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7.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bidiVisual/>
        <w:tblW w:w="9496" w:type="dxa"/>
        <w:tblLayout w:type="fixed"/>
        <w:tblLook w:val="0000" w:firstRow="0" w:lastRow="0" w:firstColumn="0" w:lastColumn="0" w:noHBand="0" w:noVBand="0"/>
      </w:tblPr>
      <w:tblGrid>
        <w:gridCol w:w="1559"/>
        <w:gridCol w:w="6520"/>
        <w:gridCol w:w="1417"/>
      </w:tblGrid>
      <w:tr w:rsidR="00061BBD" w14:paraId="3DD5ED3F" w14:textId="77777777" w:rsidTr="00061BBD">
        <w:trPr>
          <w:trHeight w:val="850"/>
        </w:trPr>
        <w:tc>
          <w:tcPr>
            <w:tcW w:w="1559" w:type="dxa"/>
          </w:tcPr>
          <w:p w14:paraId="514141D1" w14:textId="192523B4" w:rsidR="00061BBD" w:rsidRPr="007008BE" w:rsidRDefault="00061BBD" w:rsidP="00061BBD">
            <w:pPr>
              <w:pStyle w:val="AUnitedNations"/>
              <w:bidi/>
            </w:pPr>
            <w:r>
              <w:rPr>
                <w:rtl/>
              </w:rPr>
              <w:t>الأ</w:t>
            </w:r>
            <w:r w:rsidR="001000F1">
              <w:rPr>
                <w:rFonts w:hint="cs"/>
                <w:rtl/>
              </w:rPr>
              <w:t>م</w:t>
            </w:r>
            <w:r>
              <w:rPr>
                <w:rtl/>
              </w:rPr>
              <w:t>م</w:t>
            </w:r>
            <w:r>
              <w:br/>
            </w:r>
            <w:r>
              <w:rPr>
                <w:rtl/>
              </w:rPr>
              <w:t>المتحدة</w:t>
            </w:r>
          </w:p>
        </w:tc>
        <w:tc>
          <w:tcPr>
            <w:tcW w:w="6520" w:type="dxa"/>
          </w:tcPr>
          <w:p w14:paraId="4F86C5B1" w14:textId="15DB6E7D" w:rsidR="00061BBD" w:rsidRPr="00061BBD" w:rsidRDefault="002A47EA" w:rsidP="00371CA2">
            <w:pPr>
              <w:pStyle w:val="Normal-pool"/>
              <w:bidi/>
              <w:rPr>
                <w:rFonts w:ascii="Simplified Arabic" w:hAnsi="Simplified Arabic" w:cs="Simplified Arabic"/>
                <w:sz w:val="24"/>
              </w:rPr>
            </w:pPr>
            <w:r>
              <w:rPr>
                <w:rFonts w:ascii="Simplified Arabic" w:hAnsi="Simplified Arabic" w:cs="Simplified Arabic"/>
                <w:noProof/>
                <w:sz w:val="24"/>
                <w14:ligatures w14:val="standardContextual"/>
              </w:rPr>
              <w:drawing>
                <wp:anchor distT="0" distB="0" distL="114300" distR="114300" simplePos="0" relativeHeight="251658240" behindDoc="0" locked="0" layoutInCell="1" allowOverlap="1" wp14:anchorId="1EFD73CC" wp14:editId="0B223B06">
                  <wp:simplePos x="0" y="0"/>
                  <wp:positionH relativeFrom="column">
                    <wp:posOffset>2836768</wp:posOffset>
                  </wp:positionH>
                  <wp:positionV relativeFrom="paragraph">
                    <wp:posOffset>38100</wp:posOffset>
                  </wp:positionV>
                  <wp:extent cx="1305560" cy="573405"/>
                  <wp:effectExtent l="0" t="0" r="8890" b="0"/>
                  <wp:wrapNone/>
                  <wp:docPr id="1398521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852185" name=""/>
                          <pic:cNvPicPr/>
                        </pic:nvPicPr>
                        <pic:blipFill>
                          <a:blip r:embed="rId11">
                            <a:extLst>
                              <a:ext uri="{28A0092B-C50C-407E-A947-70E740481C1C}">
                                <a14:useLocalDpi xmlns:a14="http://schemas.microsoft.com/office/drawing/2010/main" val="0"/>
                              </a:ext>
                            </a:extLst>
                          </a:blip>
                          <a:stretch>
                            <a:fillRect/>
                          </a:stretch>
                        </pic:blipFill>
                        <pic:spPr>
                          <a:xfrm>
                            <a:off x="0" y="0"/>
                            <a:ext cx="1305560" cy="573405"/>
                          </a:xfrm>
                          <a:prstGeom prst="rect">
                            <a:avLst/>
                          </a:prstGeom>
                        </pic:spPr>
                      </pic:pic>
                    </a:graphicData>
                  </a:graphic>
                </wp:anchor>
              </w:drawing>
            </w:r>
          </w:p>
        </w:tc>
        <w:tc>
          <w:tcPr>
            <w:tcW w:w="1417" w:type="dxa"/>
          </w:tcPr>
          <w:p w14:paraId="005AFE2E" w14:textId="77777777" w:rsidR="00061BBD" w:rsidRDefault="00061BBD" w:rsidP="00061BBD">
            <w:pPr>
              <w:pStyle w:val="Normal-pool"/>
            </w:pPr>
          </w:p>
        </w:tc>
      </w:tr>
    </w:tbl>
    <w:p w14:paraId="2E75AF8B" w14:textId="0A5C66AB" w:rsidR="0028484D" w:rsidRDefault="0028484D" w:rsidP="00061BBD">
      <w:pPr>
        <w:pStyle w:val="ASpacer"/>
        <w:bidi w:val="0"/>
      </w:pPr>
    </w:p>
    <w:tbl>
      <w:tblPr>
        <w:bidiVisual/>
        <w:tblW w:w="9495" w:type="dxa"/>
        <w:tblLook w:val="0000" w:firstRow="0" w:lastRow="0" w:firstColumn="0" w:lastColumn="0" w:noHBand="0" w:noVBand="0"/>
      </w:tblPr>
      <w:tblGrid>
        <w:gridCol w:w="6377"/>
        <w:gridCol w:w="3118"/>
      </w:tblGrid>
      <w:tr w:rsidR="00061BBD" w14:paraId="70100ACB" w14:textId="77777777" w:rsidTr="00061BBD">
        <w:trPr>
          <w:trHeight w:val="340"/>
        </w:trPr>
        <w:tc>
          <w:tcPr>
            <w:tcW w:w="3358" w:type="pct"/>
            <w:vAlign w:val="bottom"/>
          </w:tcPr>
          <w:p w14:paraId="31AC9692" w14:textId="77777777" w:rsidR="00061BBD" w:rsidRPr="00061BBD" w:rsidRDefault="00061BBD" w:rsidP="00061BBD">
            <w:pPr>
              <w:pStyle w:val="Normal-pool"/>
              <w:bidi/>
              <w:rPr>
                <w:rFonts w:ascii="Simplified Arabic" w:hAnsi="Simplified Arabic" w:cs="Simplified Arabic"/>
              </w:rPr>
            </w:pPr>
          </w:p>
        </w:tc>
        <w:tc>
          <w:tcPr>
            <w:tcW w:w="1642" w:type="pct"/>
            <w:noWrap/>
            <w:vAlign w:val="bottom"/>
          </w:tcPr>
          <w:p w14:paraId="451920E7" w14:textId="7F713C48" w:rsidR="00061BBD" w:rsidRPr="00761D88" w:rsidRDefault="00F10E16" w:rsidP="00061BBD">
            <w:pPr>
              <w:pStyle w:val="ASymbol"/>
              <w:rPr>
                <w:lang w:val="en-US"/>
              </w:rPr>
            </w:pPr>
            <w:r w:rsidRPr="00F10E16">
              <w:rPr>
                <w:b/>
                <w:bCs/>
                <w:sz w:val="28"/>
                <w:szCs w:val="28"/>
              </w:rPr>
              <w:t>UNEP</w:t>
            </w:r>
            <w:r w:rsidRPr="00F10E16">
              <w:t>/MC/COP.</w:t>
            </w:r>
            <w:r w:rsidR="00761D88">
              <w:t>6/</w:t>
            </w:r>
            <w:r w:rsidR="00D56103">
              <w:t>25/Add.1</w:t>
            </w:r>
          </w:p>
        </w:tc>
      </w:tr>
    </w:tbl>
    <w:p w14:paraId="57FBD4B1" w14:textId="77777777" w:rsidR="00061BBD" w:rsidRDefault="00061BBD" w:rsidP="00061BBD">
      <w:pPr>
        <w:pStyle w:val="ASpacer"/>
        <w:bidi w:val="0"/>
      </w:pPr>
    </w:p>
    <w:tbl>
      <w:tblPr>
        <w:bidiVisual/>
        <w:tblW w:w="9496" w:type="dxa"/>
        <w:tblBorders>
          <w:top w:val="single" w:sz="4" w:space="0" w:color="auto"/>
          <w:bottom w:val="single" w:sz="24" w:space="0" w:color="auto"/>
        </w:tblBorders>
        <w:tblLayout w:type="fixed"/>
        <w:tblLook w:val="0000" w:firstRow="0" w:lastRow="0" w:firstColumn="0" w:lastColumn="0" w:noHBand="0" w:noVBand="0"/>
      </w:tblPr>
      <w:tblGrid>
        <w:gridCol w:w="3685"/>
        <w:gridCol w:w="2693"/>
        <w:gridCol w:w="3118"/>
      </w:tblGrid>
      <w:tr w:rsidR="00061BBD" w14:paraId="7ABAE6D6" w14:textId="77777777" w:rsidTr="00FC1D2A">
        <w:trPr>
          <w:trHeight w:val="2251"/>
        </w:trPr>
        <w:tc>
          <w:tcPr>
            <w:tcW w:w="3685" w:type="dxa"/>
          </w:tcPr>
          <w:p w14:paraId="7A17F6D6" w14:textId="0758EDBC" w:rsidR="00061BBD" w:rsidRPr="00061BBD" w:rsidRDefault="00061BBD" w:rsidP="00FC1D2A">
            <w:pPr>
              <w:pStyle w:val="ALogo"/>
              <w:bidi/>
            </w:pPr>
            <w:r>
              <w:rPr>
                <w:noProof/>
                <w14:ligatures w14:val="standardContextual"/>
              </w:rPr>
              <w:drawing>
                <wp:inline distT="0" distB="0" distL="0" distR="0" wp14:anchorId="257D4B5C" wp14:editId="142C854A">
                  <wp:extent cx="2202815" cy="1028700"/>
                  <wp:effectExtent l="0" t="0" r="6985" b="0"/>
                  <wp:docPr id="1309862906" name="Picture 2"/>
                  <wp:cNvGraphicFramePr/>
                  <a:graphic xmlns:a="http://schemas.openxmlformats.org/drawingml/2006/main">
                    <a:graphicData uri="http://schemas.openxmlformats.org/drawingml/2006/picture">
                      <pic:pic xmlns:pic="http://schemas.openxmlformats.org/drawingml/2006/picture">
                        <pic:nvPicPr>
                          <pic:cNvPr id="1309862906" nam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2202815" cy="1028700"/>
                          </a:xfrm>
                          <a:prstGeom prst="rect">
                            <a:avLst/>
                          </a:prstGeom>
                        </pic:spPr>
                      </pic:pic>
                    </a:graphicData>
                  </a:graphic>
                </wp:inline>
              </w:drawing>
            </w:r>
            <w:r>
              <w:t xml:space="preserve"> </w:t>
            </w:r>
          </w:p>
        </w:tc>
        <w:tc>
          <w:tcPr>
            <w:tcW w:w="2693" w:type="dxa"/>
          </w:tcPr>
          <w:p w14:paraId="0465659C" w14:textId="77777777" w:rsidR="00061BBD" w:rsidRPr="00061BBD" w:rsidRDefault="00061BBD" w:rsidP="00061BBD">
            <w:pPr>
              <w:pStyle w:val="Normal-pool"/>
              <w:bidi/>
              <w:rPr>
                <w:rFonts w:ascii="Simplified Arabic" w:hAnsi="Simplified Arabic" w:cs="Simplified Arabic"/>
              </w:rPr>
            </w:pPr>
          </w:p>
        </w:tc>
        <w:tc>
          <w:tcPr>
            <w:tcW w:w="3118" w:type="dxa"/>
          </w:tcPr>
          <w:p w14:paraId="126C65C8" w14:textId="1232C32D" w:rsidR="00061BBD" w:rsidRDefault="00061BBD" w:rsidP="00061BBD">
            <w:pPr>
              <w:pStyle w:val="AText"/>
            </w:pPr>
            <w:r>
              <w:t xml:space="preserve">Distr.: </w:t>
            </w:r>
            <w:r w:rsidR="000B13FD">
              <w:t>General</w:t>
            </w:r>
            <w:r>
              <w:br/>
            </w:r>
            <w:r w:rsidR="00D56103">
              <w:t>24 November</w:t>
            </w:r>
            <w:r w:rsidR="004C7D5A">
              <w:t xml:space="preserve"> 2025</w:t>
            </w:r>
          </w:p>
          <w:p w14:paraId="40F7BA82" w14:textId="48EE66A5" w:rsidR="00061BBD" w:rsidRPr="00E03F93" w:rsidRDefault="00495600" w:rsidP="00495600">
            <w:pPr>
              <w:pStyle w:val="AText"/>
              <w:tabs>
                <w:tab w:val="clear" w:pos="1247"/>
                <w:tab w:val="clear" w:pos="1814"/>
                <w:tab w:val="clear" w:pos="2381"/>
                <w:tab w:val="clear" w:pos="2948"/>
                <w:tab w:val="clear" w:pos="3515"/>
                <w:tab w:val="clear" w:pos="4082"/>
                <w:tab w:val="left" w:pos="2552"/>
              </w:tabs>
              <w:spacing w:line="240" w:lineRule="exact"/>
              <w:rPr>
                <w:lang w:val="en-US"/>
              </w:rPr>
            </w:pPr>
            <w:bookmarkStart w:id="0" w:name="DistributionLang"/>
            <w:r>
              <w:t>Arabic</w:t>
            </w:r>
            <w:r>
              <w:br/>
              <w:t>Original: English</w:t>
            </w:r>
            <w:bookmarkEnd w:id="0"/>
          </w:p>
        </w:tc>
      </w:tr>
    </w:tbl>
    <w:p w14:paraId="5A543CA1" w14:textId="77777777" w:rsidR="00061BBD" w:rsidRDefault="00061BBD" w:rsidP="00061BBD">
      <w:pPr>
        <w:pStyle w:val="ASpacer"/>
        <w:bidi w:val="0"/>
      </w:pPr>
    </w:p>
    <w:tbl>
      <w:tblPr>
        <w:bidiVisual/>
        <w:tblW w:w="9496" w:type="dxa"/>
        <w:tblLayout w:type="fixed"/>
        <w:tblCellMar>
          <w:left w:w="0" w:type="dxa"/>
          <w:right w:w="0" w:type="dxa"/>
        </w:tblCellMar>
        <w:tblLook w:val="0000" w:firstRow="0" w:lastRow="0" w:firstColumn="0" w:lastColumn="0" w:noHBand="0" w:noVBand="0"/>
      </w:tblPr>
      <w:tblGrid>
        <w:gridCol w:w="5095"/>
        <w:gridCol w:w="4401"/>
      </w:tblGrid>
      <w:tr w:rsidR="00061BBD" w14:paraId="24784817" w14:textId="77777777" w:rsidTr="00061BBD">
        <w:trPr>
          <w:trHeight w:val="57"/>
        </w:trPr>
        <w:tc>
          <w:tcPr>
            <w:tcW w:w="5095" w:type="dxa"/>
          </w:tcPr>
          <w:p w14:paraId="44C79F84" w14:textId="64B6A1D4" w:rsidR="00061BBD" w:rsidRDefault="00061BBD" w:rsidP="001A4241">
            <w:pPr>
              <w:pStyle w:val="ARAATitle"/>
              <w:keepNext w:val="0"/>
              <w:keepLines w:val="0"/>
              <w:tabs>
                <w:tab w:val="clear" w:pos="1247"/>
                <w:tab w:val="clear" w:pos="1871"/>
                <w:tab w:val="clear" w:pos="2495"/>
                <w:tab w:val="clear" w:pos="3119"/>
                <w:tab w:val="clear" w:pos="3742"/>
                <w:tab w:val="clear" w:pos="4366"/>
              </w:tabs>
              <w:suppressAutoHyphens w:val="0"/>
              <w:spacing w:line="340" w:lineRule="exact"/>
              <w:ind w:left="11"/>
              <w:jc w:val="both"/>
              <w:rPr>
                <w:rtl/>
              </w:rPr>
            </w:pPr>
            <w:bookmarkStart w:id="1" w:name="CorNot1Text"/>
            <w:r>
              <w:rPr>
                <w:rtl/>
              </w:rPr>
              <w:t>مؤتمر الأطراف في اتفاقي</w:t>
            </w:r>
            <w:r w:rsidR="00373026">
              <w:rPr>
                <w:rFonts w:hint="cs"/>
                <w:rtl/>
              </w:rPr>
              <w:t>ة</w:t>
            </w:r>
            <w:r>
              <w:rPr>
                <w:rtl/>
              </w:rPr>
              <w:t xml:space="preserve"> ميناماتا بشأن الزئبق</w:t>
            </w:r>
          </w:p>
          <w:p w14:paraId="69C9A7B4" w14:textId="639DE949" w:rsidR="00061BBD" w:rsidRPr="00076715" w:rsidRDefault="00061BBD" w:rsidP="001A4241">
            <w:pPr>
              <w:pStyle w:val="ARAATitle"/>
              <w:keepNext w:val="0"/>
              <w:keepLines w:val="0"/>
              <w:tabs>
                <w:tab w:val="clear" w:pos="1247"/>
                <w:tab w:val="clear" w:pos="1871"/>
                <w:tab w:val="clear" w:pos="2495"/>
                <w:tab w:val="clear" w:pos="3119"/>
                <w:tab w:val="clear" w:pos="3742"/>
                <w:tab w:val="clear" w:pos="4366"/>
              </w:tabs>
              <w:suppressAutoHyphens w:val="0"/>
              <w:spacing w:line="340" w:lineRule="exact"/>
              <w:ind w:left="11"/>
              <w:jc w:val="both"/>
              <w:rPr>
                <w:rtl/>
                <w:lang w:val="en-US"/>
              </w:rPr>
            </w:pPr>
            <w:r>
              <w:rPr>
                <w:rtl/>
              </w:rPr>
              <w:t>الاجتماع ال</w:t>
            </w:r>
            <w:bookmarkEnd w:id="1"/>
            <w:r w:rsidR="00076715">
              <w:rPr>
                <w:rFonts w:hint="cs"/>
                <w:rtl/>
                <w:lang w:val="en-US"/>
              </w:rPr>
              <w:t>سادس</w:t>
            </w:r>
          </w:p>
          <w:p w14:paraId="35024D45" w14:textId="21B18893" w:rsidR="00061BBD" w:rsidRPr="00F10E16" w:rsidRDefault="00061BBD" w:rsidP="001A4241">
            <w:pPr>
              <w:pStyle w:val="ARAATitle1"/>
              <w:tabs>
                <w:tab w:val="clear" w:pos="1247"/>
                <w:tab w:val="clear" w:pos="1871"/>
                <w:tab w:val="clear" w:pos="2495"/>
                <w:tab w:val="clear" w:pos="3119"/>
                <w:tab w:val="clear" w:pos="3742"/>
                <w:tab w:val="clear" w:pos="4366"/>
              </w:tabs>
              <w:spacing w:after="360" w:line="320" w:lineRule="exact"/>
              <w:ind w:left="11"/>
              <w:jc w:val="both"/>
            </w:pPr>
            <w:bookmarkStart w:id="2" w:name="CorNot1VenueDate"/>
            <w:r>
              <w:rPr>
                <w:rtl/>
              </w:rPr>
              <w:t xml:space="preserve">جنيف، </w:t>
            </w:r>
            <w:r w:rsidR="004C7D5A" w:rsidRPr="004C7D5A">
              <w:rPr>
                <w:b w:val="0"/>
                <w:bCs/>
                <w:lang w:val="en-US"/>
              </w:rPr>
              <w:t>7-3</w:t>
            </w:r>
            <w:r>
              <w:rPr>
                <w:rtl/>
              </w:rPr>
              <w:t xml:space="preserve"> تشرين </w:t>
            </w:r>
            <w:r w:rsidR="00107C97" w:rsidRPr="00913413">
              <w:rPr>
                <w:rFonts w:hint="cs"/>
                <w:color w:val="000000"/>
                <w:rtl/>
              </w:rPr>
              <w:t>الثاني/نوفمبر 2025</w:t>
            </w:r>
            <w:bookmarkEnd w:id="2"/>
          </w:p>
        </w:tc>
        <w:tc>
          <w:tcPr>
            <w:tcW w:w="4401" w:type="dxa"/>
          </w:tcPr>
          <w:p w14:paraId="345B0FC2" w14:textId="77777777" w:rsidR="00061BBD" w:rsidRDefault="00061BBD" w:rsidP="00061BBD">
            <w:pPr>
              <w:pStyle w:val="Normal-pool"/>
            </w:pPr>
          </w:p>
        </w:tc>
      </w:tr>
    </w:tbl>
    <w:p w14:paraId="0BDE03FB" w14:textId="77777777" w:rsidR="003B0118" w:rsidRPr="008578E4" w:rsidRDefault="003B0118" w:rsidP="003B0118">
      <w:pPr>
        <w:pStyle w:val="ASpacer"/>
        <w:bidi w:val="0"/>
        <w:rPr>
          <w:lang w:val="en-US"/>
        </w:rPr>
      </w:pPr>
    </w:p>
    <w:p w14:paraId="3ACE13E0" w14:textId="77777777" w:rsidR="009D7456" w:rsidRPr="00AC2B2C" w:rsidRDefault="009D7456" w:rsidP="00AC2B2C">
      <w:pPr>
        <w:pStyle w:val="BBTitle"/>
        <w:tabs>
          <w:tab w:val="clear" w:pos="624"/>
          <w:tab w:val="clear" w:pos="1247"/>
          <w:tab w:val="clear" w:pos="1871"/>
          <w:tab w:val="clear" w:pos="2495"/>
          <w:tab w:val="clear" w:pos="3119"/>
          <w:tab w:val="clear" w:pos="3742"/>
          <w:tab w:val="clear" w:pos="4366"/>
        </w:tabs>
        <w:bidi/>
        <w:spacing w:before="0" w:line="440" w:lineRule="exact"/>
        <w:ind w:left="1134" w:right="0"/>
        <w:jc w:val="both"/>
        <w:textDirection w:val="tbRlV"/>
        <w:rPr>
          <w:rFonts w:ascii="Simplified Arabic" w:hAnsi="Simplified Arabic" w:cs="Simplified Arabic"/>
          <w:bCs/>
          <w:w w:val="95"/>
          <w:sz w:val="30"/>
          <w:szCs w:val="30"/>
          <w:rtl/>
        </w:rPr>
      </w:pPr>
      <w:r w:rsidRPr="00AC2B2C">
        <w:rPr>
          <w:rFonts w:ascii="Simplified Arabic" w:hAnsi="Simplified Arabic" w:cs="Simplified Arabic"/>
          <w:bCs/>
          <w:w w:val="95"/>
          <w:sz w:val="30"/>
          <w:szCs w:val="30"/>
          <w:rtl/>
        </w:rPr>
        <w:t>المقررات التي اعتمدها مؤتمر الأطراف في اتفاقية ميناماتا بشأن الزئبق في اجتماعه السادس</w:t>
      </w:r>
    </w:p>
    <w:p w14:paraId="5D3767AD" w14:textId="745EEF03" w:rsidR="009D7456" w:rsidRPr="00AC2B2C" w:rsidRDefault="009D7456" w:rsidP="00AC2B2C">
      <w:pPr>
        <w:pStyle w:val="BBTitle"/>
        <w:tabs>
          <w:tab w:val="clear" w:pos="624"/>
          <w:tab w:val="clear" w:pos="1247"/>
          <w:tab w:val="clear" w:pos="1871"/>
          <w:tab w:val="clear" w:pos="2495"/>
          <w:tab w:val="clear" w:pos="3119"/>
          <w:tab w:val="clear" w:pos="3742"/>
          <w:tab w:val="clear" w:pos="4366"/>
        </w:tabs>
        <w:bidi/>
        <w:spacing w:before="0" w:after="120" w:line="360" w:lineRule="exact"/>
        <w:ind w:left="1134" w:right="0"/>
        <w:jc w:val="both"/>
        <w:textDirection w:val="tbRlV"/>
        <w:rPr>
          <w:rFonts w:ascii="Simplified Arabic" w:hAnsi="Simplified Arabic" w:cs="Simplified Arabic"/>
          <w:w w:val="95"/>
          <w:sz w:val="24"/>
          <w:szCs w:val="24"/>
        </w:rPr>
      </w:pPr>
      <w:r w:rsidRPr="00AC2B2C">
        <w:rPr>
          <w:rFonts w:ascii="Simplified Arabic" w:hAnsi="Simplified Arabic" w:cs="Simplified Arabic"/>
          <w:w w:val="95"/>
          <w:sz w:val="24"/>
          <w:szCs w:val="24"/>
          <w:rtl/>
        </w:rPr>
        <w:t>ترد المقررات التي اعتمدها مؤتمر الأطراف في اتفاقية ميناماتا بشأن الزئبق في اجتماعه السادس في مرفق هذه الإضافة</w:t>
      </w:r>
      <w:r w:rsidRPr="00AC2B2C">
        <w:rPr>
          <w:rFonts w:ascii="Simplified Arabic" w:hAnsi="Simplified Arabic" w:cs="Simplified Arabic"/>
          <w:w w:val="95"/>
          <w:sz w:val="24"/>
          <w:szCs w:val="24"/>
        </w:rPr>
        <w:t>.</w:t>
      </w:r>
    </w:p>
    <w:p w14:paraId="319133DC" w14:textId="77777777" w:rsidR="009D7456" w:rsidRPr="00141836" w:rsidRDefault="009D7456" w:rsidP="00141836">
      <w:pPr>
        <w:tabs>
          <w:tab w:val="clear" w:pos="1247"/>
          <w:tab w:val="clear" w:pos="1814"/>
          <w:tab w:val="clear" w:pos="2381"/>
          <w:tab w:val="clear" w:pos="2948"/>
          <w:tab w:val="clear" w:pos="3515"/>
        </w:tabs>
        <w:bidi/>
        <w:spacing w:after="120" w:line="360" w:lineRule="exact"/>
        <w:ind w:left="1134"/>
        <w:jc w:val="both"/>
        <w:rPr>
          <w:rFonts w:ascii="Simplified Arabic" w:hAnsi="Simplified Arabic" w:cs="Simplified Arabic"/>
          <w:b/>
          <w:bCs/>
          <w:sz w:val="24"/>
          <w:szCs w:val="24"/>
          <w:rtl/>
        </w:rPr>
      </w:pPr>
      <w:r w:rsidRPr="00141836">
        <w:rPr>
          <w:rFonts w:ascii="Simplified Arabic" w:hAnsi="Simplified Arabic" w:cs="Simplified Arabic"/>
          <w:bCs/>
          <w:sz w:val="24"/>
          <w:szCs w:val="24"/>
          <w:rtl/>
        </w:rPr>
        <w:br w:type="page"/>
      </w:r>
    </w:p>
    <w:p w14:paraId="2A7F5ADC" w14:textId="77777777" w:rsidR="009D7456" w:rsidRPr="00A22844" w:rsidRDefault="009D7456" w:rsidP="00A22844">
      <w:pPr>
        <w:pStyle w:val="BBTitle"/>
        <w:tabs>
          <w:tab w:val="clear" w:pos="624"/>
          <w:tab w:val="clear" w:pos="1247"/>
          <w:tab w:val="clear" w:pos="1871"/>
          <w:tab w:val="clear" w:pos="2495"/>
          <w:tab w:val="clear" w:pos="3119"/>
          <w:tab w:val="clear" w:pos="3742"/>
          <w:tab w:val="clear" w:pos="4366"/>
        </w:tabs>
        <w:bidi/>
        <w:spacing w:before="0" w:after="360" w:line="360" w:lineRule="exact"/>
        <w:ind w:left="0" w:right="0"/>
        <w:jc w:val="both"/>
        <w:textDirection w:val="tbRlV"/>
        <w:rPr>
          <w:rFonts w:ascii="Simplified Arabic" w:hAnsi="Simplified Arabic" w:cs="Simplified Arabic"/>
          <w:bCs/>
          <w:sz w:val="30"/>
          <w:szCs w:val="30"/>
          <w:rtl/>
        </w:rPr>
      </w:pPr>
      <w:r w:rsidRPr="00A22844">
        <w:rPr>
          <w:rFonts w:ascii="Simplified Arabic" w:hAnsi="Simplified Arabic" w:cs="Simplified Arabic"/>
          <w:bCs/>
          <w:sz w:val="30"/>
          <w:szCs w:val="30"/>
          <w:rtl/>
        </w:rPr>
        <w:lastRenderedPageBreak/>
        <w:t>المرفق</w:t>
      </w:r>
    </w:p>
    <w:p w14:paraId="72CD7EE3" w14:textId="77777777" w:rsidR="009D7456" w:rsidRPr="00BE0101" w:rsidRDefault="009D7456" w:rsidP="00BE0101">
      <w:pPr>
        <w:pStyle w:val="BBTitle"/>
        <w:tabs>
          <w:tab w:val="clear" w:pos="624"/>
          <w:tab w:val="clear" w:pos="1247"/>
          <w:tab w:val="clear" w:pos="1871"/>
          <w:tab w:val="clear" w:pos="2495"/>
          <w:tab w:val="clear" w:pos="3119"/>
          <w:tab w:val="clear" w:pos="3742"/>
          <w:tab w:val="clear" w:pos="4366"/>
        </w:tabs>
        <w:bidi/>
        <w:spacing w:before="0" w:line="360" w:lineRule="exact"/>
        <w:ind w:left="1134" w:right="0"/>
        <w:jc w:val="both"/>
        <w:textDirection w:val="tbRlV"/>
        <w:rPr>
          <w:rFonts w:ascii="Simplified Arabic" w:hAnsi="Simplified Arabic" w:cs="Simplified Arabic"/>
          <w:bCs/>
          <w:rtl/>
        </w:rPr>
      </w:pPr>
      <w:r w:rsidRPr="00BE0101">
        <w:rPr>
          <w:rFonts w:ascii="Simplified Arabic" w:hAnsi="Simplified Arabic" w:cs="Simplified Arabic"/>
          <w:bCs/>
          <w:rtl/>
        </w:rPr>
        <w:t>المقررات التي اعتمدها مؤتمر الأطراف في اتفاقية ميناماتا بشأن الزئبق في اجتماعه السادس</w:t>
      </w:r>
    </w:p>
    <w:bookmarkStart w:id="3" w:name="_Hlk156376376" w:displacedByCustomXml="next"/>
    <w:sdt>
      <w:sdtPr>
        <w:rPr>
          <w:bCs w:val="0"/>
          <w:rtl/>
          <w:lang w:val="en-GB"/>
        </w:rPr>
        <w:id w:val="1534854009"/>
        <w:docPartObj>
          <w:docPartGallery w:val="Table of Contents"/>
          <w:docPartUnique/>
        </w:docPartObj>
      </w:sdtPr>
      <w:sdtEndPr>
        <w:rPr>
          <w:rFonts w:ascii="Simplified Arabic" w:hAnsi="Simplified Arabic" w:cs="Simplified Arabic"/>
          <w:b/>
          <w:noProof/>
          <w:sz w:val="24"/>
          <w:szCs w:val="24"/>
        </w:rPr>
      </w:sdtEndPr>
      <w:sdtContent>
        <w:p w14:paraId="25F262EC" w14:textId="26166490" w:rsidR="00C963C1" w:rsidRPr="00C963C1" w:rsidRDefault="00BE010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r w:rsidRPr="00C963C1">
            <w:rPr>
              <w:rFonts w:ascii="Simplified Arabic" w:eastAsiaTheme="majorEastAsia" w:hAnsi="Simplified Arabic" w:cs="Simplified Arabic"/>
              <w:b/>
              <w:bCs w:val="0"/>
              <w:sz w:val="24"/>
              <w:szCs w:val="24"/>
            </w:rPr>
            <w:fldChar w:fldCharType="begin"/>
          </w:r>
          <w:r w:rsidRPr="00C963C1">
            <w:rPr>
              <w:rFonts w:ascii="Simplified Arabic" w:hAnsi="Simplified Arabic" w:cs="Simplified Arabic"/>
              <w:b/>
              <w:bCs w:val="0"/>
              <w:sz w:val="24"/>
              <w:szCs w:val="24"/>
            </w:rPr>
            <w:instrText xml:space="preserve"> TOC \o "1-3" \h \z \u </w:instrText>
          </w:r>
          <w:r w:rsidRPr="00C963C1">
            <w:rPr>
              <w:rFonts w:ascii="Simplified Arabic" w:eastAsiaTheme="majorEastAsia" w:hAnsi="Simplified Arabic" w:cs="Simplified Arabic"/>
              <w:b/>
              <w:bCs w:val="0"/>
              <w:sz w:val="24"/>
              <w:szCs w:val="24"/>
            </w:rPr>
            <w:fldChar w:fldCharType="separate"/>
          </w:r>
          <w:hyperlink w:anchor="_Toc223125913" w:history="1">
            <w:r w:rsidR="00C963C1" w:rsidRPr="00C963C1">
              <w:rPr>
                <w:rStyle w:val="Hyperlink"/>
                <w:rFonts w:ascii="Simplified Arabic" w:hAnsi="Simplified Arabic" w:cs="Simplified Arabic"/>
                <w:b/>
                <w:bCs w:val="0"/>
                <w:noProof/>
                <w:sz w:val="24"/>
                <w:szCs w:val="24"/>
                <w:rtl/>
              </w:rPr>
              <w:t>المقرر ا م-6/1: مصادر الإمداد والتجارة</w:t>
            </w:r>
            <w:r w:rsidR="00C963C1" w:rsidRPr="00C963C1">
              <w:rPr>
                <w:rFonts w:ascii="Simplified Arabic" w:hAnsi="Simplified Arabic" w:cs="Simplified Arabic"/>
                <w:b/>
                <w:bCs w:val="0"/>
                <w:noProof/>
                <w:webHidden/>
                <w:sz w:val="24"/>
                <w:szCs w:val="24"/>
                <w:rtl/>
              </w:rPr>
              <w:tab/>
            </w:r>
            <w:r w:rsidR="00C963C1" w:rsidRPr="00C963C1">
              <w:rPr>
                <w:rFonts w:ascii="Simplified Arabic" w:hAnsi="Simplified Arabic" w:cs="Simplified Arabic"/>
                <w:b/>
                <w:bCs w:val="0"/>
                <w:noProof/>
                <w:webHidden/>
                <w:sz w:val="24"/>
                <w:szCs w:val="24"/>
                <w:rtl/>
              </w:rPr>
              <w:fldChar w:fldCharType="begin"/>
            </w:r>
            <w:r w:rsidR="00C963C1" w:rsidRPr="00C963C1">
              <w:rPr>
                <w:rFonts w:ascii="Simplified Arabic" w:hAnsi="Simplified Arabic" w:cs="Simplified Arabic"/>
                <w:b/>
                <w:bCs w:val="0"/>
                <w:noProof/>
                <w:webHidden/>
                <w:sz w:val="24"/>
                <w:szCs w:val="24"/>
                <w:rtl/>
              </w:rPr>
              <w:instrText xml:space="preserve"> </w:instrText>
            </w:r>
            <w:r w:rsidR="00C963C1" w:rsidRPr="00C963C1">
              <w:rPr>
                <w:rFonts w:ascii="Simplified Arabic" w:hAnsi="Simplified Arabic" w:cs="Simplified Arabic"/>
                <w:b/>
                <w:bCs w:val="0"/>
                <w:noProof/>
                <w:webHidden/>
                <w:sz w:val="24"/>
                <w:szCs w:val="24"/>
              </w:rPr>
              <w:instrText>PAGEREF</w:instrText>
            </w:r>
            <w:r w:rsidR="00C963C1" w:rsidRPr="00C963C1">
              <w:rPr>
                <w:rFonts w:ascii="Simplified Arabic" w:hAnsi="Simplified Arabic" w:cs="Simplified Arabic"/>
                <w:b/>
                <w:bCs w:val="0"/>
                <w:noProof/>
                <w:webHidden/>
                <w:sz w:val="24"/>
                <w:szCs w:val="24"/>
                <w:rtl/>
              </w:rPr>
              <w:instrText xml:space="preserve"> _</w:instrText>
            </w:r>
            <w:r w:rsidR="00C963C1" w:rsidRPr="00C963C1">
              <w:rPr>
                <w:rFonts w:ascii="Simplified Arabic" w:hAnsi="Simplified Arabic" w:cs="Simplified Arabic"/>
                <w:b/>
                <w:bCs w:val="0"/>
                <w:noProof/>
                <w:webHidden/>
                <w:sz w:val="24"/>
                <w:szCs w:val="24"/>
              </w:rPr>
              <w:instrText>Toc223125913 \h</w:instrText>
            </w:r>
            <w:r w:rsidR="00C963C1" w:rsidRPr="00C963C1">
              <w:rPr>
                <w:rFonts w:ascii="Simplified Arabic" w:hAnsi="Simplified Arabic" w:cs="Simplified Arabic"/>
                <w:b/>
                <w:bCs w:val="0"/>
                <w:noProof/>
                <w:webHidden/>
                <w:sz w:val="24"/>
                <w:szCs w:val="24"/>
                <w:rtl/>
              </w:rPr>
              <w:instrText xml:space="preserve"> </w:instrText>
            </w:r>
            <w:r w:rsidR="00C963C1" w:rsidRPr="00C963C1">
              <w:rPr>
                <w:rFonts w:ascii="Simplified Arabic" w:hAnsi="Simplified Arabic" w:cs="Simplified Arabic"/>
                <w:b/>
                <w:bCs w:val="0"/>
                <w:noProof/>
                <w:webHidden/>
                <w:sz w:val="24"/>
                <w:szCs w:val="24"/>
                <w:rtl/>
              </w:rPr>
            </w:r>
            <w:r w:rsidR="00C963C1"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3</w:t>
            </w:r>
            <w:r w:rsidR="00C963C1" w:rsidRPr="00C963C1">
              <w:rPr>
                <w:rFonts w:ascii="Simplified Arabic" w:hAnsi="Simplified Arabic" w:cs="Simplified Arabic"/>
                <w:b/>
                <w:bCs w:val="0"/>
                <w:noProof/>
                <w:webHidden/>
                <w:sz w:val="24"/>
                <w:szCs w:val="24"/>
                <w:rtl/>
              </w:rPr>
              <w:fldChar w:fldCharType="end"/>
            </w:r>
          </w:hyperlink>
        </w:p>
        <w:p w14:paraId="5EC9CCC7" w14:textId="718E2268"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4" w:history="1">
            <w:r w:rsidRPr="00C963C1">
              <w:rPr>
                <w:rStyle w:val="Hyperlink"/>
                <w:rFonts w:ascii="Simplified Arabic" w:hAnsi="Simplified Arabic" w:cs="Simplified Arabic"/>
                <w:b/>
                <w:bCs w:val="0"/>
                <w:noProof/>
                <w:sz w:val="24"/>
                <w:szCs w:val="24"/>
                <w:rtl/>
              </w:rPr>
              <w:t>المقرر ا م-6/2: النهوض بالعمل المتعلق بالقيود المحتملة على التجارة في مركبات الزئبق</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Toc223125914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5</w:t>
            </w:r>
            <w:r w:rsidRPr="00C963C1">
              <w:rPr>
                <w:rFonts w:ascii="Simplified Arabic" w:hAnsi="Simplified Arabic" w:cs="Simplified Arabic"/>
                <w:b/>
                <w:bCs w:val="0"/>
                <w:noProof/>
                <w:webHidden/>
                <w:sz w:val="24"/>
                <w:szCs w:val="24"/>
                <w:rtl/>
              </w:rPr>
              <w:fldChar w:fldCharType="end"/>
            </w:r>
          </w:hyperlink>
        </w:p>
        <w:p w14:paraId="7EC1CE59" w14:textId="277C92D9"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5" w:history="1">
            <w:r w:rsidRPr="00C963C1">
              <w:rPr>
                <w:rStyle w:val="Hyperlink"/>
                <w:rFonts w:ascii="Simplified Arabic" w:hAnsi="Simplified Arabic" w:cs="Simplified Arabic"/>
                <w:b/>
                <w:bCs w:val="0"/>
                <w:noProof/>
                <w:sz w:val="24"/>
                <w:szCs w:val="24"/>
                <w:rtl/>
              </w:rPr>
              <w:t>المقرر ا م-6/3: تعديلات على المرفق ألف</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Toc223125915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6</w:t>
            </w:r>
            <w:r w:rsidRPr="00C963C1">
              <w:rPr>
                <w:rFonts w:ascii="Simplified Arabic" w:hAnsi="Simplified Arabic" w:cs="Simplified Arabic"/>
                <w:b/>
                <w:bCs w:val="0"/>
                <w:noProof/>
                <w:webHidden/>
                <w:sz w:val="24"/>
                <w:szCs w:val="24"/>
                <w:rtl/>
              </w:rPr>
              <w:fldChar w:fldCharType="end"/>
            </w:r>
          </w:hyperlink>
        </w:p>
        <w:p w14:paraId="6C162749" w14:textId="17BF1EC1"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6" w:history="1">
            <w:r w:rsidRPr="00C963C1">
              <w:rPr>
                <w:rStyle w:val="Hyperlink"/>
                <w:rFonts w:ascii="Simplified Arabic" w:hAnsi="Simplified Arabic" w:cs="Simplified Arabic"/>
                <w:b/>
                <w:bCs w:val="0"/>
                <w:noProof/>
                <w:sz w:val="24"/>
                <w:szCs w:val="24"/>
                <w:rtl/>
              </w:rPr>
              <w:t>المقرر ا م-6/4: النهوض بالعمل المتعلق بمستحضرات التجميل المضاف إليها الزئبق</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Toc223125916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10</w:t>
            </w:r>
            <w:r w:rsidRPr="00C963C1">
              <w:rPr>
                <w:rFonts w:ascii="Simplified Arabic" w:hAnsi="Simplified Arabic" w:cs="Simplified Arabic"/>
                <w:b/>
                <w:bCs w:val="0"/>
                <w:noProof/>
                <w:webHidden/>
                <w:sz w:val="24"/>
                <w:szCs w:val="24"/>
                <w:rtl/>
              </w:rPr>
              <w:fldChar w:fldCharType="end"/>
            </w:r>
          </w:hyperlink>
        </w:p>
        <w:p w14:paraId="28EE1E92" w14:textId="46F9C490"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7" w:history="1">
            <w:r w:rsidRPr="00C963C1">
              <w:rPr>
                <w:rStyle w:val="Hyperlink"/>
                <w:rFonts w:ascii="Simplified Arabic" w:hAnsi="Simplified Arabic" w:cs="Simplified Arabic"/>
                <w:b/>
                <w:bCs w:val="0"/>
                <w:noProof/>
                <w:sz w:val="24"/>
                <w:szCs w:val="24"/>
                <w:rtl/>
              </w:rPr>
              <w:t>المقرر ا م-6/5</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النظر في جدوى البدائل الخالية من الزئبق لتصنيع مونومر كلوريد الفينيل</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Toc223125917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12</w:t>
            </w:r>
            <w:r w:rsidRPr="00C963C1">
              <w:rPr>
                <w:rFonts w:ascii="Simplified Arabic" w:hAnsi="Simplified Arabic" w:cs="Simplified Arabic"/>
                <w:b/>
                <w:bCs w:val="0"/>
                <w:noProof/>
                <w:webHidden/>
                <w:sz w:val="24"/>
                <w:szCs w:val="24"/>
                <w:rtl/>
              </w:rPr>
              <w:fldChar w:fldCharType="end"/>
            </w:r>
          </w:hyperlink>
        </w:p>
        <w:p w14:paraId="5217950A" w14:textId="6DD74DED"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8" w:history="1">
            <w:r w:rsidRPr="00C963C1">
              <w:rPr>
                <w:rStyle w:val="Hyperlink"/>
                <w:rFonts w:ascii="Simplified Arabic" w:hAnsi="Simplified Arabic" w:cs="Simplified Arabic"/>
                <w:b/>
                <w:bCs w:val="0"/>
                <w:noProof/>
                <w:sz w:val="24"/>
                <w:szCs w:val="24"/>
                <w:rtl/>
              </w:rPr>
              <w:t>المقرر ا م-6/6</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الجدول الزمني للنظر في الطلبات المقدمة من الأطراف لتمديد الإعفاءات</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Toc223125918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13</w:t>
            </w:r>
            <w:r w:rsidRPr="00C963C1">
              <w:rPr>
                <w:rFonts w:ascii="Simplified Arabic" w:hAnsi="Simplified Arabic" w:cs="Simplified Arabic"/>
                <w:b/>
                <w:bCs w:val="0"/>
                <w:noProof/>
                <w:webHidden/>
                <w:sz w:val="24"/>
                <w:szCs w:val="24"/>
                <w:rtl/>
              </w:rPr>
              <w:fldChar w:fldCharType="end"/>
            </w:r>
          </w:hyperlink>
        </w:p>
        <w:p w14:paraId="6DBD7DD7" w14:textId="50916E9F"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19" w:history="1">
            <w:r w:rsidRPr="00C963C1">
              <w:rPr>
                <w:rStyle w:val="Hyperlink"/>
                <w:rFonts w:ascii="Simplified Arabic" w:hAnsi="Simplified Arabic" w:cs="Simplified Arabic"/>
                <w:b/>
                <w:bCs w:val="0"/>
                <w:noProof/>
                <w:sz w:val="24"/>
                <w:szCs w:val="24"/>
                <w:rtl/>
              </w:rPr>
              <w:t>المقرر ا م-6/7</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تمديد الإعفاءات</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Toc223125919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14</w:t>
            </w:r>
            <w:r w:rsidRPr="00C963C1">
              <w:rPr>
                <w:rFonts w:ascii="Simplified Arabic" w:hAnsi="Simplified Arabic" w:cs="Simplified Arabic"/>
                <w:b/>
                <w:bCs w:val="0"/>
                <w:noProof/>
                <w:webHidden/>
                <w:sz w:val="24"/>
                <w:szCs w:val="24"/>
                <w:rtl/>
              </w:rPr>
              <w:fldChar w:fldCharType="end"/>
            </w:r>
          </w:hyperlink>
        </w:p>
        <w:p w14:paraId="19919FD0" w14:textId="1B679E2C"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0" w:history="1">
            <w:r w:rsidRPr="00C963C1">
              <w:rPr>
                <w:rStyle w:val="Hyperlink"/>
                <w:rFonts w:ascii="Simplified Arabic" w:hAnsi="Simplified Arabic" w:cs="Simplified Arabic"/>
                <w:b/>
                <w:bCs w:val="0"/>
                <w:noProof/>
                <w:sz w:val="24"/>
                <w:szCs w:val="24"/>
                <w:rtl/>
              </w:rPr>
              <w:t>المقرر ا م-6/8: تعدين الذهب الحرفي والضيق النطاق: استعراض تنفيذ المادة 7</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Toc223125920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15</w:t>
            </w:r>
            <w:r w:rsidRPr="00C963C1">
              <w:rPr>
                <w:rFonts w:ascii="Simplified Arabic" w:hAnsi="Simplified Arabic" w:cs="Simplified Arabic"/>
                <w:b/>
                <w:bCs w:val="0"/>
                <w:noProof/>
                <w:webHidden/>
                <w:sz w:val="24"/>
                <w:szCs w:val="24"/>
                <w:rtl/>
              </w:rPr>
              <w:fldChar w:fldCharType="end"/>
            </w:r>
          </w:hyperlink>
        </w:p>
        <w:p w14:paraId="02ACA809" w14:textId="35E1BAEB"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1" w:history="1">
            <w:r w:rsidRPr="00C963C1">
              <w:rPr>
                <w:rStyle w:val="Hyperlink"/>
                <w:rFonts w:ascii="Simplified Arabic" w:hAnsi="Simplified Arabic" w:cs="Simplified Arabic"/>
                <w:b/>
                <w:bCs w:val="0"/>
                <w:noProof/>
                <w:sz w:val="24"/>
                <w:szCs w:val="24"/>
                <w:rtl/>
              </w:rPr>
              <w:t>المقرر ا م-6/9: النهوض بالعمل المتعلق بنفايات الزئبق</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Toc223125921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17</w:t>
            </w:r>
            <w:r w:rsidRPr="00C963C1">
              <w:rPr>
                <w:rFonts w:ascii="Simplified Arabic" w:hAnsi="Simplified Arabic" w:cs="Simplified Arabic"/>
                <w:b/>
                <w:bCs w:val="0"/>
                <w:noProof/>
                <w:webHidden/>
                <w:sz w:val="24"/>
                <w:szCs w:val="24"/>
                <w:rtl/>
              </w:rPr>
              <w:fldChar w:fldCharType="end"/>
            </w:r>
          </w:hyperlink>
        </w:p>
        <w:p w14:paraId="34B720F6" w14:textId="55E0BFD8"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2" w:history="1">
            <w:r w:rsidRPr="00C963C1">
              <w:rPr>
                <w:rStyle w:val="Hyperlink"/>
                <w:rFonts w:ascii="Simplified Arabic" w:hAnsi="Simplified Arabic" w:cs="Simplified Arabic"/>
                <w:b/>
                <w:bCs w:val="0"/>
                <w:noProof/>
                <w:sz w:val="24"/>
                <w:szCs w:val="24"/>
                <w:rtl/>
              </w:rPr>
              <w:t>المقرر ا م-6/10: الآلية المالية</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Toc223125922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18</w:t>
            </w:r>
            <w:r w:rsidRPr="00C963C1">
              <w:rPr>
                <w:rFonts w:ascii="Simplified Arabic" w:hAnsi="Simplified Arabic" w:cs="Simplified Arabic"/>
                <w:b/>
                <w:bCs w:val="0"/>
                <w:noProof/>
                <w:webHidden/>
                <w:sz w:val="24"/>
                <w:szCs w:val="24"/>
                <w:rtl/>
              </w:rPr>
              <w:fldChar w:fldCharType="end"/>
            </w:r>
          </w:hyperlink>
        </w:p>
        <w:p w14:paraId="70783FFA" w14:textId="0D742A2F"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3" w:history="1">
            <w:r w:rsidRPr="00C963C1">
              <w:rPr>
                <w:rStyle w:val="Hyperlink"/>
                <w:rFonts w:ascii="Simplified Arabic" w:hAnsi="Simplified Arabic" w:cs="Simplified Arabic"/>
                <w:b/>
                <w:bCs w:val="0"/>
                <w:noProof/>
                <w:sz w:val="24"/>
                <w:szCs w:val="24"/>
                <w:rtl/>
              </w:rPr>
              <w:t>المقرر ا م-6/11</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الاستعراض الثالث للآلية المالية</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Toc223125923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20</w:t>
            </w:r>
            <w:r w:rsidRPr="00C963C1">
              <w:rPr>
                <w:rFonts w:ascii="Simplified Arabic" w:hAnsi="Simplified Arabic" w:cs="Simplified Arabic"/>
                <w:b/>
                <w:bCs w:val="0"/>
                <w:noProof/>
                <w:webHidden/>
                <w:sz w:val="24"/>
                <w:szCs w:val="24"/>
                <w:rtl/>
              </w:rPr>
              <w:fldChar w:fldCharType="end"/>
            </w:r>
          </w:hyperlink>
        </w:p>
        <w:p w14:paraId="503B5D05" w14:textId="08E6F0D4"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4" w:history="1">
            <w:r w:rsidRPr="00C963C1">
              <w:rPr>
                <w:rStyle w:val="Hyperlink"/>
                <w:rFonts w:ascii="Simplified Arabic" w:hAnsi="Simplified Arabic" w:cs="Simplified Arabic"/>
                <w:b/>
                <w:bCs w:val="0"/>
                <w:noProof/>
                <w:sz w:val="24"/>
                <w:szCs w:val="24"/>
                <w:rtl/>
              </w:rPr>
              <w:t>المقرر ا م-6/12</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تنفيذ المادة 14 من اتفاقية ميناماتا بشأن الزئبق، بخصوص بناء القدرات والمساعدة التقنية ونقل التكنولوجيا</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Toc223125924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23</w:t>
            </w:r>
            <w:r w:rsidRPr="00C963C1">
              <w:rPr>
                <w:rFonts w:ascii="Simplified Arabic" w:hAnsi="Simplified Arabic" w:cs="Simplified Arabic"/>
                <w:b/>
                <w:bCs w:val="0"/>
                <w:noProof/>
                <w:webHidden/>
                <w:sz w:val="24"/>
                <w:szCs w:val="24"/>
                <w:rtl/>
              </w:rPr>
              <w:fldChar w:fldCharType="end"/>
            </w:r>
          </w:hyperlink>
        </w:p>
        <w:p w14:paraId="106C64C2" w14:textId="2226699A"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5" w:history="1">
            <w:r w:rsidRPr="00C963C1">
              <w:rPr>
                <w:rStyle w:val="Hyperlink"/>
                <w:rFonts w:ascii="Simplified Arabic" w:hAnsi="Simplified Arabic" w:cs="Simplified Arabic"/>
                <w:b/>
                <w:bCs w:val="0"/>
                <w:noProof/>
                <w:sz w:val="24"/>
                <w:szCs w:val="24"/>
                <w:rtl/>
              </w:rPr>
              <w:t>المقرر ا م-6/13: تقديم التقارير الوطنية (المادة 21)</w:t>
            </w:r>
            <w:r w:rsidRPr="00C963C1">
              <w:rPr>
                <w:rStyle w:val="Hyperlink"/>
                <w:rFonts w:ascii="Simplified Arabic" w:hAnsi="Simplified Arabic" w:cs="Simplified Arabic"/>
                <w:b/>
                <w:bCs w:val="0"/>
                <w:noProof/>
                <w:sz w:val="24"/>
                <w:szCs w:val="24"/>
              </w:rPr>
              <w:t>:</w:t>
            </w:r>
            <w:r w:rsidRPr="00C963C1">
              <w:rPr>
                <w:rStyle w:val="Hyperlink"/>
                <w:rFonts w:ascii="Simplified Arabic" w:hAnsi="Simplified Arabic" w:cs="Simplified Arabic"/>
                <w:b/>
                <w:bCs w:val="0"/>
                <w:noProof/>
                <w:sz w:val="24"/>
                <w:szCs w:val="24"/>
                <w:rtl/>
              </w:rPr>
              <w:t xml:space="preserve"> التقارير الوطنية القصيرة الثانية</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Toc223125925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25</w:t>
            </w:r>
            <w:r w:rsidRPr="00C963C1">
              <w:rPr>
                <w:rFonts w:ascii="Simplified Arabic" w:hAnsi="Simplified Arabic" w:cs="Simplified Arabic"/>
                <w:b/>
                <w:bCs w:val="0"/>
                <w:noProof/>
                <w:webHidden/>
                <w:sz w:val="24"/>
                <w:szCs w:val="24"/>
                <w:rtl/>
              </w:rPr>
              <w:fldChar w:fldCharType="end"/>
            </w:r>
          </w:hyperlink>
        </w:p>
        <w:p w14:paraId="29621515" w14:textId="4A45320B"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6" w:history="1">
            <w:r w:rsidRPr="00C963C1">
              <w:rPr>
                <w:rStyle w:val="Hyperlink"/>
                <w:rFonts w:ascii="Simplified Arabic" w:hAnsi="Simplified Arabic" w:cs="Simplified Arabic"/>
                <w:b/>
                <w:bCs w:val="0"/>
                <w:noProof/>
                <w:sz w:val="24"/>
                <w:szCs w:val="24"/>
                <w:rtl/>
              </w:rPr>
              <w:t>المقرر ا م-6/14</w:t>
            </w:r>
            <w:r w:rsidRPr="00C963C1">
              <w:rPr>
                <w:rStyle w:val="Hyperlink"/>
                <w:rFonts w:ascii="Simplified Arabic" w:hAnsi="Simplified Arabic" w:cs="Simplified Arabic"/>
                <w:b/>
                <w:bCs w:val="0"/>
                <w:noProof/>
                <w:sz w:val="24"/>
                <w:szCs w:val="24"/>
              </w:rPr>
              <w:t xml:space="preserve"> :</w:t>
            </w:r>
            <w:r w:rsidRPr="00C963C1">
              <w:rPr>
                <w:rStyle w:val="Hyperlink"/>
                <w:rFonts w:ascii="Simplified Arabic" w:hAnsi="Simplified Arabic" w:cs="Simplified Arabic"/>
                <w:b/>
                <w:bCs w:val="0"/>
                <w:noProof/>
                <w:sz w:val="24"/>
                <w:szCs w:val="24"/>
                <w:rtl/>
              </w:rPr>
              <w:t>التقدم المحرز في التقييم الأول لفعالية اتفاقية ميناماتا بشأن الزئبق</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Toc223125926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27</w:t>
            </w:r>
            <w:r w:rsidRPr="00C963C1">
              <w:rPr>
                <w:rFonts w:ascii="Simplified Arabic" w:hAnsi="Simplified Arabic" w:cs="Simplified Arabic"/>
                <w:b/>
                <w:bCs w:val="0"/>
                <w:noProof/>
                <w:webHidden/>
                <w:sz w:val="24"/>
                <w:szCs w:val="24"/>
                <w:rtl/>
              </w:rPr>
              <w:fldChar w:fldCharType="end"/>
            </w:r>
          </w:hyperlink>
        </w:p>
        <w:p w14:paraId="32CF9FB8" w14:textId="4A558ABE"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7" w:history="1">
            <w:r w:rsidRPr="00C963C1">
              <w:rPr>
                <w:rStyle w:val="Hyperlink"/>
                <w:rFonts w:ascii="Simplified Arabic" w:hAnsi="Simplified Arabic" w:cs="Simplified Arabic"/>
                <w:b/>
                <w:bCs w:val="0"/>
                <w:noProof/>
                <w:sz w:val="24"/>
                <w:szCs w:val="24"/>
                <w:rtl/>
              </w:rPr>
              <w:t>المقرر ا م-6/15: تعزيز المشاركة الفعالة مع الشعوب الأصلية فضلاً عن المجتمعات المحلية</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Toc223125927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28</w:t>
            </w:r>
            <w:r w:rsidRPr="00C963C1">
              <w:rPr>
                <w:rFonts w:ascii="Simplified Arabic" w:hAnsi="Simplified Arabic" w:cs="Simplified Arabic"/>
                <w:b/>
                <w:bCs w:val="0"/>
                <w:noProof/>
                <w:webHidden/>
                <w:sz w:val="24"/>
                <w:szCs w:val="24"/>
                <w:rtl/>
              </w:rPr>
              <w:fldChar w:fldCharType="end"/>
            </w:r>
          </w:hyperlink>
        </w:p>
        <w:p w14:paraId="622F2E8F" w14:textId="14F51922"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8" w:history="1">
            <w:r w:rsidRPr="00C963C1">
              <w:rPr>
                <w:rStyle w:val="Hyperlink"/>
                <w:rFonts w:ascii="Simplified Arabic" w:hAnsi="Simplified Arabic" w:cs="Simplified Arabic"/>
                <w:b/>
                <w:bCs w:val="0"/>
                <w:noProof/>
                <w:sz w:val="24"/>
                <w:szCs w:val="24"/>
                <w:rtl/>
              </w:rPr>
              <w:t>المقرر ا م-6/16: معالجة الشواغل الصحية للنساء والأطفال</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Toc223125928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29</w:t>
            </w:r>
            <w:r w:rsidRPr="00C963C1">
              <w:rPr>
                <w:rFonts w:ascii="Simplified Arabic" w:hAnsi="Simplified Arabic" w:cs="Simplified Arabic"/>
                <w:b/>
                <w:bCs w:val="0"/>
                <w:noProof/>
                <w:webHidden/>
                <w:sz w:val="24"/>
                <w:szCs w:val="24"/>
                <w:rtl/>
              </w:rPr>
              <w:fldChar w:fldCharType="end"/>
            </w:r>
          </w:hyperlink>
        </w:p>
        <w:p w14:paraId="471A0030" w14:textId="254EA3CF"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29" w:history="1">
            <w:r w:rsidRPr="00C963C1">
              <w:rPr>
                <w:rStyle w:val="Hyperlink"/>
                <w:rFonts w:ascii="Simplified Arabic" w:hAnsi="Simplified Arabic" w:cs="Simplified Arabic"/>
                <w:b/>
                <w:bCs w:val="0"/>
                <w:noProof/>
                <w:sz w:val="24"/>
                <w:szCs w:val="24"/>
                <w:rtl/>
              </w:rPr>
              <w:t>المقرر ا م-6/17: إدارة المعارف وتنفيذ الاستراتيجية الرقمية</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Toc223125929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30</w:t>
            </w:r>
            <w:r w:rsidRPr="00C963C1">
              <w:rPr>
                <w:rFonts w:ascii="Simplified Arabic" w:hAnsi="Simplified Arabic" w:cs="Simplified Arabic"/>
                <w:b/>
                <w:bCs w:val="0"/>
                <w:noProof/>
                <w:webHidden/>
                <w:sz w:val="24"/>
                <w:szCs w:val="24"/>
                <w:rtl/>
              </w:rPr>
              <w:fldChar w:fldCharType="end"/>
            </w:r>
          </w:hyperlink>
        </w:p>
        <w:p w14:paraId="4B85FBEA" w14:textId="6F2DFD58" w:rsidR="00C963C1" w:rsidRPr="009F6F60"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lowKashida"/>
            <w:rPr>
              <w:rFonts w:ascii="Simplified Arabic" w:eastAsiaTheme="minorEastAsia" w:hAnsi="Simplified Arabic" w:cs="Simplified Arabic"/>
              <w:b/>
              <w:bCs w:val="0"/>
              <w:noProof/>
              <w:w w:val="107"/>
              <w:kern w:val="2"/>
              <w:sz w:val="24"/>
              <w:szCs w:val="24"/>
              <w:rtl/>
              <w14:ligatures w14:val="standardContextual"/>
            </w:rPr>
          </w:pPr>
          <w:hyperlink w:anchor="_Toc223125930" w:history="1">
            <w:r w:rsidRPr="009F6F60">
              <w:rPr>
                <w:rStyle w:val="Hyperlink"/>
                <w:rFonts w:ascii="Simplified Arabic" w:hAnsi="Simplified Arabic" w:cs="Simplified Arabic"/>
                <w:b/>
                <w:bCs w:val="0"/>
                <w:noProof/>
                <w:w w:val="107"/>
                <w:sz w:val="24"/>
                <w:szCs w:val="24"/>
                <w:rtl/>
              </w:rPr>
              <w:t>المقرر ا م-6/18: خريطة طريق لتعزيز المنافع المشتركة الناجمة عن تنفيذ اتفاقية ميناماتا وإطار كونمينغ</w:t>
            </w:r>
            <w:r w:rsidR="009F6F60" w:rsidRPr="009F6F60">
              <w:rPr>
                <w:rStyle w:val="Hyperlink"/>
                <w:rFonts w:ascii="Simplified Arabic" w:hAnsi="Simplified Arabic" w:cs="Simplified Arabic"/>
                <w:b/>
                <w:bCs w:val="0"/>
                <w:noProof/>
                <w:w w:val="107"/>
                <w:sz w:val="24"/>
                <w:szCs w:val="24"/>
              </w:rPr>
              <w:t xml:space="preserve"> </w:t>
            </w:r>
            <w:r w:rsidRPr="009F6F60">
              <w:rPr>
                <w:rStyle w:val="Hyperlink"/>
                <w:rFonts w:ascii="Simplified Arabic" w:hAnsi="Simplified Arabic" w:cs="Simplified Arabic"/>
                <w:b/>
                <w:bCs w:val="0"/>
                <w:noProof/>
                <w:w w:val="107"/>
                <w:sz w:val="24"/>
                <w:szCs w:val="24"/>
                <w:rtl/>
              </w:rPr>
              <w:t>-</w:t>
            </w:r>
            <w:r w:rsidR="009F6F60" w:rsidRPr="009F6F60">
              <w:rPr>
                <w:rStyle w:val="Hyperlink"/>
                <w:rFonts w:ascii="Simplified Arabic" w:hAnsi="Simplified Arabic" w:cs="Simplified Arabic"/>
                <w:b/>
                <w:bCs w:val="0"/>
                <w:noProof/>
                <w:w w:val="107"/>
                <w:sz w:val="24"/>
                <w:szCs w:val="24"/>
              </w:rPr>
              <w:t xml:space="preserve"> </w:t>
            </w:r>
            <w:r w:rsidRPr="009F6F60">
              <w:rPr>
                <w:rStyle w:val="Hyperlink"/>
                <w:rFonts w:ascii="Simplified Arabic" w:hAnsi="Simplified Arabic" w:cs="Simplified Arabic"/>
                <w:b/>
                <w:bCs w:val="0"/>
                <w:noProof/>
                <w:w w:val="107"/>
                <w:sz w:val="24"/>
                <w:szCs w:val="24"/>
                <w:rtl/>
              </w:rPr>
              <w:t>مونتريال العالمي للتنوع البيولوجي</w:t>
            </w:r>
            <w:r w:rsidRPr="009F6F60">
              <w:rPr>
                <w:rFonts w:ascii="Simplified Arabic" w:hAnsi="Simplified Arabic" w:cs="Simplified Arabic"/>
                <w:b/>
                <w:bCs w:val="0"/>
                <w:noProof/>
                <w:webHidden/>
                <w:w w:val="107"/>
                <w:sz w:val="24"/>
                <w:szCs w:val="24"/>
                <w:rtl/>
              </w:rPr>
              <w:tab/>
            </w:r>
            <w:r w:rsidRPr="009F6F60">
              <w:rPr>
                <w:rFonts w:ascii="Simplified Arabic" w:hAnsi="Simplified Arabic" w:cs="Simplified Arabic"/>
                <w:b/>
                <w:bCs w:val="0"/>
                <w:noProof/>
                <w:webHidden/>
                <w:w w:val="107"/>
                <w:sz w:val="24"/>
                <w:szCs w:val="24"/>
                <w:rtl/>
              </w:rPr>
              <w:fldChar w:fldCharType="begin"/>
            </w:r>
            <w:r w:rsidRPr="009F6F60">
              <w:rPr>
                <w:rFonts w:ascii="Simplified Arabic" w:hAnsi="Simplified Arabic" w:cs="Simplified Arabic"/>
                <w:b/>
                <w:bCs w:val="0"/>
                <w:noProof/>
                <w:webHidden/>
                <w:w w:val="107"/>
                <w:sz w:val="24"/>
                <w:szCs w:val="24"/>
                <w:rtl/>
              </w:rPr>
              <w:instrText xml:space="preserve"> </w:instrText>
            </w:r>
            <w:r w:rsidRPr="009F6F60">
              <w:rPr>
                <w:rFonts w:ascii="Simplified Arabic" w:hAnsi="Simplified Arabic" w:cs="Simplified Arabic"/>
                <w:b/>
                <w:bCs w:val="0"/>
                <w:noProof/>
                <w:webHidden/>
                <w:w w:val="107"/>
                <w:sz w:val="24"/>
                <w:szCs w:val="24"/>
              </w:rPr>
              <w:instrText>PAGEREF</w:instrText>
            </w:r>
            <w:r w:rsidRPr="009F6F60">
              <w:rPr>
                <w:rFonts w:ascii="Simplified Arabic" w:hAnsi="Simplified Arabic" w:cs="Simplified Arabic"/>
                <w:b/>
                <w:bCs w:val="0"/>
                <w:noProof/>
                <w:webHidden/>
                <w:w w:val="107"/>
                <w:sz w:val="24"/>
                <w:szCs w:val="24"/>
                <w:rtl/>
              </w:rPr>
              <w:instrText xml:space="preserve"> _</w:instrText>
            </w:r>
            <w:r w:rsidRPr="009F6F60">
              <w:rPr>
                <w:rFonts w:ascii="Simplified Arabic" w:hAnsi="Simplified Arabic" w:cs="Simplified Arabic"/>
                <w:b/>
                <w:bCs w:val="0"/>
                <w:noProof/>
                <w:webHidden/>
                <w:w w:val="107"/>
                <w:sz w:val="24"/>
                <w:szCs w:val="24"/>
              </w:rPr>
              <w:instrText>Toc223125930 \h</w:instrText>
            </w:r>
            <w:r w:rsidRPr="009F6F60">
              <w:rPr>
                <w:rFonts w:ascii="Simplified Arabic" w:hAnsi="Simplified Arabic" w:cs="Simplified Arabic"/>
                <w:b/>
                <w:bCs w:val="0"/>
                <w:noProof/>
                <w:webHidden/>
                <w:w w:val="107"/>
                <w:sz w:val="24"/>
                <w:szCs w:val="24"/>
                <w:rtl/>
              </w:rPr>
              <w:instrText xml:space="preserve"> </w:instrText>
            </w:r>
            <w:r w:rsidRPr="009F6F60">
              <w:rPr>
                <w:rFonts w:ascii="Simplified Arabic" w:hAnsi="Simplified Arabic" w:cs="Simplified Arabic"/>
                <w:b/>
                <w:bCs w:val="0"/>
                <w:noProof/>
                <w:webHidden/>
                <w:w w:val="107"/>
                <w:sz w:val="24"/>
                <w:szCs w:val="24"/>
                <w:rtl/>
              </w:rPr>
            </w:r>
            <w:r w:rsidRPr="009F6F60">
              <w:rPr>
                <w:rFonts w:ascii="Simplified Arabic" w:hAnsi="Simplified Arabic" w:cs="Simplified Arabic"/>
                <w:b/>
                <w:bCs w:val="0"/>
                <w:noProof/>
                <w:webHidden/>
                <w:w w:val="107"/>
                <w:sz w:val="24"/>
                <w:szCs w:val="24"/>
                <w:rtl/>
              </w:rPr>
              <w:fldChar w:fldCharType="separate"/>
            </w:r>
            <w:r w:rsidR="001000F1">
              <w:rPr>
                <w:rFonts w:ascii="Simplified Arabic" w:hAnsi="Simplified Arabic" w:cs="Simplified Arabic"/>
                <w:b/>
                <w:bCs w:val="0"/>
                <w:noProof/>
                <w:webHidden/>
                <w:w w:val="107"/>
                <w:sz w:val="24"/>
                <w:szCs w:val="24"/>
                <w:rtl/>
              </w:rPr>
              <w:t>31</w:t>
            </w:r>
            <w:r w:rsidRPr="009F6F60">
              <w:rPr>
                <w:rFonts w:ascii="Simplified Arabic" w:hAnsi="Simplified Arabic" w:cs="Simplified Arabic"/>
                <w:b/>
                <w:bCs w:val="0"/>
                <w:noProof/>
                <w:webHidden/>
                <w:w w:val="107"/>
                <w:sz w:val="24"/>
                <w:szCs w:val="24"/>
                <w:rtl/>
              </w:rPr>
              <w:fldChar w:fldCharType="end"/>
            </w:r>
          </w:hyperlink>
        </w:p>
        <w:p w14:paraId="6E1E2EF9" w14:textId="542EF1AF"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31" w:history="1">
            <w:r w:rsidRPr="00C963C1">
              <w:rPr>
                <w:rStyle w:val="Hyperlink"/>
                <w:rFonts w:ascii="Simplified Arabic" w:hAnsi="Simplified Arabic" w:cs="Simplified Arabic"/>
                <w:b/>
                <w:bCs w:val="0"/>
                <w:noProof/>
                <w:sz w:val="24"/>
                <w:szCs w:val="24"/>
                <w:rtl/>
              </w:rPr>
              <w:t>المقرر ا م-6/19: التعاون والتنسيق على الصعيد الدولي</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Toc223125931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33</w:t>
            </w:r>
            <w:r w:rsidRPr="00C963C1">
              <w:rPr>
                <w:rFonts w:ascii="Simplified Arabic" w:hAnsi="Simplified Arabic" w:cs="Simplified Arabic"/>
                <w:b/>
                <w:bCs w:val="0"/>
                <w:noProof/>
                <w:webHidden/>
                <w:sz w:val="24"/>
                <w:szCs w:val="24"/>
                <w:rtl/>
              </w:rPr>
              <w:fldChar w:fldCharType="end"/>
            </w:r>
          </w:hyperlink>
        </w:p>
        <w:p w14:paraId="16FD0709" w14:textId="57C01376" w:rsidR="00C963C1" w:rsidRPr="009F6F60" w:rsidRDefault="00C963C1" w:rsidP="009F6F60">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lowKashida"/>
            <w:rPr>
              <w:rFonts w:ascii="Simplified Arabic" w:eastAsiaTheme="minorEastAsia" w:hAnsi="Simplified Arabic" w:cs="Simplified Arabic"/>
              <w:b/>
              <w:bCs w:val="0"/>
              <w:noProof/>
              <w:w w:val="105"/>
              <w:kern w:val="2"/>
              <w:sz w:val="24"/>
              <w:szCs w:val="24"/>
              <w:rtl/>
              <w14:ligatures w14:val="standardContextual"/>
            </w:rPr>
          </w:pPr>
          <w:hyperlink w:anchor="_Toc223125932" w:history="1">
            <w:r w:rsidRPr="009F6F60">
              <w:rPr>
                <w:rStyle w:val="Hyperlink"/>
                <w:rFonts w:ascii="Simplified Arabic" w:hAnsi="Simplified Arabic" w:cs="Simplified Arabic"/>
                <w:b/>
                <w:bCs w:val="0"/>
                <w:noProof/>
                <w:w w:val="105"/>
                <w:sz w:val="24"/>
                <w:szCs w:val="24"/>
                <w:rtl/>
              </w:rPr>
              <w:t>المقرر ا م-6/20: التعاون والتنسيق بين أمانتي اتفاقية ميناماتا بشأن الزئبق واتفاقيات بازل وروتردام واستكهولم</w:t>
            </w:r>
            <w:r w:rsidRPr="009F6F60">
              <w:rPr>
                <w:rFonts w:ascii="Simplified Arabic" w:hAnsi="Simplified Arabic" w:cs="Simplified Arabic"/>
                <w:b/>
                <w:bCs w:val="0"/>
                <w:noProof/>
                <w:webHidden/>
                <w:w w:val="105"/>
                <w:sz w:val="24"/>
                <w:szCs w:val="24"/>
                <w:rtl/>
              </w:rPr>
              <w:tab/>
            </w:r>
            <w:r w:rsidRPr="009F6F60">
              <w:rPr>
                <w:rFonts w:ascii="Simplified Arabic" w:hAnsi="Simplified Arabic" w:cs="Simplified Arabic"/>
                <w:b/>
                <w:bCs w:val="0"/>
                <w:noProof/>
                <w:webHidden/>
                <w:w w:val="105"/>
                <w:sz w:val="24"/>
                <w:szCs w:val="24"/>
                <w:rtl/>
              </w:rPr>
              <w:fldChar w:fldCharType="begin"/>
            </w:r>
            <w:r w:rsidRPr="009F6F60">
              <w:rPr>
                <w:rFonts w:ascii="Simplified Arabic" w:hAnsi="Simplified Arabic" w:cs="Simplified Arabic"/>
                <w:b/>
                <w:bCs w:val="0"/>
                <w:noProof/>
                <w:webHidden/>
                <w:w w:val="105"/>
                <w:sz w:val="24"/>
                <w:szCs w:val="24"/>
                <w:rtl/>
              </w:rPr>
              <w:instrText xml:space="preserve"> </w:instrText>
            </w:r>
            <w:r w:rsidRPr="009F6F60">
              <w:rPr>
                <w:rFonts w:ascii="Simplified Arabic" w:hAnsi="Simplified Arabic" w:cs="Simplified Arabic"/>
                <w:b/>
                <w:bCs w:val="0"/>
                <w:noProof/>
                <w:webHidden/>
                <w:w w:val="105"/>
                <w:sz w:val="24"/>
                <w:szCs w:val="24"/>
              </w:rPr>
              <w:instrText>PAGEREF</w:instrText>
            </w:r>
            <w:r w:rsidRPr="009F6F60">
              <w:rPr>
                <w:rFonts w:ascii="Simplified Arabic" w:hAnsi="Simplified Arabic" w:cs="Simplified Arabic"/>
                <w:b/>
                <w:bCs w:val="0"/>
                <w:noProof/>
                <w:webHidden/>
                <w:w w:val="105"/>
                <w:sz w:val="24"/>
                <w:szCs w:val="24"/>
                <w:rtl/>
              </w:rPr>
              <w:instrText xml:space="preserve"> _</w:instrText>
            </w:r>
            <w:r w:rsidRPr="009F6F60">
              <w:rPr>
                <w:rFonts w:ascii="Simplified Arabic" w:hAnsi="Simplified Arabic" w:cs="Simplified Arabic"/>
                <w:b/>
                <w:bCs w:val="0"/>
                <w:noProof/>
                <w:webHidden/>
                <w:w w:val="105"/>
                <w:sz w:val="24"/>
                <w:szCs w:val="24"/>
              </w:rPr>
              <w:instrText>Toc223125932 \h</w:instrText>
            </w:r>
            <w:r w:rsidRPr="009F6F60">
              <w:rPr>
                <w:rFonts w:ascii="Simplified Arabic" w:hAnsi="Simplified Arabic" w:cs="Simplified Arabic"/>
                <w:b/>
                <w:bCs w:val="0"/>
                <w:noProof/>
                <w:webHidden/>
                <w:w w:val="105"/>
                <w:sz w:val="24"/>
                <w:szCs w:val="24"/>
                <w:rtl/>
              </w:rPr>
              <w:instrText xml:space="preserve"> </w:instrText>
            </w:r>
            <w:r w:rsidRPr="009F6F60">
              <w:rPr>
                <w:rFonts w:ascii="Simplified Arabic" w:hAnsi="Simplified Arabic" w:cs="Simplified Arabic"/>
                <w:b/>
                <w:bCs w:val="0"/>
                <w:noProof/>
                <w:webHidden/>
                <w:w w:val="105"/>
                <w:sz w:val="24"/>
                <w:szCs w:val="24"/>
                <w:rtl/>
              </w:rPr>
            </w:r>
            <w:r w:rsidRPr="009F6F60">
              <w:rPr>
                <w:rFonts w:ascii="Simplified Arabic" w:hAnsi="Simplified Arabic" w:cs="Simplified Arabic"/>
                <w:b/>
                <w:bCs w:val="0"/>
                <w:noProof/>
                <w:webHidden/>
                <w:w w:val="105"/>
                <w:sz w:val="24"/>
                <w:szCs w:val="24"/>
                <w:rtl/>
              </w:rPr>
              <w:fldChar w:fldCharType="separate"/>
            </w:r>
            <w:r w:rsidR="001000F1">
              <w:rPr>
                <w:rFonts w:ascii="Simplified Arabic" w:hAnsi="Simplified Arabic" w:cs="Simplified Arabic"/>
                <w:b/>
                <w:bCs w:val="0"/>
                <w:noProof/>
                <w:webHidden/>
                <w:w w:val="105"/>
                <w:sz w:val="24"/>
                <w:szCs w:val="24"/>
                <w:rtl/>
              </w:rPr>
              <w:t>35</w:t>
            </w:r>
            <w:r w:rsidRPr="009F6F60">
              <w:rPr>
                <w:rFonts w:ascii="Simplified Arabic" w:hAnsi="Simplified Arabic" w:cs="Simplified Arabic"/>
                <w:b/>
                <w:bCs w:val="0"/>
                <w:noProof/>
                <w:webHidden/>
                <w:w w:val="105"/>
                <w:sz w:val="24"/>
                <w:szCs w:val="24"/>
                <w:rtl/>
              </w:rPr>
              <w:fldChar w:fldCharType="end"/>
            </w:r>
          </w:hyperlink>
        </w:p>
        <w:p w14:paraId="0403B26C" w14:textId="5D2E70F8"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33" w:history="1">
            <w:r w:rsidRPr="00C963C1">
              <w:rPr>
                <w:rStyle w:val="Hyperlink"/>
                <w:rFonts w:ascii="Simplified Arabic" w:hAnsi="Simplified Arabic" w:cs="Simplified Arabic"/>
                <w:b/>
                <w:bCs w:val="0"/>
                <w:noProof/>
                <w:sz w:val="24"/>
                <w:szCs w:val="24"/>
                <w:rtl/>
              </w:rPr>
              <w:t>المقرر ا م-6/21: برنامج العمل والميزانية لفترة السنتين 2026</w:t>
            </w:r>
            <w:r w:rsidRPr="00C963C1">
              <w:rPr>
                <w:rStyle w:val="Hyperlink"/>
                <w:rFonts w:hint="cs"/>
                <w:b/>
                <w:bCs w:val="0"/>
                <w:noProof/>
                <w:sz w:val="24"/>
                <w:szCs w:val="24"/>
                <w:rtl/>
              </w:rPr>
              <w:t>‒</w:t>
            </w:r>
            <w:r w:rsidRPr="00C963C1">
              <w:rPr>
                <w:rStyle w:val="Hyperlink"/>
                <w:rFonts w:ascii="Simplified Arabic" w:hAnsi="Simplified Arabic" w:cs="Simplified Arabic"/>
                <w:b/>
                <w:bCs w:val="0"/>
                <w:noProof/>
                <w:sz w:val="24"/>
                <w:szCs w:val="24"/>
                <w:rtl/>
              </w:rPr>
              <w:t>2027</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Toc223125933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36</w:t>
            </w:r>
            <w:r w:rsidRPr="00C963C1">
              <w:rPr>
                <w:rFonts w:ascii="Simplified Arabic" w:hAnsi="Simplified Arabic" w:cs="Simplified Arabic"/>
                <w:b/>
                <w:bCs w:val="0"/>
                <w:noProof/>
                <w:webHidden/>
                <w:sz w:val="24"/>
                <w:szCs w:val="24"/>
                <w:rtl/>
              </w:rPr>
              <w:fldChar w:fldCharType="end"/>
            </w:r>
          </w:hyperlink>
        </w:p>
        <w:p w14:paraId="1CE09E05" w14:textId="6D4F4E56" w:rsidR="00C963C1" w:rsidRPr="00C963C1" w:rsidRDefault="00C963C1" w:rsidP="00C963C1">
          <w:pPr>
            <w:pStyle w:val="TOC1"/>
            <w:tabs>
              <w:tab w:val="clear" w:pos="624"/>
              <w:tab w:val="clear" w:pos="1247"/>
              <w:tab w:val="clear" w:pos="1871"/>
              <w:tab w:val="clear" w:pos="2495"/>
              <w:tab w:val="clear" w:pos="3119"/>
              <w:tab w:val="clear" w:pos="3742"/>
              <w:tab w:val="clear" w:pos="4366"/>
              <w:tab w:val="clear" w:pos="9486"/>
              <w:tab w:val="left" w:leader="dot" w:pos="9214"/>
            </w:tabs>
            <w:bidi/>
            <w:spacing w:before="0" w:after="120" w:line="360" w:lineRule="exact"/>
            <w:ind w:left="2665" w:hanging="1531"/>
            <w:jc w:val="both"/>
            <w:rPr>
              <w:rFonts w:ascii="Simplified Arabic" w:eastAsiaTheme="minorEastAsia" w:hAnsi="Simplified Arabic" w:cs="Simplified Arabic"/>
              <w:b/>
              <w:bCs w:val="0"/>
              <w:noProof/>
              <w:kern w:val="2"/>
              <w:sz w:val="24"/>
              <w:szCs w:val="24"/>
              <w:rtl/>
              <w14:ligatures w14:val="standardContextual"/>
            </w:rPr>
          </w:pPr>
          <w:hyperlink w:anchor="_Toc223125934" w:history="1">
            <w:r w:rsidRPr="00C963C1">
              <w:rPr>
                <w:rStyle w:val="Hyperlink"/>
                <w:rFonts w:ascii="Simplified Arabic" w:hAnsi="Simplified Arabic" w:cs="Simplified Arabic"/>
                <w:b/>
                <w:bCs w:val="0"/>
                <w:noProof/>
                <w:w w:val="103"/>
                <w:sz w:val="24"/>
                <w:szCs w:val="24"/>
                <w:rtl/>
              </w:rPr>
              <w:t>المقرر ا م-6/22</w:t>
            </w:r>
            <w:r w:rsidRPr="00C963C1">
              <w:rPr>
                <w:rStyle w:val="Hyperlink"/>
                <w:rFonts w:ascii="Simplified Arabic" w:hAnsi="Simplified Arabic" w:cs="Simplified Arabic"/>
                <w:b/>
                <w:bCs w:val="0"/>
                <w:noProof/>
                <w:w w:val="103"/>
                <w:sz w:val="24"/>
                <w:szCs w:val="24"/>
              </w:rPr>
              <w:t>:</w:t>
            </w:r>
            <w:r w:rsidRPr="00C963C1">
              <w:rPr>
                <w:rStyle w:val="Hyperlink"/>
                <w:rFonts w:ascii="Simplified Arabic" w:hAnsi="Simplified Arabic" w:cs="Simplified Arabic"/>
                <w:b/>
                <w:bCs w:val="0"/>
                <w:noProof/>
                <w:w w:val="103"/>
                <w:sz w:val="24"/>
                <w:szCs w:val="24"/>
                <w:rtl/>
              </w:rPr>
              <w:t xml:space="preserve"> مواعيد ومكان انعقاد الاجتماع السابع لمؤتمر الأطراف في اتفاقية ميناماتا بشأن الزئبق</w:t>
            </w:r>
            <w:r w:rsidRPr="00C963C1">
              <w:rPr>
                <w:rFonts w:ascii="Simplified Arabic" w:hAnsi="Simplified Arabic" w:cs="Simplified Arabic"/>
                <w:b/>
                <w:bCs w:val="0"/>
                <w:noProof/>
                <w:webHidden/>
                <w:sz w:val="24"/>
                <w:szCs w:val="24"/>
                <w:rtl/>
              </w:rPr>
              <w:tab/>
            </w:r>
            <w:r w:rsidRPr="00C963C1">
              <w:rPr>
                <w:rFonts w:ascii="Simplified Arabic" w:hAnsi="Simplified Arabic" w:cs="Simplified Arabic"/>
                <w:b/>
                <w:bCs w:val="0"/>
                <w:noProof/>
                <w:webHidden/>
                <w:sz w:val="24"/>
                <w:szCs w:val="24"/>
                <w:rtl/>
              </w:rPr>
              <w:fldChar w:fldCharType="begin"/>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Pr>
              <w:instrText>PAGEREF</w:instrText>
            </w:r>
            <w:r w:rsidRPr="00C963C1">
              <w:rPr>
                <w:rFonts w:ascii="Simplified Arabic" w:hAnsi="Simplified Arabic" w:cs="Simplified Arabic"/>
                <w:b/>
                <w:bCs w:val="0"/>
                <w:noProof/>
                <w:webHidden/>
                <w:sz w:val="24"/>
                <w:szCs w:val="24"/>
                <w:rtl/>
              </w:rPr>
              <w:instrText xml:space="preserve"> _</w:instrText>
            </w:r>
            <w:r w:rsidRPr="00C963C1">
              <w:rPr>
                <w:rFonts w:ascii="Simplified Arabic" w:hAnsi="Simplified Arabic" w:cs="Simplified Arabic"/>
                <w:b/>
                <w:bCs w:val="0"/>
                <w:noProof/>
                <w:webHidden/>
                <w:sz w:val="24"/>
                <w:szCs w:val="24"/>
              </w:rPr>
              <w:instrText>Toc223125934 \h</w:instrText>
            </w:r>
            <w:r w:rsidRPr="00C963C1">
              <w:rPr>
                <w:rFonts w:ascii="Simplified Arabic" w:hAnsi="Simplified Arabic" w:cs="Simplified Arabic"/>
                <w:b/>
                <w:bCs w:val="0"/>
                <w:noProof/>
                <w:webHidden/>
                <w:sz w:val="24"/>
                <w:szCs w:val="24"/>
                <w:rtl/>
              </w:rPr>
              <w:instrText xml:space="preserve"> </w:instrText>
            </w:r>
            <w:r w:rsidRPr="00C963C1">
              <w:rPr>
                <w:rFonts w:ascii="Simplified Arabic" w:hAnsi="Simplified Arabic" w:cs="Simplified Arabic"/>
                <w:b/>
                <w:bCs w:val="0"/>
                <w:noProof/>
                <w:webHidden/>
                <w:sz w:val="24"/>
                <w:szCs w:val="24"/>
                <w:rtl/>
              </w:rPr>
            </w:r>
            <w:r w:rsidRPr="00C963C1">
              <w:rPr>
                <w:rFonts w:ascii="Simplified Arabic" w:hAnsi="Simplified Arabic" w:cs="Simplified Arabic"/>
                <w:b/>
                <w:bCs w:val="0"/>
                <w:noProof/>
                <w:webHidden/>
                <w:sz w:val="24"/>
                <w:szCs w:val="24"/>
                <w:rtl/>
              </w:rPr>
              <w:fldChar w:fldCharType="separate"/>
            </w:r>
            <w:r w:rsidR="001000F1">
              <w:rPr>
                <w:rFonts w:ascii="Simplified Arabic" w:hAnsi="Simplified Arabic" w:cs="Simplified Arabic"/>
                <w:b/>
                <w:bCs w:val="0"/>
                <w:noProof/>
                <w:webHidden/>
                <w:sz w:val="24"/>
                <w:szCs w:val="24"/>
                <w:rtl/>
              </w:rPr>
              <w:t>51</w:t>
            </w:r>
            <w:r w:rsidRPr="00C963C1">
              <w:rPr>
                <w:rFonts w:ascii="Simplified Arabic" w:hAnsi="Simplified Arabic" w:cs="Simplified Arabic"/>
                <w:b/>
                <w:bCs w:val="0"/>
                <w:noProof/>
                <w:webHidden/>
                <w:sz w:val="24"/>
                <w:szCs w:val="24"/>
                <w:rtl/>
              </w:rPr>
              <w:fldChar w:fldCharType="end"/>
            </w:r>
          </w:hyperlink>
        </w:p>
        <w:p w14:paraId="2A71BF7F" w14:textId="701AF5EA" w:rsidR="00BE0101" w:rsidRPr="00C963C1" w:rsidRDefault="00BE0101" w:rsidP="00C963C1">
          <w:pPr>
            <w:tabs>
              <w:tab w:val="clear" w:pos="1247"/>
              <w:tab w:val="clear" w:pos="1814"/>
              <w:tab w:val="clear" w:pos="2381"/>
              <w:tab w:val="clear" w:pos="2948"/>
              <w:tab w:val="clear" w:pos="3515"/>
              <w:tab w:val="left" w:leader="dot" w:pos="9214"/>
            </w:tabs>
            <w:bidi/>
            <w:spacing w:after="120" w:line="360" w:lineRule="exact"/>
            <w:ind w:left="2608" w:hanging="1474"/>
            <w:jc w:val="both"/>
            <w:rPr>
              <w:rFonts w:ascii="Simplified Arabic" w:hAnsi="Simplified Arabic" w:cs="Simplified Arabic"/>
              <w:b/>
              <w:sz w:val="24"/>
              <w:szCs w:val="24"/>
            </w:rPr>
          </w:pPr>
          <w:r w:rsidRPr="00C963C1">
            <w:rPr>
              <w:rFonts w:ascii="Simplified Arabic" w:hAnsi="Simplified Arabic" w:cs="Simplified Arabic"/>
              <w:b/>
              <w:noProof/>
              <w:sz w:val="24"/>
              <w:szCs w:val="24"/>
            </w:rPr>
            <w:fldChar w:fldCharType="end"/>
          </w:r>
        </w:p>
      </w:sdtContent>
    </w:sdt>
    <w:p w14:paraId="0A7CA91A" w14:textId="77777777" w:rsidR="009D7456" w:rsidRPr="00255DE8" w:rsidRDefault="009D7456" w:rsidP="00C963C1">
      <w:pPr>
        <w:tabs>
          <w:tab w:val="clear" w:pos="1247"/>
          <w:tab w:val="clear" w:pos="1814"/>
          <w:tab w:val="clear" w:pos="2381"/>
          <w:tab w:val="clear" w:pos="2948"/>
          <w:tab w:val="clear" w:pos="3515"/>
        </w:tabs>
        <w:bidi/>
        <w:spacing w:after="120" w:line="360" w:lineRule="exact"/>
        <w:ind w:left="2608" w:hanging="1474"/>
        <w:jc w:val="both"/>
        <w:rPr>
          <w:rFonts w:ascii="Simplified Arabic" w:hAnsi="Simplified Arabic" w:cs="Simplified Arabic"/>
          <w:sz w:val="24"/>
          <w:szCs w:val="24"/>
          <w:rtl/>
        </w:rPr>
      </w:pPr>
      <w:r w:rsidRPr="00255DE8">
        <w:rPr>
          <w:rFonts w:ascii="Simplified Arabic" w:hAnsi="Simplified Arabic" w:cs="Simplified Arabic"/>
          <w:sz w:val="24"/>
          <w:szCs w:val="24"/>
          <w:rtl/>
        </w:rPr>
        <w:br w:type="page"/>
      </w:r>
    </w:p>
    <w:p w14:paraId="7B9E63C4" w14:textId="6F78B283" w:rsidR="009D7456" w:rsidRPr="00865CE3" w:rsidRDefault="009D7456" w:rsidP="00C57BAB">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val="ar-SA" w:eastAsia="zh-TW" w:bidi="en-GB"/>
        </w:rPr>
      </w:pPr>
      <w:bookmarkStart w:id="4" w:name="_Toc223125913"/>
      <w:r w:rsidRPr="00865CE3">
        <w:rPr>
          <w:rFonts w:ascii="Simplified Arabic" w:hAnsi="Simplified Arabic" w:cs="Simplified Arabic"/>
          <w:sz w:val="26"/>
          <w:rtl/>
        </w:rPr>
        <w:lastRenderedPageBreak/>
        <w:t>المقرر ا م-6/1: مصادر الإمداد والتجارة</w:t>
      </w:r>
      <w:bookmarkEnd w:id="4"/>
    </w:p>
    <w:p w14:paraId="0666440D" w14:textId="77777777" w:rsidR="009D7456" w:rsidRPr="00141836"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sz w:val="24"/>
          <w:szCs w:val="24"/>
          <w:rtl/>
          <w:lang w:val="ar-SA" w:eastAsia="zh-TW" w:bidi="en-GB"/>
        </w:rPr>
      </w:pPr>
      <w:r w:rsidRPr="00141836">
        <w:rPr>
          <w:rFonts w:ascii="Simplified Arabic" w:hAnsi="Simplified Arabic" w:cs="Simplified Arabic"/>
          <w:i/>
          <w:iCs/>
          <w:sz w:val="24"/>
          <w:szCs w:val="24"/>
          <w:rtl/>
        </w:rPr>
        <w:t>إن مؤتمر الأطراف،</w:t>
      </w:r>
    </w:p>
    <w:p w14:paraId="1C4D654A" w14:textId="77777777" w:rsidR="009D7456" w:rsidRPr="00141836"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إذ يعرب عن تقديره</w:t>
      </w:r>
      <w:r w:rsidRPr="00141836">
        <w:rPr>
          <w:rFonts w:ascii="Simplified Arabic" w:hAnsi="Simplified Arabic" w:cs="Simplified Arabic"/>
          <w:sz w:val="24"/>
          <w:szCs w:val="24"/>
          <w:rtl/>
        </w:rPr>
        <w:t xml:space="preserve"> للأطراف لتبادلها المعلومات عن الخبرات والتحديات التي واجهتها في تنفيذ المادة 3 من اتفاقية ميناماتا بشأن الزئبق وكذلك المعلومات عن الأنشطة المنفذة فيما يتعلق بإعلان بالي بشأن مكافحة التجارة غير القانونية في الزئبق استجابةً للفقرة 4 من المقرر ا م-5/2،</w:t>
      </w:r>
    </w:p>
    <w:p w14:paraId="6033950F" w14:textId="77777777" w:rsidR="009D7456" w:rsidRPr="00141836"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يلاحظ</w:t>
      </w:r>
      <w:r w:rsidRPr="00141836">
        <w:rPr>
          <w:rFonts w:ascii="Simplified Arabic" w:hAnsi="Simplified Arabic" w:cs="Simplified Arabic"/>
          <w:sz w:val="24"/>
          <w:szCs w:val="24"/>
          <w:rtl/>
        </w:rPr>
        <w:t xml:space="preserve"> أن الأطراف أثارت مسألة وجود تعدين أولي غير رسمي أو غير قانوني في أراضيها وحالات تجارة في الزئبق غير مطابقة للاتفاقية، وكذلك الاتجار غير المشروع بالزئبق أو التجارة غير القانونية فيه أو تهريبه، ولا سيما لاستخدامه في تعدين الذهب الحرفي والضيق النطاق، في تقاريرها الوطنية بموجب المادة 21 وفي المعلومات المقدمة استجابةً للفقرة 4 من المقرر ا م-5/2،</w:t>
      </w:r>
    </w:p>
    <w:p w14:paraId="35EA3DBC" w14:textId="77777777" w:rsidR="009D7456" w:rsidRPr="00141836"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يدرك</w:t>
      </w:r>
      <w:r w:rsidRPr="00141836">
        <w:rPr>
          <w:rFonts w:ascii="Simplified Arabic" w:hAnsi="Simplified Arabic" w:cs="Simplified Arabic"/>
          <w:sz w:val="24"/>
          <w:szCs w:val="24"/>
          <w:rtl/>
        </w:rPr>
        <w:t xml:space="preserve"> أن هذا التعدين الأولي والتجارة يمثلان تحدياً لتنفيذ المادة 3، </w:t>
      </w:r>
    </w:p>
    <w:p w14:paraId="764F349A" w14:textId="77777777" w:rsidR="009D7456" w:rsidRPr="00C57BAB"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w w:val="96"/>
          <w:sz w:val="24"/>
          <w:szCs w:val="24"/>
          <w:rtl/>
          <w:lang w:val="ar-SA" w:eastAsia="zh-TW" w:bidi="en-GB"/>
        </w:rPr>
      </w:pPr>
      <w:r w:rsidRPr="00C57BAB">
        <w:rPr>
          <w:rFonts w:ascii="Simplified Arabic" w:hAnsi="Simplified Arabic" w:cs="Simplified Arabic"/>
          <w:i/>
          <w:iCs/>
          <w:w w:val="96"/>
          <w:sz w:val="24"/>
          <w:szCs w:val="24"/>
          <w:rtl/>
        </w:rPr>
        <w:t>وإذ يضع في اعتباره</w:t>
      </w:r>
      <w:r w:rsidRPr="00C57BAB">
        <w:rPr>
          <w:rFonts w:ascii="Simplified Arabic" w:hAnsi="Simplified Arabic" w:cs="Simplified Arabic"/>
          <w:w w:val="96"/>
          <w:sz w:val="24"/>
          <w:szCs w:val="24"/>
          <w:rtl/>
        </w:rPr>
        <w:t xml:space="preserve"> توصية لجنة التنفيذ والامتثال التابعة للاتفاقية إلى مؤتمر الأطراف في اجتماعه السادس</w:t>
      </w:r>
      <w:r w:rsidRPr="00C57BAB">
        <w:rPr>
          <w:rFonts w:ascii="Simplified Arabic" w:hAnsi="Simplified Arabic" w:cs="Simplified Arabic"/>
          <w:w w:val="96"/>
          <w:sz w:val="24"/>
          <w:szCs w:val="24"/>
          <w:vertAlign w:val="superscript"/>
          <w:rtl/>
        </w:rPr>
        <w:t>(</w:t>
      </w:r>
      <w:r w:rsidRPr="00C57BAB">
        <w:rPr>
          <w:rStyle w:val="FootnoteReference"/>
          <w:rFonts w:ascii="Simplified Arabic" w:hAnsi="Simplified Arabic" w:cs="Simplified Arabic"/>
          <w:w w:val="96"/>
          <w:sz w:val="24"/>
          <w:szCs w:val="24"/>
          <w:rtl/>
        </w:rPr>
        <w:footnoteReference w:id="1"/>
      </w:r>
      <w:r w:rsidRPr="00C57BAB">
        <w:rPr>
          <w:rFonts w:ascii="Simplified Arabic" w:hAnsi="Simplified Arabic" w:cs="Simplified Arabic"/>
          <w:w w:val="96"/>
          <w:sz w:val="24"/>
          <w:szCs w:val="24"/>
          <w:vertAlign w:val="superscript"/>
          <w:rtl/>
        </w:rPr>
        <w:t>)</w:t>
      </w:r>
      <w:r w:rsidRPr="00C57BAB">
        <w:rPr>
          <w:rFonts w:ascii="Simplified Arabic" w:hAnsi="Simplified Arabic" w:cs="Simplified Arabic"/>
          <w:w w:val="96"/>
          <w:sz w:val="24"/>
          <w:szCs w:val="24"/>
          <w:rtl/>
        </w:rPr>
        <w:t>،</w:t>
      </w:r>
    </w:p>
    <w:p w14:paraId="57A1F9F2" w14:textId="77777777" w:rsidR="009D7456" w:rsidRPr="00C57BAB" w:rsidRDefault="009D7456" w:rsidP="00A15F20">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w w:val="99"/>
          <w:sz w:val="24"/>
          <w:szCs w:val="24"/>
          <w:rtl/>
          <w:lang w:val="ar-SA" w:eastAsia="zh-TW" w:bidi="en-GB"/>
        </w:rPr>
      </w:pPr>
      <w:r w:rsidRPr="00C57BAB">
        <w:rPr>
          <w:rFonts w:ascii="Simplified Arabic" w:hAnsi="Simplified Arabic" w:cs="Simplified Arabic"/>
          <w:i/>
          <w:iCs/>
          <w:w w:val="99"/>
          <w:sz w:val="24"/>
          <w:szCs w:val="24"/>
          <w:rtl/>
        </w:rPr>
        <w:t>وإذ يلاحظ</w:t>
      </w:r>
      <w:r w:rsidRPr="00C57BAB">
        <w:rPr>
          <w:rFonts w:ascii="Simplified Arabic" w:hAnsi="Simplified Arabic" w:cs="Simplified Arabic"/>
          <w:w w:val="99"/>
          <w:sz w:val="24"/>
          <w:szCs w:val="24"/>
          <w:rtl/>
        </w:rPr>
        <w:t xml:space="preserve"> أنه على الرغم من التقدم المحرز حتى الآن، فقد أعربت الأطراف عن الحاجة إلى تعزيز التعاون وتلقي المزيد من الدعم والمساعدة لتعزيز تنفيذ المادة 3، وإذ يقر بدور مرفق البيئة العالمية في تقديم هذا الدعم</w:t>
      </w:r>
      <w:r w:rsidRPr="00C57BAB">
        <w:rPr>
          <w:rFonts w:ascii="Simplified Arabic" w:hAnsi="Simplified Arabic" w:cs="Simplified Arabic"/>
          <w:w w:val="99"/>
          <w:sz w:val="24"/>
          <w:szCs w:val="24"/>
          <w:vertAlign w:val="superscript"/>
          <w:rtl/>
        </w:rPr>
        <w:t>(</w:t>
      </w:r>
      <w:r w:rsidRPr="00C57BAB">
        <w:rPr>
          <w:rStyle w:val="FootnoteReference"/>
          <w:rFonts w:ascii="Simplified Arabic" w:hAnsi="Simplified Arabic" w:cs="Simplified Arabic"/>
          <w:w w:val="99"/>
          <w:sz w:val="24"/>
          <w:szCs w:val="24"/>
          <w:rtl/>
        </w:rPr>
        <w:footnoteReference w:id="2"/>
      </w:r>
      <w:r w:rsidRPr="00C57BAB">
        <w:rPr>
          <w:rFonts w:ascii="Simplified Arabic" w:hAnsi="Simplified Arabic" w:cs="Simplified Arabic"/>
          <w:w w:val="99"/>
          <w:sz w:val="24"/>
          <w:szCs w:val="24"/>
          <w:vertAlign w:val="superscript"/>
          <w:rtl/>
        </w:rPr>
        <w:t>)</w:t>
      </w:r>
      <w:r w:rsidRPr="00C57BAB">
        <w:rPr>
          <w:rFonts w:ascii="Simplified Arabic" w:hAnsi="Simplified Arabic" w:cs="Simplified Arabic"/>
          <w:w w:val="99"/>
          <w:sz w:val="24"/>
          <w:szCs w:val="24"/>
          <w:rtl/>
        </w:rPr>
        <w:t>،</w:t>
      </w:r>
    </w:p>
    <w:p w14:paraId="7BFE9872" w14:textId="77777777"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تحديثات</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3"/>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التوجيهات</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4"/>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بشأن تحديد المخزونات الفردية من الزئبق أو مركبات الزئبق التي تتجاوز 50 طناً مترياً ومصادر إمدادات الزئبق التي تولد مخزونات تتجاوز 10 أطنان مترية في السنة؛</w:t>
      </w:r>
    </w:p>
    <w:p w14:paraId="712B3DF4" w14:textId="77777777"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يعتمد أيضاً</w:t>
      </w:r>
      <w:r w:rsidRPr="00141836">
        <w:rPr>
          <w:rFonts w:ascii="Simplified Arabic" w:hAnsi="Simplified Arabic" w:cs="Simplified Arabic"/>
          <w:sz w:val="24"/>
          <w:szCs w:val="24"/>
          <w:rtl/>
        </w:rPr>
        <w:t xml:space="preserve"> تحديثات</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5"/>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التوجيهات</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6"/>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بشأن استخدام استمارات استيراد وتصدير الزئبق، لمساعدة الأطراف في تحديد وإدارة وتقليل تجارة الزئبق من الزئبق الأولي؛</w:t>
      </w:r>
    </w:p>
    <w:p w14:paraId="22F4B340" w14:textId="6A74962B"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التي أبلغت عن تجاربها والتحديات التي واجهتها في تنفيذ الفقرة 3 من المادة 3 بشأن التعدين الأولي للزئبق في تقاريرها الوطنية بموجب المادة 21 إلى تقديم المزيد من المعلومات إلى الأمانة بهدف تقاسمها مع لجنة التنفيذ والامتثال لمواصلة النظر فيها؛</w:t>
      </w:r>
    </w:p>
    <w:p w14:paraId="208D7099" w14:textId="77777777"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بما في ذلك الأطراف المستفيدة من المشاريع الجارية لمرفق البيئة العالمية، على مواصلة تبادل المعلومات مع الأمانة بشأن الخبرات في منع ومكافحة التجارة غير القانونية في الزئبق، بما في ذلك ما يتعلق باستخدام الاستمارات المتعلقة بالمادة 3 بشأن التجارة في الزئبق؛</w:t>
      </w:r>
    </w:p>
    <w:p w14:paraId="6D2568F5" w14:textId="501EF8D6"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تعد، بالتعاون مع الأطراف والمنظمات التي لديها خبرة في مجال التجارة غير المشروعة، ورهنا</w:t>
      </w:r>
      <w:r w:rsidR="007351DF">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تقريرا</w:t>
      </w:r>
      <w:r w:rsidR="007351DF">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يعرض استراتيجيات لمعالجة مسألة إمدادات الزئبق والتجارة فيه فيما يتعلق بالأطراف التي لا تمتثل للمادة 3، وأن تقوم الأمانة، عند إعداد التقرير، بما يلي:</w:t>
      </w:r>
    </w:p>
    <w:p w14:paraId="4F3874DE" w14:textId="6CCF9879" w:rsidR="009D7456" w:rsidRPr="00141836" w:rsidRDefault="009D7456" w:rsidP="002807FE">
      <w:pPr>
        <w:pStyle w:val="ANormal"/>
        <w:numPr>
          <w:ilvl w:val="0"/>
          <w:numId w:val="228"/>
        </w:numPr>
        <w:tabs>
          <w:tab w:val="clear" w:pos="1247"/>
          <w:tab w:val="clear" w:pos="1814"/>
          <w:tab w:val="clear" w:pos="2381"/>
          <w:tab w:val="clear" w:pos="2948"/>
          <w:tab w:val="clear" w:pos="3515"/>
          <w:tab w:val="clear" w:pos="4082"/>
          <w:tab w:val="left" w:pos="2552"/>
        </w:tabs>
        <w:bidi/>
        <w:spacing w:after="120" w:line="360" w:lineRule="exact"/>
        <w:ind w:left="1134" w:firstLine="709"/>
        <w:jc w:val="both"/>
        <w:textDirection w:val="tbRlV"/>
        <w:rPr>
          <w:rFonts w:ascii="Simplified Arabic" w:hAnsi="Simplified Arabic" w:cs="Simplified Arabic"/>
          <w:color w:val="000000" w:themeColor="text1"/>
          <w:sz w:val="24"/>
          <w:szCs w:val="24"/>
          <w:rtl/>
          <w:lang w:val="ar-SA" w:eastAsia="zh-TW" w:bidi="en-GB"/>
        </w:rPr>
      </w:pPr>
      <w:r w:rsidRPr="00141836">
        <w:rPr>
          <w:rFonts w:ascii="Simplified Arabic" w:hAnsi="Simplified Arabic" w:cs="Simplified Arabic"/>
          <w:sz w:val="24"/>
          <w:szCs w:val="24"/>
          <w:rtl/>
        </w:rPr>
        <w:t>الاستفادة من المعلومات التي جُمعت من الأطراف وسائر المصادر ذات الصلة؛</w:t>
      </w:r>
    </w:p>
    <w:p w14:paraId="43E837D9" w14:textId="7581ED62" w:rsidR="009D7456" w:rsidRPr="00141836" w:rsidRDefault="009D7456" w:rsidP="002807FE">
      <w:pPr>
        <w:pStyle w:val="ANormal"/>
        <w:numPr>
          <w:ilvl w:val="0"/>
          <w:numId w:val="228"/>
        </w:numPr>
        <w:tabs>
          <w:tab w:val="clear" w:pos="1247"/>
          <w:tab w:val="clear" w:pos="1814"/>
          <w:tab w:val="clear" w:pos="2381"/>
          <w:tab w:val="clear" w:pos="2948"/>
          <w:tab w:val="clear" w:pos="3515"/>
          <w:tab w:val="clear" w:pos="4082"/>
          <w:tab w:val="left" w:pos="2552"/>
        </w:tabs>
        <w:bidi/>
        <w:spacing w:after="120" w:line="360" w:lineRule="exact"/>
        <w:ind w:left="1134" w:firstLine="709"/>
        <w:jc w:val="both"/>
        <w:textDirection w:val="tbRlV"/>
        <w:rPr>
          <w:rFonts w:ascii="Simplified Arabic" w:hAnsi="Simplified Arabic" w:cs="Simplified Arabic"/>
          <w:color w:val="000000" w:themeColor="text1"/>
          <w:sz w:val="24"/>
          <w:szCs w:val="24"/>
          <w:rtl/>
          <w:lang w:val="ar-SA" w:eastAsia="zh-TW" w:bidi="en-GB"/>
        </w:rPr>
      </w:pPr>
      <w:r w:rsidRPr="00141836">
        <w:rPr>
          <w:rFonts w:ascii="Simplified Arabic" w:hAnsi="Simplified Arabic" w:cs="Simplified Arabic"/>
          <w:sz w:val="24"/>
          <w:szCs w:val="24"/>
          <w:rtl/>
        </w:rPr>
        <w:lastRenderedPageBreak/>
        <w:t>مراعاة المعلومات المتعلقة باستراتيجيات منع تحويل الزئبق من المصادر الأجنبية والمحلية لاستخدامه في تعدين الذهب الحرفي والضَيِّق النطاق ومعالجته، على النحو الوارد في خطط العمل الوطنية بشأن تعدين الذهب الحرفي والضيق النطاق المقدمة من الأطراف وفقاً للفقرة 3 (ب) من المادة 7؛</w:t>
      </w:r>
    </w:p>
    <w:p w14:paraId="3EB35972" w14:textId="2311C31F" w:rsidR="009D7456" w:rsidRPr="00141836" w:rsidRDefault="009D7456" w:rsidP="002807FE">
      <w:pPr>
        <w:pStyle w:val="ANormal"/>
        <w:numPr>
          <w:ilvl w:val="0"/>
          <w:numId w:val="228"/>
        </w:numPr>
        <w:tabs>
          <w:tab w:val="clear" w:pos="1247"/>
          <w:tab w:val="clear" w:pos="1814"/>
          <w:tab w:val="clear" w:pos="2381"/>
          <w:tab w:val="clear" w:pos="2948"/>
          <w:tab w:val="clear" w:pos="3515"/>
          <w:tab w:val="clear" w:pos="4082"/>
          <w:tab w:val="left" w:pos="2552"/>
        </w:tabs>
        <w:bidi/>
        <w:spacing w:after="120" w:line="360" w:lineRule="exact"/>
        <w:ind w:left="1134" w:firstLine="709"/>
        <w:jc w:val="both"/>
        <w:textDirection w:val="tbRlV"/>
        <w:rPr>
          <w:rFonts w:ascii="Simplified Arabic" w:hAnsi="Simplified Arabic" w:cs="Simplified Arabic"/>
          <w:sz w:val="24"/>
          <w:szCs w:val="24"/>
          <w:rtl/>
        </w:rPr>
      </w:pPr>
      <w:r w:rsidRPr="00141836">
        <w:rPr>
          <w:rFonts w:ascii="Simplified Arabic" w:hAnsi="Simplified Arabic" w:cs="Simplified Arabic"/>
          <w:sz w:val="24"/>
          <w:szCs w:val="24"/>
          <w:rtl/>
        </w:rPr>
        <w:t>الدعوة لتقديم مساهمات من مكتب الأمم المتحدة المعني بالمخدرات والجريمة ومنظمة الجمارك العالمية وشبكات الإنفاذ العالمية والإقليمية ذات الصلة، حسب الحاجة؛</w:t>
      </w:r>
    </w:p>
    <w:p w14:paraId="017B4D8C" w14:textId="5C26AF46" w:rsidR="009D7456" w:rsidRPr="00BC486D"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bidi="en-GB"/>
        </w:rPr>
      </w:pPr>
      <w:r w:rsidRPr="00A15F20">
        <w:rPr>
          <w:rFonts w:ascii="Simplified Arabic" w:hAnsi="Simplified Arabic" w:cs="Simplified Arabic"/>
          <w:i/>
          <w:iCs/>
          <w:sz w:val="24"/>
          <w:szCs w:val="24"/>
          <w:rtl/>
        </w:rPr>
        <w:t xml:space="preserve">يدعو </w:t>
      </w:r>
      <w:r w:rsidRPr="00BC486D">
        <w:rPr>
          <w:rFonts w:ascii="Simplified Arabic" w:hAnsi="Simplified Arabic" w:cs="Simplified Arabic"/>
          <w:sz w:val="24"/>
          <w:szCs w:val="24"/>
          <w:rtl/>
        </w:rPr>
        <w:t>الأمانة إلى أن تضع، رهنا</w:t>
      </w:r>
      <w:r w:rsidR="0013499D">
        <w:rPr>
          <w:rFonts w:ascii="Simplified Arabic" w:hAnsi="Simplified Arabic" w:cs="Simplified Arabic" w:hint="cs"/>
          <w:sz w:val="24"/>
          <w:szCs w:val="24"/>
          <w:rtl/>
        </w:rPr>
        <w:t>ً</w:t>
      </w:r>
      <w:r w:rsidRPr="00BC486D">
        <w:rPr>
          <w:rFonts w:ascii="Simplified Arabic" w:hAnsi="Simplified Arabic" w:cs="Simplified Arabic"/>
          <w:sz w:val="24"/>
          <w:szCs w:val="24"/>
          <w:rtl/>
        </w:rPr>
        <w:t xml:space="preserve"> بتوافر الموارد، توجيهات من أجل الاستخدام المتسق لرموز النظام المنسق لتوصيف السلع وترميزها فيما يتعلق بالسلع المحتوية على الزئبق، وتحديدا</w:t>
      </w:r>
      <w:r w:rsidR="0013499D">
        <w:rPr>
          <w:rFonts w:ascii="Simplified Arabic" w:hAnsi="Simplified Arabic" w:cs="Simplified Arabic" w:hint="cs"/>
          <w:sz w:val="24"/>
          <w:szCs w:val="24"/>
          <w:rtl/>
        </w:rPr>
        <w:t>ً</w:t>
      </w:r>
      <w:r w:rsidRPr="00BC486D">
        <w:rPr>
          <w:rFonts w:ascii="Simplified Arabic" w:hAnsi="Simplified Arabic" w:cs="Simplified Arabic"/>
          <w:sz w:val="24"/>
          <w:szCs w:val="24"/>
          <w:rtl/>
        </w:rPr>
        <w:t xml:space="preserve"> الزئبق ومركباته ونفاياته؛</w:t>
      </w:r>
    </w:p>
    <w:p w14:paraId="725AB33F" w14:textId="615569C9" w:rsidR="009D7456" w:rsidRPr="00BC486D" w:rsidDel="001D6D3D"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bidi="en-GB"/>
        </w:rPr>
      </w:pPr>
      <w:r w:rsidRPr="00141836">
        <w:rPr>
          <w:rFonts w:ascii="Simplified Arabic" w:hAnsi="Simplified Arabic" w:cs="Simplified Arabic"/>
          <w:i/>
          <w:iCs/>
          <w:sz w:val="24"/>
          <w:szCs w:val="24"/>
          <w:rtl/>
        </w:rPr>
        <w:t>يطلب</w:t>
      </w:r>
      <w:r w:rsidRPr="00BC486D">
        <w:rPr>
          <w:rFonts w:ascii="Simplified Arabic" w:hAnsi="Simplified Arabic" w:cs="Simplified Arabic"/>
          <w:sz w:val="24"/>
          <w:szCs w:val="24"/>
          <w:rtl/>
        </w:rPr>
        <w:t xml:space="preserve"> إلى الأمانة أن تقدم التقرير المطلوب في الفقرة 5 أعلاه</w:t>
      </w:r>
      <w:r w:rsidRPr="00BC486D">
        <w:rPr>
          <w:rFonts w:ascii="Simplified Arabic" w:hAnsi="Simplified Arabic" w:cs="Simplified Arabic"/>
          <w:sz w:val="24"/>
          <w:szCs w:val="24"/>
        </w:rPr>
        <w:t xml:space="preserve"> </w:t>
      </w:r>
      <w:r w:rsidRPr="00BC486D">
        <w:rPr>
          <w:rFonts w:ascii="Simplified Arabic" w:hAnsi="Simplified Arabic" w:cs="Simplified Arabic"/>
          <w:sz w:val="24"/>
          <w:szCs w:val="24"/>
          <w:rtl/>
        </w:rPr>
        <w:t>لكي ينظر فيها مؤتمر الأطراف في اجتماعه السابع؛</w:t>
      </w:r>
    </w:p>
    <w:p w14:paraId="1C9B6B5B" w14:textId="69995998"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لجنة التنفيذ والامتثال أن:</w:t>
      </w:r>
    </w:p>
    <w:p w14:paraId="11723DA1" w14:textId="034CDB43" w:rsidR="009D7456" w:rsidRPr="00141836" w:rsidRDefault="009D7456" w:rsidP="002807FE">
      <w:pPr>
        <w:pStyle w:val="Normal-pool"/>
        <w:numPr>
          <w:ilvl w:val="0"/>
          <w:numId w:val="110"/>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تُقيِّم الأسباب التي قدمتها الأطراف كمؤشرات على أنها تواجه تحديات في تنفيذ الأحكام المتعلقة بالتجارة بموجب المادة 3 والنظر في ما إذا كان تقديم توصيات تتجاوز الإجراءات التي اتخذها مؤتمر الأطراف بالفعل في اجتماعيه الخامس والسادس قد يكون مفيدا</w:t>
      </w:r>
      <w:r w:rsidR="0013499D">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في تحسين التنفيذ؛</w:t>
      </w:r>
    </w:p>
    <w:p w14:paraId="66B30C79" w14:textId="740BD2C1" w:rsidR="009D7456" w:rsidRPr="00141836" w:rsidRDefault="009D7456" w:rsidP="002807FE">
      <w:pPr>
        <w:pStyle w:val="Normal-pool"/>
        <w:numPr>
          <w:ilvl w:val="0"/>
          <w:numId w:val="110"/>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 xml:space="preserve">تتعاون، حسب الاقتضاء، مع هيئات الامتثال للاتفاقات البيئية المتعددة الأطراف الأخرى بشأن أنشطتها، بهدف دعم الأطراف في منع ومكافحة التجارة غير القانونية؛ </w:t>
      </w:r>
    </w:p>
    <w:p w14:paraId="7DF266A1" w14:textId="017E14CF"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مكتب الأمم المتحدة المعني بالمخدرات والجريمة، ومنظمة الجمارك العالمية، والمنظمة الدولية للشرطة الجنائية (الإنتربول)، والمنظمات الأعضاء في البرنامج المشترك بين المنظمات للإدارة السليمة للمواد الكيميائية، وأمانة اتفاقية بازل بشأن التحكم في نقل النفايات الخطرة والتخلص منها عبر الحدود، واتفاقية روتردام المتعلقة بتطبيق إجراء الموافقة المسبقة عن علم على مواد كيميائية ومبيدات آفات معينة خطرة متداولة في التجارة الدولية، واتفاقية استكهولم بشأن الملوثات العضوية الثابتة، وشبكات الإنفاذ العالمية والإقليمية ذات الصلة على مساعدة الأطراف في منع ومكافحة التجارة غير القانونية في الزئبق؛ </w:t>
      </w:r>
    </w:p>
    <w:p w14:paraId="5758252C" w14:textId="7BAFC13F"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أمانة اتفاقية ميناماتا أن تواصل، رهناً بتوافر الموارد، تقديم المشورة والاضطلاع بأنشطة التوعية والمساعدة التقنية لتعزيز قدرات الأطراف على الوفاء بالتزاماتها المتعلقة بالتجارة بموجب المادة 3؛</w:t>
      </w:r>
    </w:p>
    <w:p w14:paraId="6B96FE65" w14:textId="3BA75A00" w:rsidR="009D7456" w:rsidRPr="00141836" w:rsidRDefault="009D7456" w:rsidP="00A15F20">
      <w:pPr>
        <w:pStyle w:val="Normal-pool"/>
        <w:numPr>
          <w:ilvl w:val="0"/>
          <w:numId w:val="109"/>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 أيضاً</w:t>
      </w:r>
      <w:r w:rsidRPr="00141836">
        <w:rPr>
          <w:rFonts w:ascii="Simplified Arabic" w:hAnsi="Simplified Arabic" w:cs="Simplified Arabic"/>
          <w:sz w:val="24"/>
          <w:szCs w:val="24"/>
          <w:rtl/>
        </w:rPr>
        <w:t xml:space="preserve"> إلى الأمانة أن تُعد تقريراً عن تنفيذ هذا المقرر لكي ينظر فيه مؤتمر الأطراف في اجتماعه المقبل.</w:t>
      </w:r>
    </w:p>
    <w:p w14:paraId="1AAA5ABC" w14:textId="77777777" w:rsidR="009D7456" w:rsidRPr="00141836" w:rsidRDefault="009D7456" w:rsidP="00141836">
      <w:pPr>
        <w:pStyle w:val="Normal-pool"/>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sz w:val="24"/>
          <w:szCs w:val="24"/>
          <w:rtl/>
        </w:rPr>
      </w:pPr>
    </w:p>
    <w:p w14:paraId="1467A375" w14:textId="77777777" w:rsidR="009D7456" w:rsidRPr="00141836" w:rsidRDefault="009D7456" w:rsidP="00141836">
      <w:pPr>
        <w:pStyle w:val="Normal-pool"/>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sz w:val="24"/>
          <w:szCs w:val="24"/>
          <w:rtl/>
        </w:rPr>
        <w:sectPr w:rsidR="009D7456" w:rsidRPr="00141836" w:rsidSect="007402B7">
          <w:headerReference w:type="even" r:id="rId13"/>
          <w:headerReference w:type="default" r:id="rId14"/>
          <w:footerReference w:type="even" r:id="rId15"/>
          <w:footerReference w:type="default" r:id="rId16"/>
          <w:footerReference w:type="first" r:id="rId17"/>
          <w:footnotePr>
            <w:numRestart w:val="eachSect"/>
          </w:footnotePr>
          <w:pgSz w:w="11907" w:h="16839" w:code="9"/>
          <w:pgMar w:top="907" w:right="1417" w:bottom="1417" w:left="992" w:header="539" w:footer="975" w:gutter="0"/>
          <w:cols w:space="539"/>
          <w:titlePg/>
          <w:bidi/>
          <w:rtlGutter/>
          <w:docGrid w:linePitch="360"/>
        </w:sectPr>
      </w:pPr>
    </w:p>
    <w:p w14:paraId="66F68C14" w14:textId="56C33E31" w:rsidR="009D7456" w:rsidRPr="00865CE3" w:rsidRDefault="00A04381"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5" w:name="_Toc223125914"/>
      <w:r>
        <w:rPr>
          <w:rFonts w:ascii="Simplified Arabic" w:hAnsi="Simplified Arabic" w:cs="Simplified Arabic" w:hint="cs"/>
          <w:sz w:val="26"/>
          <w:rtl/>
        </w:rPr>
        <w:lastRenderedPageBreak/>
        <w:t>ا</w:t>
      </w:r>
      <w:r w:rsidR="009D7456" w:rsidRPr="00865CE3">
        <w:rPr>
          <w:rFonts w:ascii="Simplified Arabic" w:hAnsi="Simplified Arabic" w:cs="Simplified Arabic"/>
          <w:sz w:val="26"/>
          <w:rtl/>
        </w:rPr>
        <w:t>لمقرر ا م-6/2: النهوض بالعمل المتعلق بالقيود المحتملة على التجارة في مركبات الزئبق</w:t>
      </w:r>
      <w:bookmarkEnd w:id="5"/>
    </w:p>
    <w:p w14:paraId="1B68CD89" w14:textId="77777777" w:rsidR="009D7456" w:rsidRPr="00141836" w:rsidRDefault="009D7456" w:rsidP="00A15F20">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1EA1B453" w14:textId="77777777" w:rsidR="009D7456" w:rsidRPr="00141836" w:rsidRDefault="009D7456" w:rsidP="00A15F20">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إذ يلاحظ</w:t>
      </w:r>
      <w:r w:rsidRPr="00141836">
        <w:rPr>
          <w:rFonts w:ascii="Simplified Arabic" w:hAnsi="Simplified Arabic" w:cs="Simplified Arabic"/>
          <w:sz w:val="24"/>
          <w:szCs w:val="24"/>
          <w:rtl/>
        </w:rPr>
        <w:t xml:space="preserve"> أن الفقرة 13 من المادة 3 من اتفاقية ميناماتا بشأن الزئبق تقتضي أن يجري مؤتمر الأطراف تقييماً لما إذا كانت التجارة في مركبات زئبق محدّدة تضر بهدف الاتفاقية المتمثل في حماية صحة الإنسان والبيئة،</w:t>
      </w:r>
    </w:p>
    <w:p w14:paraId="3C8F866E" w14:textId="77777777" w:rsidR="009D7456" w:rsidRPr="001A12F3" w:rsidRDefault="009D7456" w:rsidP="00A15F20">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w w:val="98"/>
          <w:sz w:val="24"/>
          <w:szCs w:val="24"/>
          <w:lang w:val="ar-SA" w:eastAsia="zh-TW" w:bidi="en-GB"/>
        </w:rPr>
      </w:pPr>
      <w:r w:rsidRPr="001A12F3">
        <w:rPr>
          <w:rFonts w:ascii="Simplified Arabic" w:hAnsi="Simplified Arabic" w:cs="Simplified Arabic"/>
          <w:i/>
          <w:iCs/>
          <w:w w:val="98"/>
          <w:sz w:val="24"/>
          <w:szCs w:val="24"/>
          <w:rtl/>
        </w:rPr>
        <w:t>وإذ يشير</w:t>
      </w:r>
      <w:r w:rsidRPr="001A12F3">
        <w:rPr>
          <w:rFonts w:ascii="Simplified Arabic" w:hAnsi="Simplified Arabic" w:cs="Simplified Arabic"/>
          <w:w w:val="98"/>
          <w:sz w:val="24"/>
          <w:szCs w:val="24"/>
          <w:rtl/>
        </w:rPr>
        <w:t xml:space="preserve"> إلى أن الفقرة 13 من المادة 3 تقتضي أيضا أن ينظر مؤتمر الأطراف فيما إذا كان ينبغي إخضاع مركّبات زئبق محدَّدة للفقرتين 6 و8 من المادة 3، من خلال إدراجها في مرفق إضافي يُعتَمد وفقاً للمادة 27.</w:t>
      </w:r>
    </w:p>
    <w:p w14:paraId="6924FF3A" w14:textId="0477AAAF" w:rsidR="009D7456" w:rsidRPr="00141836" w:rsidRDefault="009D7456" w:rsidP="00A15F20">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يعترف</w:t>
      </w:r>
      <w:r w:rsidRPr="00141836">
        <w:rPr>
          <w:rFonts w:ascii="Simplified Arabic" w:hAnsi="Simplified Arabic" w:cs="Simplified Arabic"/>
          <w:sz w:val="24"/>
          <w:szCs w:val="24"/>
          <w:rtl/>
        </w:rPr>
        <w:t xml:space="preserve"> بالعمل المنجز خلال فترة ما بين الدورات الأخيرة عملا</w:t>
      </w:r>
      <w:r w:rsidR="0013499D">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بالمقرر ا م-5/3،</w:t>
      </w:r>
    </w:p>
    <w:p w14:paraId="4B604908" w14:textId="77777777" w:rsidR="009D7456" w:rsidRPr="00141836" w:rsidRDefault="009D7456" w:rsidP="00A15F20">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يهدف</w:t>
      </w:r>
      <w:r w:rsidRPr="00141836">
        <w:rPr>
          <w:rFonts w:ascii="Simplified Arabic" w:hAnsi="Simplified Arabic" w:cs="Simplified Arabic"/>
          <w:sz w:val="24"/>
          <w:szCs w:val="24"/>
          <w:rtl/>
        </w:rPr>
        <w:t xml:space="preserve"> إلى زيادة فهم إمدادات مركبات زئبق محددة والتجارة فيها واستخدامها على مستوى العالم من أجل اتخاذ قرارات مستنيرة فيما يتعلق بالاتفاقية،</w:t>
      </w:r>
    </w:p>
    <w:p w14:paraId="47DEA680" w14:textId="77777777" w:rsidR="009D7456" w:rsidRPr="00A15F20"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5"/>
          <w:sz w:val="24"/>
          <w:szCs w:val="24"/>
          <w:lang w:val="ar-SA" w:eastAsia="zh-TW" w:bidi="en-GB"/>
        </w:rPr>
      </w:pPr>
      <w:r w:rsidRPr="00A15F20">
        <w:rPr>
          <w:rFonts w:ascii="Simplified Arabic" w:hAnsi="Simplified Arabic" w:cs="Simplified Arabic"/>
          <w:i/>
          <w:iCs/>
          <w:w w:val="95"/>
          <w:sz w:val="24"/>
          <w:szCs w:val="24"/>
          <w:rtl/>
        </w:rPr>
        <w:t>يقر</w:t>
      </w:r>
      <w:r w:rsidRPr="00A15F20">
        <w:rPr>
          <w:rFonts w:ascii="Simplified Arabic" w:hAnsi="Simplified Arabic" w:cs="Simplified Arabic"/>
          <w:w w:val="95"/>
          <w:sz w:val="24"/>
          <w:szCs w:val="24"/>
          <w:rtl/>
        </w:rPr>
        <w:t xml:space="preserve"> بالتقرير المتعلق بإمدادات مركبات الزئبق وإنتاجها والتجارة فيها واستخدامها على مستوى العالم</w:t>
      </w:r>
      <w:r w:rsidRPr="00A15F20">
        <w:rPr>
          <w:rFonts w:ascii="Simplified Arabic" w:hAnsi="Simplified Arabic" w:cs="Simplified Arabic"/>
          <w:w w:val="95"/>
          <w:sz w:val="24"/>
          <w:szCs w:val="24"/>
          <w:vertAlign w:val="superscript"/>
          <w:rtl/>
        </w:rPr>
        <w:t>(</w:t>
      </w:r>
      <w:r w:rsidRPr="00A15F20">
        <w:rPr>
          <w:rStyle w:val="FootnoteReference"/>
          <w:rFonts w:ascii="Simplified Arabic" w:hAnsi="Simplified Arabic" w:cs="Simplified Arabic"/>
          <w:w w:val="95"/>
          <w:sz w:val="24"/>
          <w:szCs w:val="24"/>
          <w:rtl/>
        </w:rPr>
        <w:footnoteReference w:id="7"/>
      </w:r>
      <w:r w:rsidRPr="00A15F20">
        <w:rPr>
          <w:rFonts w:ascii="Simplified Arabic" w:hAnsi="Simplified Arabic" w:cs="Simplified Arabic"/>
          <w:w w:val="95"/>
          <w:sz w:val="24"/>
          <w:szCs w:val="24"/>
          <w:vertAlign w:val="superscript"/>
          <w:rtl/>
        </w:rPr>
        <w:t>)</w:t>
      </w:r>
      <w:r w:rsidRPr="00A15F20">
        <w:rPr>
          <w:rFonts w:ascii="Simplified Arabic" w:hAnsi="Simplified Arabic" w:cs="Simplified Arabic"/>
          <w:w w:val="95"/>
          <w:sz w:val="24"/>
          <w:szCs w:val="24"/>
          <w:rtl/>
        </w:rPr>
        <w:t>؛</w:t>
      </w:r>
    </w:p>
    <w:p w14:paraId="43A65A3C" w14:textId="27FB2C5A" w:rsidR="009D7456" w:rsidRPr="00A15F20"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9"/>
          <w:sz w:val="24"/>
          <w:szCs w:val="24"/>
          <w:lang w:val="ar-SA" w:eastAsia="zh-TW" w:bidi="en-GB"/>
        </w:rPr>
      </w:pPr>
      <w:r w:rsidRPr="00A15F20">
        <w:rPr>
          <w:rFonts w:ascii="Simplified Arabic" w:hAnsi="Simplified Arabic" w:cs="Simplified Arabic"/>
          <w:i/>
          <w:iCs/>
          <w:w w:val="99"/>
          <w:sz w:val="24"/>
          <w:szCs w:val="24"/>
          <w:rtl/>
        </w:rPr>
        <w:t>يشجع</w:t>
      </w:r>
      <w:r w:rsidRPr="00A15F20">
        <w:rPr>
          <w:rFonts w:ascii="Simplified Arabic" w:hAnsi="Simplified Arabic" w:cs="Simplified Arabic"/>
          <w:w w:val="99"/>
          <w:sz w:val="24"/>
          <w:szCs w:val="24"/>
          <w:rtl/>
        </w:rPr>
        <w:t xml:space="preserve"> الأطراف وأصحاب المصلحة على إمعان التفكير في المعلومات الواردة في التقرير والنظر في الحاجة إلى مرفق إضافي يجعل مركبات الزئبق خاضعة لأحكام التجارة الواردة في الفقرتين 6 و8 من المادة 3؛</w:t>
      </w:r>
    </w:p>
    <w:p w14:paraId="5FE0928D" w14:textId="77777777" w:rsidR="009D7456" w:rsidRPr="00141836"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وأصحاب المصلحة إلى أن يقدموا إلى الأمانة، بحلول 31 آذار/مارس 2026، على أساس طوعي، المعلومات المتاحة عن إمدادات مركبات الزئبق واستخدامها والتجارة فيها، وأن يتبادلوا آراءهم ومساهماتهم بشأن مركبات الزئبق</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8"/>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التي قد يتسنّى إدراجها في مرفق مقترح؛</w:t>
      </w:r>
    </w:p>
    <w:p w14:paraId="4563147F" w14:textId="77777777" w:rsidR="009D7456" w:rsidRPr="00141836"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يقرر</w:t>
      </w:r>
      <w:r w:rsidRPr="00141836">
        <w:rPr>
          <w:rFonts w:ascii="Simplified Arabic" w:hAnsi="Simplified Arabic" w:cs="Simplified Arabic"/>
          <w:sz w:val="24"/>
          <w:szCs w:val="24"/>
          <w:rtl/>
        </w:rPr>
        <w:t xml:space="preserve"> إنشاء فريق خبراء مفتوح العضوية تتمثل ولايته في النظر في المعلومات الواردة في الوثيقة المذكورة أعلاه والمعلومات المقدمة وفقاً للفقرة 3 أعلاه، على أن يعمل باللغة الإنكليزية في إطار إلكتروني، وأن يقدم توصياته إلى الأمانة في موعد أقصاه ثمانية أشهر قبل الاجتماع السابع لمؤتمر الأطراف؛ </w:t>
      </w:r>
    </w:p>
    <w:p w14:paraId="05162DD9" w14:textId="77777777" w:rsidR="009D7456" w:rsidRPr="00141836"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وأصحاب المصلحة للمشاركة في عمل فريق الخبراء؛</w:t>
      </w:r>
    </w:p>
    <w:p w14:paraId="3EE98BEA" w14:textId="77777777" w:rsidR="009D7456" w:rsidRPr="00141836" w:rsidRDefault="009D7456" w:rsidP="00A15F20">
      <w:pPr>
        <w:pStyle w:val="NormalNonumber"/>
        <w:numPr>
          <w:ilvl w:val="0"/>
          <w:numId w:val="11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تدعم فريق الخبراء في مساعيه وأن تقدم تقريراً عن عمل الفريق والنتائج التي يتوصل إليها لينظر فيه مؤتمر الأطراف في اجتماعه السابع.</w:t>
      </w:r>
    </w:p>
    <w:p w14:paraId="1CA22EC7" w14:textId="77777777" w:rsidR="009D7456" w:rsidRPr="00141836" w:rsidRDefault="009D7456" w:rsidP="00D4275F">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rPr>
        <w:sectPr w:rsidR="009D7456" w:rsidRPr="00141836" w:rsidSect="007402B7">
          <w:footnotePr>
            <w:numRestart w:val="eachSect"/>
          </w:footnotePr>
          <w:pgSz w:w="11907" w:h="16839" w:code="9"/>
          <w:pgMar w:top="907" w:right="1417" w:bottom="1417" w:left="992" w:header="539" w:footer="975" w:gutter="0"/>
          <w:cols w:space="539"/>
          <w:bidi/>
          <w:rtlGutter/>
          <w:docGrid w:linePitch="360"/>
        </w:sectPr>
      </w:pPr>
    </w:p>
    <w:p w14:paraId="183CADE1" w14:textId="77777777" w:rsidR="009D7456" w:rsidRPr="00865CE3"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rPr>
      </w:pPr>
      <w:bookmarkStart w:id="6" w:name="_Toc223125915"/>
      <w:r w:rsidRPr="00865CE3">
        <w:rPr>
          <w:rFonts w:ascii="Simplified Arabic" w:hAnsi="Simplified Arabic" w:cs="Simplified Arabic"/>
          <w:sz w:val="26"/>
          <w:rtl/>
        </w:rPr>
        <w:lastRenderedPageBreak/>
        <w:t>المقرر ا م-6/3: تعديلات على المرفق ألف</w:t>
      </w:r>
      <w:bookmarkStart w:id="7" w:name="_Hlk149800238"/>
      <w:bookmarkEnd w:id="6"/>
      <w:bookmarkEnd w:id="7"/>
    </w:p>
    <w:p w14:paraId="6AE75DD6" w14:textId="77777777" w:rsidR="009D7456" w:rsidRPr="00141836" w:rsidRDefault="009D7456" w:rsidP="001A12F3">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sz w:val="24"/>
          <w:szCs w:val="24"/>
          <w:rtl/>
          <w:lang w:val="ar-SA" w:eastAsia="zh-TW"/>
        </w:rPr>
      </w:pPr>
      <w:r w:rsidRPr="00141836">
        <w:rPr>
          <w:rFonts w:ascii="Simplified Arabic" w:hAnsi="Simplified Arabic" w:cs="Simplified Arabic"/>
          <w:i/>
          <w:iCs/>
          <w:sz w:val="24"/>
          <w:szCs w:val="24"/>
          <w:rtl/>
        </w:rPr>
        <w:t>إن مؤتمر الأطراف،</w:t>
      </w:r>
    </w:p>
    <w:p w14:paraId="4907D76C" w14:textId="77777777" w:rsidR="009D7456" w:rsidRPr="00141836" w:rsidRDefault="009D7456" w:rsidP="002807FE">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lowKashida"/>
        <w:textDirection w:val="tbRlV"/>
        <w:rPr>
          <w:rFonts w:ascii="Simplified Arabic" w:hAnsi="Simplified Arabic" w:cs="Simplified Arabic"/>
          <w:sz w:val="24"/>
          <w:szCs w:val="24"/>
          <w:rtl/>
          <w:lang w:val="ar-SA" w:eastAsia="zh-TW"/>
        </w:rPr>
      </w:pPr>
      <w:r w:rsidRPr="00141836">
        <w:rPr>
          <w:rFonts w:ascii="Simplified Arabic" w:hAnsi="Simplified Arabic" w:cs="Simplified Arabic"/>
          <w:i/>
          <w:iCs/>
          <w:sz w:val="24"/>
          <w:szCs w:val="24"/>
          <w:rtl/>
        </w:rPr>
        <w:t>وقد نظر</w:t>
      </w:r>
      <w:r w:rsidRPr="00141836">
        <w:rPr>
          <w:rFonts w:ascii="Simplified Arabic" w:hAnsi="Simplified Arabic" w:cs="Simplified Arabic"/>
          <w:sz w:val="24"/>
          <w:szCs w:val="24"/>
          <w:rtl/>
        </w:rPr>
        <w:t xml:space="preserve"> في </w:t>
      </w:r>
      <w:r w:rsidRPr="00141836">
        <w:rPr>
          <w:rFonts w:ascii="Simplified Arabic" w:hAnsi="Simplified Arabic" w:cs="Simplified Arabic"/>
          <w:sz w:val="24"/>
          <w:szCs w:val="24"/>
          <w:rtl/>
          <w:lang w:val="ar-SA" w:eastAsia="zh-TW"/>
        </w:rPr>
        <w:t>مقترح تعديل المرفق ألف لاتفاقية ميناماتا بشأن الزئبق على النحو الوارد في الوثيقة</w:t>
      </w:r>
      <w:r w:rsidRPr="00141836">
        <w:rPr>
          <w:rFonts w:ascii="Simplified Arabic" w:hAnsi="Simplified Arabic" w:cs="Simplified Arabic"/>
          <w:sz w:val="24"/>
          <w:szCs w:val="24"/>
          <w:rtl/>
          <w:lang w:eastAsia="zh-TW"/>
        </w:rPr>
        <w:t xml:space="preserve"> </w:t>
      </w:r>
      <w:r w:rsidRPr="001A12F3">
        <w:rPr>
          <w:sz w:val="22"/>
          <w:szCs w:val="22"/>
          <w:rtl/>
          <w:lang w:eastAsia="zh-TW"/>
        </w:rPr>
        <w:t>UNEP/MC/COP.6/6</w:t>
      </w:r>
      <w:r w:rsidRPr="00141836">
        <w:rPr>
          <w:rFonts w:ascii="Simplified Arabic" w:hAnsi="Simplified Arabic" w:cs="Simplified Arabic"/>
          <w:sz w:val="24"/>
          <w:szCs w:val="24"/>
          <w:rtl/>
          <w:lang w:val="ar-SA" w:eastAsia="zh-TW"/>
        </w:rPr>
        <w:t>،</w:t>
      </w:r>
    </w:p>
    <w:p w14:paraId="4CE02DAA" w14:textId="77777777" w:rsidR="009D7456" w:rsidRPr="00141836" w:rsidRDefault="009D7456" w:rsidP="001A12F3">
      <w:pPr>
        <w:pStyle w:val="Normal-pool"/>
        <w:numPr>
          <w:ilvl w:val="0"/>
          <w:numId w:val="112"/>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rPr>
          <w:rFonts w:ascii="Simplified Arabic" w:hAnsi="Simplified Arabic" w:cs="Simplified Arabic"/>
          <w:sz w:val="24"/>
          <w:szCs w:val="24"/>
        </w:rPr>
      </w:pPr>
      <w:r w:rsidRPr="00141836">
        <w:rPr>
          <w:rFonts w:ascii="Simplified Arabic" w:hAnsi="Simplified Arabic" w:cs="Simplified Arabic"/>
          <w:i/>
          <w:iCs/>
          <w:sz w:val="24"/>
          <w:szCs w:val="24"/>
          <w:rtl/>
        </w:rPr>
        <w:t>يقرر</w:t>
      </w:r>
      <w:r w:rsidRPr="00141836">
        <w:rPr>
          <w:rFonts w:ascii="Simplified Arabic" w:hAnsi="Simplified Arabic" w:cs="Simplified Arabic"/>
          <w:sz w:val="24"/>
          <w:szCs w:val="24"/>
          <w:rtl/>
        </w:rPr>
        <w:t xml:space="preserve"> تعديل الجزء الأول من المرفق ألف للاتفاقية على النحو المبين في الجدول التالي</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9"/>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tbl>
      <w:tblPr>
        <w:tblStyle w:val="TableGrid"/>
        <w:bidiVisual/>
        <w:tblW w:w="8363" w:type="dxa"/>
        <w:tblInd w:w="1132" w:type="dxa"/>
        <w:tblBorders>
          <w:left w:val="single" w:sz="2" w:space="0" w:color="auto"/>
          <w:bottom w:val="single" w:sz="12" w:space="0" w:color="auto"/>
          <w:right w:val="single" w:sz="2" w:space="0" w:color="auto"/>
          <w:insideH w:val="single" w:sz="2" w:space="0" w:color="auto"/>
          <w:insideV w:val="none" w:sz="0" w:space="0" w:color="auto"/>
        </w:tblBorders>
        <w:tblLayout w:type="fixed"/>
        <w:tblLook w:val="0000" w:firstRow="0" w:lastRow="0" w:firstColumn="0" w:lastColumn="0" w:noHBand="0" w:noVBand="0"/>
      </w:tblPr>
      <w:tblGrid>
        <w:gridCol w:w="5961"/>
        <w:gridCol w:w="2402"/>
      </w:tblGrid>
      <w:tr w:rsidR="009D7456" w:rsidRPr="0008613F" w14:paraId="388DE1ED" w14:textId="77777777" w:rsidTr="003A6707">
        <w:trPr>
          <w:trHeight w:val="57"/>
          <w:tblHeader/>
        </w:trPr>
        <w:tc>
          <w:tcPr>
            <w:tcW w:w="5961" w:type="dxa"/>
            <w:tcBorders>
              <w:top w:val="single" w:sz="4" w:space="0" w:color="auto"/>
              <w:bottom w:val="single" w:sz="12" w:space="0" w:color="auto"/>
              <w:right w:val="single" w:sz="4" w:space="0" w:color="auto"/>
            </w:tcBorders>
            <w:vAlign w:val="bottom"/>
          </w:tcPr>
          <w:p w14:paraId="4F44AE05"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rtl/>
                <w:lang w:val="ar-SA" w:eastAsia="zh-TW"/>
              </w:rPr>
            </w:pPr>
            <w:r w:rsidRPr="0008613F">
              <w:rPr>
                <w:rFonts w:ascii="Simplified Arabic" w:hAnsi="Simplified Arabic" w:cs="Simplified Arabic"/>
                <w:i/>
                <w:iCs/>
                <w:sz w:val="20"/>
                <w:rtl/>
              </w:rPr>
              <w:t>المنتجات المضاف إليها الزئبق</w:t>
            </w:r>
          </w:p>
        </w:tc>
        <w:tc>
          <w:tcPr>
            <w:tcW w:w="2402" w:type="dxa"/>
            <w:tcBorders>
              <w:top w:val="single" w:sz="4" w:space="0" w:color="auto"/>
              <w:left w:val="single" w:sz="4" w:space="0" w:color="auto"/>
              <w:bottom w:val="single" w:sz="12" w:space="0" w:color="auto"/>
            </w:tcBorders>
          </w:tcPr>
          <w:p w14:paraId="18D4D8CD"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 w:val="20"/>
                <w:rtl/>
                <w:lang w:val="ar-SA" w:eastAsia="zh-TW"/>
              </w:rPr>
            </w:pPr>
            <w:r w:rsidRPr="0008613F">
              <w:rPr>
                <w:rFonts w:ascii="Simplified Arabic" w:hAnsi="Simplified Arabic" w:cs="Simplified Arabic"/>
                <w:i/>
                <w:iCs/>
                <w:sz w:val="20"/>
                <w:rtl/>
              </w:rPr>
              <w:t>التاريخ الذي لن يُسمح بعده بتصنيع المنتج أو استيراده أو تصديره (تاريخ التخلُّص التدريجي)</w:t>
            </w:r>
          </w:p>
        </w:tc>
      </w:tr>
      <w:tr w:rsidR="009D7456" w:rsidRPr="0008613F" w14:paraId="374511DF" w14:textId="77777777" w:rsidTr="003A6707">
        <w:trPr>
          <w:trHeight w:val="57"/>
        </w:trPr>
        <w:tc>
          <w:tcPr>
            <w:tcW w:w="5961" w:type="dxa"/>
            <w:tcBorders>
              <w:top w:val="single" w:sz="12" w:space="0" w:color="auto"/>
              <w:bottom w:val="single" w:sz="2" w:space="0" w:color="auto"/>
              <w:right w:val="single" w:sz="4" w:space="0" w:color="auto"/>
            </w:tcBorders>
          </w:tcPr>
          <w:p w14:paraId="36211671"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البطاريات، ما عدا البطاريات الزرّية المصنوعة من الزنك وأكسيد الفضة بمحتوى زئبق بنسبة تقل عن 2 في المائة والبطاريات الزرّية الهوائية المصنوعة من الزنك وبمحتوى زئبق بنسبة تقل عن 2 في المائة</w:t>
            </w:r>
          </w:p>
        </w:tc>
        <w:tc>
          <w:tcPr>
            <w:tcW w:w="2402" w:type="dxa"/>
            <w:tcBorders>
              <w:top w:val="single" w:sz="12" w:space="0" w:color="auto"/>
              <w:left w:val="single" w:sz="4" w:space="0" w:color="auto"/>
            </w:tcBorders>
          </w:tcPr>
          <w:p w14:paraId="2E66C29F"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10F276E2" w14:textId="77777777" w:rsidTr="00D21BC1">
        <w:trPr>
          <w:trHeight w:val="57"/>
        </w:trPr>
        <w:tc>
          <w:tcPr>
            <w:tcW w:w="5961" w:type="dxa"/>
            <w:tcBorders>
              <w:top w:val="single" w:sz="2" w:space="0" w:color="auto"/>
              <w:bottom w:val="single" w:sz="2" w:space="0" w:color="auto"/>
              <w:right w:val="single" w:sz="4" w:space="0" w:color="auto"/>
            </w:tcBorders>
          </w:tcPr>
          <w:p w14:paraId="6FCB761E"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البطاريات الزرّية المصنوعة من الزنك وأكسيد الفضة بمحتوى زئبق بنسبة تقل عن 2 في المائة والبطاريات الزرّية الهوائية المصنوعة من الزنك وبمحتوى زئبق بنسبة تقل عن 2 في المائة</w:t>
            </w:r>
          </w:p>
        </w:tc>
        <w:tc>
          <w:tcPr>
            <w:tcW w:w="2402" w:type="dxa"/>
            <w:tcBorders>
              <w:left w:val="single" w:sz="4" w:space="0" w:color="auto"/>
            </w:tcBorders>
          </w:tcPr>
          <w:p w14:paraId="6B7F627E"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rPr>
            </w:pPr>
            <w:r w:rsidRPr="0008613F">
              <w:rPr>
                <w:rFonts w:ascii="Simplified Arabic" w:hAnsi="Simplified Arabic" w:cs="Simplified Arabic"/>
                <w:sz w:val="20"/>
                <w:rtl/>
              </w:rPr>
              <w:t>2025</w:t>
            </w:r>
          </w:p>
        </w:tc>
      </w:tr>
      <w:tr w:rsidR="009D7456" w:rsidRPr="0008613F" w14:paraId="10D41397" w14:textId="77777777" w:rsidTr="00D21BC1">
        <w:trPr>
          <w:trHeight w:val="57"/>
        </w:trPr>
        <w:tc>
          <w:tcPr>
            <w:tcW w:w="5961" w:type="dxa"/>
            <w:tcBorders>
              <w:top w:val="single" w:sz="2" w:space="0" w:color="auto"/>
              <w:bottom w:val="single" w:sz="2" w:space="0" w:color="auto"/>
              <w:right w:val="single" w:sz="4" w:space="0" w:color="auto"/>
            </w:tcBorders>
          </w:tcPr>
          <w:p w14:paraId="40C7805D"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المفاتيح الكهربائية والمرحِّلات، ما عدا قناطر قياس السعة أو الفقد العالية الدقة والمفاتيح والمرحلات اللاسلكية ذات الذبذبة العالية في أجهزة المراقبة والتحكُّم، بمحتوى زئبق لا يزيد عن 20 ملغم لكل قنطرة أو مفتاح أو مرحِّل</w:t>
            </w:r>
          </w:p>
        </w:tc>
        <w:tc>
          <w:tcPr>
            <w:tcW w:w="2402" w:type="dxa"/>
            <w:tcBorders>
              <w:left w:val="single" w:sz="4" w:space="0" w:color="auto"/>
            </w:tcBorders>
          </w:tcPr>
          <w:p w14:paraId="4094357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10017C11" w14:textId="77777777" w:rsidTr="00D21BC1">
        <w:trPr>
          <w:trHeight w:val="57"/>
        </w:trPr>
        <w:tc>
          <w:tcPr>
            <w:tcW w:w="5961" w:type="dxa"/>
            <w:tcBorders>
              <w:top w:val="single" w:sz="2" w:space="0" w:color="auto"/>
              <w:bottom w:val="single" w:sz="2" w:space="0" w:color="auto"/>
              <w:right w:val="single" w:sz="4" w:space="0" w:color="auto"/>
            </w:tcBorders>
          </w:tcPr>
          <w:p w14:paraId="330036E9" w14:textId="77777777" w:rsidR="009D7456" w:rsidRPr="0008613F" w:rsidRDefault="009D7456" w:rsidP="0013499D">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قناطر قياس السعة أو الفقد العالية الدقة والمفاتيح والمرحلات اللاسلكية ذات الذبذبة العالية في أجهزة المراقبة والتحكُّم بمحتوى زئبق لا يزيد عن 20 ملغم لكل قنطرة أو مفتاح أو مرحِّل، باستثناء ما يستخدم منها لأغراض البحث والتطوير</w:t>
            </w:r>
          </w:p>
        </w:tc>
        <w:tc>
          <w:tcPr>
            <w:tcW w:w="2402" w:type="dxa"/>
            <w:tcBorders>
              <w:left w:val="single" w:sz="4" w:space="0" w:color="auto"/>
            </w:tcBorders>
          </w:tcPr>
          <w:p w14:paraId="2A47652F"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7959E336" w14:textId="77777777" w:rsidTr="00D21BC1">
        <w:trPr>
          <w:trHeight w:val="57"/>
        </w:trPr>
        <w:tc>
          <w:tcPr>
            <w:tcW w:w="5961" w:type="dxa"/>
            <w:tcBorders>
              <w:top w:val="single" w:sz="2" w:space="0" w:color="auto"/>
              <w:bottom w:val="single" w:sz="2" w:space="0" w:color="auto"/>
              <w:right w:val="single" w:sz="4" w:space="0" w:color="auto"/>
            </w:tcBorders>
          </w:tcPr>
          <w:p w14:paraId="2401504D"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مدمجة لأغراض الإنارة العامة ذات قدرة تقل عن أو تساوي 30 واط ومحتوى زئبق يزيد عن 5 ملغم لكل مشعلة مصباح</w:t>
            </w:r>
          </w:p>
        </w:tc>
        <w:tc>
          <w:tcPr>
            <w:tcW w:w="2402" w:type="dxa"/>
            <w:tcBorders>
              <w:left w:val="single" w:sz="4" w:space="0" w:color="auto"/>
              <w:bottom w:val="single" w:sz="2" w:space="0" w:color="auto"/>
            </w:tcBorders>
          </w:tcPr>
          <w:p w14:paraId="61724F52"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0169968E" w14:textId="77777777" w:rsidTr="00D21BC1">
        <w:trPr>
          <w:trHeight w:val="57"/>
        </w:trPr>
        <w:tc>
          <w:tcPr>
            <w:tcW w:w="5961" w:type="dxa"/>
            <w:tcBorders>
              <w:top w:val="single" w:sz="2" w:space="0" w:color="auto"/>
              <w:bottom w:val="single" w:sz="2" w:space="0" w:color="auto"/>
              <w:right w:val="single" w:sz="4" w:space="0" w:color="auto"/>
            </w:tcBorders>
          </w:tcPr>
          <w:p w14:paraId="086E9A70"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مدمجة لأغراض الإنارة العامة ذات قدرة تزيد عن 30 واط</w:t>
            </w:r>
          </w:p>
        </w:tc>
        <w:tc>
          <w:tcPr>
            <w:tcW w:w="2402" w:type="dxa"/>
            <w:tcBorders>
              <w:top w:val="single" w:sz="2" w:space="0" w:color="auto"/>
              <w:left w:val="single" w:sz="4" w:space="0" w:color="auto"/>
              <w:bottom w:val="single" w:sz="4" w:space="0" w:color="auto"/>
            </w:tcBorders>
          </w:tcPr>
          <w:p w14:paraId="16276C11"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2026</w:t>
            </w:r>
          </w:p>
        </w:tc>
      </w:tr>
      <w:tr w:rsidR="009D7456" w:rsidRPr="0008613F" w14:paraId="2480A21F" w14:textId="77777777" w:rsidTr="00D21BC1">
        <w:trPr>
          <w:trHeight w:val="57"/>
        </w:trPr>
        <w:tc>
          <w:tcPr>
            <w:tcW w:w="5961" w:type="dxa"/>
            <w:tcBorders>
              <w:top w:val="single" w:sz="2" w:space="0" w:color="auto"/>
              <w:bottom w:val="single" w:sz="2" w:space="0" w:color="auto"/>
              <w:right w:val="single" w:sz="4" w:space="0" w:color="auto"/>
            </w:tcBorders>
          </w:tcPr>
          <w:p w14:paraId="4AC178E9"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مدمجة مزودة بصابورة مدمجة لأغراض الإنارة العامة ذات قدرة تقل عن أو تساوي 30 واط ومحتوى زئبق لا يزيد عن 5 ملغم لكل مشعلة مصباح</w:t>
            </w:r>
          </w:p>
        </w:tc>
        <w:tc>
          <w:tcPr>
            <w:tcW w:w="2402" w:type="dxa"/>
            <w:tcBorders>
              <w:top w:val="single" w:sz="4" w:space="0" w:color="auto"/>
              <w:left w:val="single" w:sz="4" w:space="0" w:color="auto"/>
            </w:tcBorders>
          </w:tcPr>
          <w:p w14:paraId="7B486CBE"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6810322D" w14:textId="77777777" w:rsidTr="00D21BC1">
        <w:trPr>
          <w:trHeight w:val="57"/>
        </w:trPr>
        <w:tc>
          <w:tcPr>
            <w:tcW w:w="5961" w:type="dxa"/>
            <w:tcBorders>
              <w:top w:val="single" w:sz="2" w:space="0" w:color="auto"/>
              <w:bottom w:val="single" w:sz="2" w:space="0" w:color="auto"/>
              <w:right w:val="single" w:sz="4" w:space="0" w:color="auto"/>
            </w:tcBorders>
          </w:tcPr>
          <w:p w14:paraId="75D844B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مدمجة مزودة بصابورة غير مدمجة لأغراض الإنارة العامة ذات قدرة تقل عن أو تساوي 30 واط ومحتوى زئبق لا يزيد عن 5 ملغم لكل مشعلة مصباح</w:t>
            </w:r>
          </w:p>
        </w:tc>
        <w:tc>
          <w:tcPr>
            <w:tcW w:w="2402" w:type="dxa"/>
            <w:tcBorders>
              <w:left w:val="single" w:sz="4" w:space="0" w:color="auto"/>
            </w:tcBorders>
          </w:tcPr>
          <w:p w14:paraId="04D12F4C"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2026</w:t>
            </w:r>
          </w:p>
        </w:tc>
      </w:tr>
      <w:tr w:rsidR="009D7456" w:rsidRPr="0008613F" w14:paraId="4F534D44" w14:textId="77777777" w:rsidTr="00D21BC1">
        <w:trPr>
          <w:trHeight w:val="57"/>
        </w:trPr>
        <w:tc>
          <w:tcPr>
            <w:tcW w:w="5961" w:type="dxa"/>
            <w:tcBorders>
              <w:top w:val="single" w:sz="2" w:space="0" w:color="auto"/>
              <w:bottom w:val="single" w:sz="2" w:space="0" w:color="auto"/>
              <w:right w:val="single" w:sz="4" w:space="0" w:color="auto"/>
            </w:tcBorders>
          </w:tcPr>
          <w:p w14:paraId="5061D1B2" w14:textId="77777777" w:rsidR="009D7456" w:rsidRPr="0008613F" w:rsidRDefault="009D7456" w:rsidP="00AF58A5">
            <w:pPr>
              <w:pStyle w:val="Normal-pool-Table"/>
              <w:keepNext/>
              <w:keepLines/>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أفقية لأغراض الإنارة العامة:</w:t>
            </w:r>
          </w:p>
          <w:p w14:paraId="53B68257" w14:textId="5ED447ED" w:rsidR="009D7456" w:rsidRPr="0008613F" w:rsidRDefault="009D7456" w:rsidP="00AF58A5">
            <w:pPr>
              <w:pStyle w:val="Normal-pool-Table"/>
              <w:keepNext/>
              <w:keepLines/>
              <w:numPr>
                <w:ilvl w:val="0"/>
                <w:numId w:val="229"/>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المصابيح ذات الفوسفور الثلاثي النطاق ذات القدرة التي تقل عن 60 واط ومحتوى زئبق يزيد عن 5 ملغ لكل مصباح؛</w:t>
            </w:r>
          </w:p>
          <w:p w14:paraId="1BB313EE" w14:textId="5D014DF5" w:rsidR="009D7456" w:rsidRPr="0008613F" w:rsidRDefault="009D7456" w:rsidP="00AF58A5">
            <w:pPr>
              <w:pStyle w:val="Normal-pool-Table"/>
              <w:keepNext/>
              <w:keepLines/>
              <w:numPr>
                <w:ilvl w:val="0"/>
                <w:numId w:val="229"/>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 xml:space="preserve">مصابيح فسفور الهالوفوسفات ذات القدرة التي تقل عن أو تساوي 40 واط ومحتوى زئبق يزيد عن 10 ملغ لكل مصباح </w:t>
            </w:r>
          </w:p>
        </w:tc>
        <w:tc>
          <w:tcPr>
            <w:tcW w:w="2402" w:type="dxa"/>
            <w:tcBorders>
              <w:left w:val="single" w:sz="4" w:space="0" w:color="auto"/>
            </w:tcBorders>
          </w:tcPr>
          <w:p w14:paraId="40106083" w14:textId="77777777" w:rsidR="009D7456" w:rsidRPr="0008613F" w:rsidRDefault="009D7456" w:rsidP="00AF58A5">
            <w:pPr>
              <w:pStyle w:val="Normal-pool-Table"/>
              <w:keepNext/>
              <w:keepLines/>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23F0FC86" w14:textId="77777777" w:rsidTr="00D21BC1">
        <w:trPr>
          <w:trHeight w:val="57"/>
        </w:trPr>
        <w:tc>
          <w:tcPr>
            <w:tcW w:w="5961" w:type="dxa"/>
            <w:tcBorders>
              <w:top w:val="single" w:sz="2" w:space="0" w:color="auto"/>
              <w:bottom w:val="single" w:sz="2" w:space="0" w:color="auto"/>
              <w:right w:val="single" w:sz="4" w:space="0" w:color="auto"/>
            </w:tcBorders>
          </w:tcPr>
          <w:p w14:paraId="49C81513"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فلورية أفقية لأغراض الإنارة العامة:</w:t>
            </w:r>
          </w:p>
          <w:p w14:paraId="1BDD5EE9" w14:textId="68A392A5" w:rsidR="009D7456" w:rsidRPr="0008613F" w:rsidRDefault="009D7456" w:rsidP="00AF58A5">
            <w:pPr>
              <w:pStyle w:val="Normal-pool-Table"/>
              <w:keepNext/>
              <w:keepLines/>
              <w:numPr>
                <w:ilvl w:val="0"/>
                <w:numId w:val="230"/>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rPr>
            </w:pPr>
            <w:r w:rsidRPr="0008613F">
              <w:rPr>
                <w:rFonts w:ascii="Simplified Arabic" w:hAnsi="Simplified Arabic" w:cs="Simplified Arabic"/>
                <w:sz w:val="20"/>
                <w:rtl/>
              </w:rPr>
              <w:t>مصابيح فسفور الهالوفوسفات ذات القدرة التي تقل عن أو تساوي 40 واط ومحتوى زئبق لا يزيد عن 10 ملغ لكل مصباح</w:t>
            </w:r>
          </w:p>
          <w:p w14:paraId="168EBE6E" w14:textId="010CA781" w:rsidR="009D7456" w:rsidRPr="0008613F" w:rsidRDefault="009D7456" w:rsidP="00AF58A5">
            <w:pPr>
              <w:pStyle w:val="Normal-pool-Table"/>
              <w:keepNext/>
              <w:keepLines/>
              <w:numPr>
                <w:ilvl w:val="0"/>
                <w:numId w:val="230"/>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مصابيح فوسفور الهالوفوسفات ذات القدرة التي تزيد عن 40 واط</w:t>
            </w:r>
          </w:p>
        </w:tc>
        <w:tc>
          <w:tcPr>
            <w:tcW w:w="2402" w:type="dxa"/>
            <w:tcBorders>
              <w:left w:val="single" w:sz="4" w:space="0" w:color="auto"/>
              <w:bottom w:val="single" w:sz="2" w:space="0" w:color="auto"/>
            </w:tcBorders>
          </w:tcPr>
          <w:p w14:paraId="7D2C34C2"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2026</w:t>
            </w:r>
          </w:p>
        </w:tc>
      </w:tr>
      <w:tr w:rsidR="009D7456" w:rsidRPr="0008613F" w14:paraId="7E2DB83B" w14:textId="77777777" w:rsidTr="00D21BC1">
        <w:trPr>
          <w:trHeight w:val="57"/>
        </w:trPr>
        <w:tc>
          <w:tcPr>
            <w:tcW w:w="5961" w:type="dxa"/>
            <w:tcBorders>
              <w:top w:val="single" w:sz="2" w:space="0" w:color="auto"/>
              <w:bottom w:val="single" w:sz="2" w:space="0" w:color="auto"/>
              <w:right w:val="single" w:sz="4" w:space="0" w:color="auto"/>
            </w:tcBorders>
          </w:tcPr>
          <w:p w14:paraId="6F1478DE" w14:textId="77777777" w:rsidR="009D7456" w:rsidRPr="0008613F" w:rsidRDefault="009D7456" w:rsidP="00AF58A5">
            <w:pPr>
              <w:pStyle w:val="Normal-pool-Table"/>
              <w:keepNext/>
              <w:keepLines/>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lastRenderedPageBreak/>
              <w:t>مصابيح فلورية أفقية لأغراض الإنارة العامة:</w:t>
            </w:r>
          </w:p>
          <w:p w14:paraId="7F6DD4D4" w14:textId="5C23ABC3" w:rsidR="009D7456" w:rsidRPr="0008613F" w:rsidRDefault="009D7456" w:rsidP="00AF58A5">
            <w:pPr>
              <w:pStyle w:val="Normal-pool-Table"/>
              <w:keepNext/>
              <w:keepLines/>
              <w:numPr>
                <w:ilvl w:val="0"/>
                <w:numId w:val="231"/>
              </w:numPr>
              <w:tabs>
                <w:tab w:val="clear" w:pos="1247"/>
                <w:tab w:val="clear" w:pos="1814"/>
                <w:tab w:val="clear" w:pos="2381"/>
                <w:tab w:val="clear" w:pos="2948"/>
                <w:tab w:val="clear" w:pos="3515"/>
                <w:tab w:val="clear" w:pos="4082"/>
              </w:tabs>
              <w:bidi/>
              <w:spacing w:line="280" w:lineRule="exact"/>
              <w:ind w:left="425" w:hanging="425"/>
              <w:jc w:val="lowKashida"/>
              <w:textDirection w:val="tbRlV"/>
              <w:rPr>
                <w:rFonts w:ascii="Simplified Arabic" w:hAnsi="Simplified Arabic" w:cs="Simplified Arabic"/>
                <w:sz w:val="20"/>
                <w:rtl/>
              </w:rPr>
            </w:pPr>
            <w:r w:rsidRPr="0008613F">
              <w:rPr>
                <w:rFonts w:ascii="Simplified Arabic" w:hAnsi="Simplified Arabic" w:cs="Simplified Arabic"/>
                <w:sz w:val="20"/>
                <w:rtl/>
              </w:rPr>
              <w:t>المصابيح ذات الفوسفور الثلاثي النطاق ذات القدرة التي تقل عن 60 واط ومحتوى زئبق لا يزيد عن 5 ملغ لكل مصباح؛</w:t>
            </w:r>
          </w:p>
          <w:p w14:paraId="338AD6B5" w14:textId="412CB872" w:rsidR="009D7456" w:rsidRPr="0008613F" w:rsidRDefault="009D7456" w:rsidP="00AF58A5">
            <w:pPr>
              <w:pStyle w:val="Normal-pool-Table"/>
              <w:keepNext/>
              <w:keepLines/>
              <w:numPr>
                <w:ilvl w:val="0"/>
                <w:numId w:val="231"/>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rPr>
            </w:pPr>
            <w:r w:rsidRPr="0008613F">
              <w:rPr>
                <w:rFonts w:ascii="Simplified Arabic" w:hAnsi="Simplified Arabic" w:cs="Simplified Arabic"/>
                <w:sz w:val="20"/>
                <w:rtl/>
              </w:rPr>
              <w:t>المصابيح ذات الفوسفور الثلاثي النطاق ذات القدرة التي تزيد عن أو تساوي 60 واط ومحتوى زئبق لا يزيد عن 5 ملغ لكل مصباح؛</w:t>
            </w:r>
          </w:p>
          <w:p w14:paraId="705BA3CF" w14:textId="755F52A4" w:rsidR="009D7456" w:rsidRPr="0008613F" w:rsidRDefault="009D7456" w:rsidP="00AF58A5">
            <w:pPr>
              <w:pStyle w:val="Normal-pool-Table"/>
              <w:keepNext/>
              <w:keepLines/>
              <w:numPr>
                <w:ilvl w:val="0"/>
                <w:numId w:val="231"/>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المصابيح ذات الفوسفور الثلاثي النطاق ذات القدرة التي تزيد عن أو تساوي 60 واط ومحتوى زئبق يزيد عن 5 ملغ لكل مصباح</w:t>
            </w:r>
          </w:p>
        </w:tc>
        <w:tc>
          <w:tcPr>
            <w:tcW w:w="2402" w:type="dxa"/>
            <w:tcBorders>
              <w:top w:val="single" w:sz="2" w:space="0" w:color="auto"/>
              <w:left w:val="single" w:sz="4" w:space="0" w:color="auto"/>
              <w:bottom w:val="single" w:sz="2" w:space="0" w:color="auto"/>
            </w:tcBorders>
          </w:tcPr>
          <w:p w14:paraId="06A83609"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2027</w:t>
            </w:r>
          </w:p>
        </w:tc>
      </w:tr>
      <w:tr w:rsidR="009D7456" w:rsidRPr="0008613F" w14:paraId="2853CFD5" w14:textId="77777777" w:rsidTr="00D21BC1">
        <w:trPr>
          <w:trHeight w:val="57"/>
        </w:trPr>
        <w:tc>
          <w:tcPr>
            <w:tcW w:w="5961" w:type="dxa"/>
            <w:tcBorders>
              <w:top w:val="single" w:sz="2" w:space="0" w:color="auto"/>
              <w:bottom w:val="single" w:sz="2" w:space="0" w:color="auto"/>
              <w:right w:val="single" w:sz="4" w:space="0" w:color="auto"/>
            </w:tcBorders>
          </w:tcPr>
          <w:p w14:paraId="3B019BC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المصابيح الفلورية غير المستقيمة (مثل تلك المنحنية على شكل حرف U والدائرية) المستخدمة لأغراض الإنارة العامة:</w:t>
            </w:r>
          </w:p>
          <w:p w14:paraId="47C2144F" w14:textId="2AB55846" w:rsidR="009D7456" w:rsidRPr="0008613F" w:rsidRDefault="009D7456" w:rsidP="00AF58A5">
            <w:pPr>
              <w:pStyle w:val="Normal-pool-Table"/>
              <w:keepNext/>
              <w:keepLines/>
              <w:numPr>
                <w:ilvl w:val="0"/>
                <w:numId w:val="232"/>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الفسفور الثلاثي النطاق، جميع مستويات الواطيّة</w:t>
            </w:r>
          </w:p>
        </w:tc>
        <w:tc>
          <w:tcPr>
            <w:tcW w:w="2402" w:type="dxa"/>
            <w:tcBorders>
              <w:top w:val="single" w:sz="2" w:space="0" w:color="auto"/>
              <w:left w:val="single" w:sz="4" w:space="0" w:color="auto"/>
            </w:tcBorders>
          </w:tcPr>
          <w:p w14:paraId="7B91ED91"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2027</w:t>
            </w:r>
          </w:p>
        </w:tc>
      </w:tr>
      <w:tr w:rsidR="009D7456" w:rsidRPr="0008613F" w14:paraId="07F8A5F1" w14:textId="77777777" w:rsidTr="00D21BC1">
        <w:trPr>
          <w:trHeight w:val="57"/>
        </w:trPr>
        <w:tc>
          <w:tcPr>
            <w:tcW w:w="5961" w:type="dxa"/>
            <w:tcBorders>
              <w:top w:val="single" w:sz="2" w:space="0" w:color="auto"/>
              <w:bottom w:val="single" w:sz="2" w:space="0" w:color="auto"/>
              <w:right w:val="single" w:sz="4" w:space="0" w:color="auto"/>
            </w:tcBorders>
          </w:tcPr>
          <w:p w14:paraId="3258F778" w14:textId="09D8AD0E" w:rsidR="009D7456" w:rsidRPr="0008613F" w:rsidRDefault="009D7456" w:rsidP="00AF58A5">
            <w:pPr>
              <w:pStyle w:val="Normal-pool-Table"/>
              <w:keepNext/>
              <w:keepLines/>
              <w:numPr>
                <w:ilvl w:val="0"/>
                <w:numId w:val="232"/>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فوسفور الهالوفوسفات، جميع مستويات الواطيّة</w:t>
            </w:r>
          </w:p>
        </w:tc>
        <w:tc>
          <w:tcPr>
            <w:tcW w:w="2402" w:type="dxa"/>
            <w:tcBorders>
              <w:left w:val="single" w:sz="4" w:space="0" w:color="auto"/>
            </w:tcBorders>
          </w:tcPr>
          <w:p w14:paraId="1A1A8F50"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2026</w:t>
            </w:r>
          </w:p>
        </w:tc>
      </w:tr>
      <w:tr w:rsidR="009D7456" w:rsidRPr="0008613F" w14:paraId="6A1443C8" w14:textId="77777777" w:rsidTr="00D21BC1">
        <w:trPr>
          <w:trHeight w:val="57"/>
        </w:trPr>
        <w:tc>
          <w:tcPr>
            <w:tcW w:w="5961" w:type="dxa"/>
            <w:tcBorders>
              <w:top w:val="single" w:sz="2" w:space="0" w:color="auto"/>
              <w:bottom w:val="single" w:sz="2" w:space="0" w:color="auto"/>
              <w:right w:val="single" w:sz="4" w:space="0" w:color="auto"/>
            </w:tcBorders>
          </w:tcPr>
          <w:p w14:paraId="6902B2AA"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 xml:space="preserve">المصابيح التي تعمل بالضغط العالي لبخار الزئبق وتُستعمل لأغراض الإنارة العامة </w:t>
            </w:r>
          </w:p>
        </w:tc>
        <w:tc>
          <w:tcPr>
            <w:tcW w:w="2402" w:type="dxa"/>
            <w:tcBorders>
              <w:left w:val="single" w:sz="4" w:space="0" w:color="auto"/>
            </w:tcBorders>
          </w:tcPr>
          <w:p w14:paraId="278D12BA"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1787AE59" w14:textId="77777777" w:rsidTr="00D21BC1">
        <w:trPr>
          <w:trHeight w:val="57"/>
        </w:trPr>
        <w:tc>
          <w:tcPr>
            <w:tcW w:w="5961" w:type="dxa"/>
            <w:tcBorders>
              <w:top w:val="single" w:sz="2" w:space="0" w:color="auto"/>
              <w:bottom w:val="single" w:sz="2" w:space="0" w:color="auto"/>
              <w:right w:val="single" w:sz="4" w:space="0" w:color="auto"/>
            </w:tcBorders>
          </w:tcPr>
          <w:p w14:paraId="2679442C"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الزئبق في المصابيح ذات المهبط البارد والمصابيح الفَلوَرية ذات القطب الخارجي للوحات العرض الإلكترونية:</w:t>
            </w:r>
          </w:p>
          <w:p w14:paraId="153910C6" w14:textId="68C4436C" w:rsidR="009D7456" w:rsidRPr="0008613F" w:rsidRDefault="009D7456" w:rsidP="00AF58A5">
            <w:pPr>
              <w:pStyle w:val="Normal-pool-Table"/>
              <w:keepNext/>
              <w:keepLines/>
              <w:numPr>
                <w:ilvl w:val="0"/>
                <w:numId w:val="233"/>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rPr>
            </w:pPr>
            <w:r w:rsidRPr="0008613F">
              <w:rPr>
                <w:rFonts w:ascii="Simplified Arabic" w:hAnsi="Simplified Arabic" w:cs="Simplified Arabic"/>
                <w:sz w:val="20"/>
                <w:rtl/>
              </w:rPr>
              <w:t>القصيرة (</w:t>
            </w:r>
            <w:r w:rsidRPr="0008613F">
              <w:rPr>
                <w:rFonts w:ascii="Cambria Math" w:hAnsi="Cambria Math" w:cs="Cambria Math" w:hint="cs"/>
                <w:sz w:val="20"/>
                <w:rtl/>
              </w:rPr>
              <w:t>≤</w:t>
            </w:r>
            <w:r w:rsidRPr="0008613F">
              <w:rPr>
                <w:rFonts w:ascii="Simplified Arabic" w:hAnsi="Simplified Arabic" w:cs="Simplified Arabic"/>
                <w:sz w:val="20"/>
                <w:rtl/>
              </w:rPr>
              <w:t xml:space="preserve"> 500 ملم) بمحتوى زئبق يزيد عن 3,5 ملغم لكل مصباح</w:t>
            </w:r>
          </w:p>
          <w:p w14:paraId="494525AA" w14:textId="7AB3E038" w:rsidR="009D7456" w:rsidRPr="00494BBB" w:rsidRDefault="009D7456" w:rsidP="00AF58A5">
            <w:pPr>
              <w:pStyle w:val="Normal-pool-Table"/>
              <w:keepNext/>
              <w:keepLines/>
              <w:numPr>
                <w:ilvl w:val="0"/>
                <w:numId w:val="233"/>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w w:val="95"/>
                <w:sz w:val="20"/>
                <w:rtl/>
              </w:rPr>
            </w:pPr>
            <w:r w:rsidRPr="00494BBB">
              <w:rPr>
                <w:rFonts w:ascii="Simplified Arabic" w:hAnsi="Simplified Arabic" w:cs="Simplified Arabic"/>
                <w:w w:val="95"/>
                <w:sz w:val="20"/>
                <w:rtl/>
              </w:rPr>
              <w:t>المتوسطة الطول (&gt; 500 ملم و</w:t>
            </w:r>
            <w:r w:rsidRPr="00494BBB">
              <w:rPr>
                <w:rFonts w:ascii="Cambria Math" w:hAnsi="Cambria Math" w:cs="Cambria Math" w:hint="cs"/>
                <w:w w:val="95"/>
                <w:sz w:val="20"/>
                <w:rtl/>
              </w:rPr>
              <w:t>≤</w:t>
            </w:r>
            <w:r w:rsidRPr="00494BBB">
              <w:rPr>
                <w:rFonts w:ascii="Simplified Arabic" w:hAnsi="Simplified Arabic" w:cs="Simplified Arabic"/>
                <w:w w:val="95"/>
                <w:sz w:val="20"/>
                <w:rtl/>
              </w:rPr>
              <w:t xml:space="preserve"> 500 1 ملم) بمحتوى زئبق يزيد عن 5 ملغ لكل مصباح</w:t>
            </w:r>
          </w:p>
          <w:p w14:paraId="7CC2CB43" w14:textId="0B9EDB83" w:rsidR="009D7456" w:rsidRPr="0008613F" w:rsidRDefault="009D7456" w:rsidP="00AF58A5">
            <w:pPr>
              <w:pStyle w:val="Normal-pool-Table"/>
              <w:keepNext/>
              <w:keepLines/>
              <w:numPr>
                <w:ilvl w:val="0"/>
                <w:numId w:val="233"/>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الطويلة (&gt; 500 1 ملم) بمحتوى زئبق يزيد عن 13 ملغ لكل مصباح</w:t>
            </w:r>
          </w:p>
        </w:tc>
        <w:tc>
          <w:tcPr>
            <w:tcW w:w="2402" w:type="dxa"/>
            <w:tcBorders>
              <w:left w:val="single" w:sz="4" w:space="0" w:color="auto"/>
            </w:tcBorders>
          </w:tcPr>
          <w:p w14:paraId="57FCC7BE"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0DE3E587" w14:textId="77777777" w:rsidTr="00D21BC1">
        <w:trPr>
          <w:trHeight w:val="57"/>
        </w:trPr>
        <w:tc>
          <w:tcPr>
            <w:tcW w:w="5961" w:type="dxa"/>
            <w:tcBorders>
              <w:top w:val="single" w:sz="2" w:space="0" w:color="auto"/>
              <w:bottom w:val="single" w:sz="2" w:space="0" w:color="auto"/>
              <w:right w:val="single" w:sz="4" w:space="0" w:color="auto"/>
            </w:tcBorders>
          </w:tcPr>
          <w:p w14:paraId="4B385C81" w14:textId="77777777" w:rsidR="009D7456" w:rsidRPr="0008613F" w:rsidRDefault="009D7456" w:rsidP="0050714C">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المصابيح ذات المهبط البارد والمصابيح الفَلوَرية ذات القطب الخارجي للوحات العرض الإلكترونية بجميع أطوالها، غير المدرجة في القائمة الواردة أعلاه مباشرة</w:t>
            </w:r>
          </w:p>
        </w:tc>
        <w:tc>
          <w:tcPr>
            <w:tcW w:w="2402" w:type="dxa"/>
            <w:tcBorders>
              <w:left w:val="single" w:sz="4" w:space="0" w:color="auto"/>
            </w:tcBorders>
          </w:tcPr>
          <w:p w14:paraId="4C41A857"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0DFB24F6" w14:textId="77777777" w:rsidTr="00D21BC1">
        <w:trPr>
          <w:trHeight w:val="57"/>
        </w:trPr>
        <w:tc>
          <w:tcPr>
            <w:tcW w:w="5961" w:type="dxa"/>
            <w:tcBorders>
              <w:top w:val="single" w:sz="2" w:space="0" w:color="auto"/>
              <w:bottom w:val="single" w:sz="2" w:space="0" w:color="auto"/>
              <w:right w:val="single" w:sz="4" w:space="0" w:color="auto"/>
            </w:tcBorders>
          </w:tcPr>
          <w:p w14:paraId="7AE9304D"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مواد التجميل (بمحتوى زئبق يزيد عن جزء واحد بالمليون)، بما في ذلك صابون وكريمات تفتيح البشرة، ويستثنى منها مواد تجميل منطقة العين حيث يستخدم الزئبق كمادة حافظة ولا يوجد لها بديل فعّال ومأمون</w:t>
            </w:r>
            <w:r w:rsidRPr="0008613F">
              <w:rPr>
                <w:rFonts w:ascii="Simplified Arabic" w:hAnsi="Simplified Arabic" w:cs="Simplified Arabic"/>
                <w:sz w:val="20"/>
                <w:vertAlign w:val="superscript"/>
                <w:rtl/>
              </w:rPr>
              <w:t>(1)</w:t>
            </w:r>
          </w:p>
        </w:tc>
        <w:tc>
          <w:tcPr>
            <w:tcW w:w="2402" w:type="dxa"/>
            <w:tcBorders>
              <w:left w:val="single" w:sz="4" w:space="0" w:color="auto"/>
            </w:tcBorders>
          </w:tcPr>
          <w:p w14:paraId="5EEEE605"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6BCCFAA8" w14:textId="77777777" w:rsidTr="00D21BC1">
        <w:trPr>
          <w:trHeight w:val="57"/>
        </w:trPr>
        <w:tc>
          <w:tcPr>
            <w:tcW w:w="5961" w:type="dxa"/>
            <w:tcBorders>
              <w:top w:val="single" w:sz="2" w:space="0" w:color="auto"/>
              <w:bottom w:val="single" w:sz="2" w:space="0" w:color="auto"/>
              <w:right w:val="single" w:sz="4" w:space="0" w:color="auto"/>
            </w:tcBorders>
          </w:tcPr>
          <w:p w14:paraId="76C5AE5B"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مواد التجميل، بما في ذلك صابون وكريم تفتيح البشرة، ويُستثنى منها مواد تجميل منطقة العين إذ يستخدم الزئبق كمادة حافظة ولا يوجد لها بديل فعّال ومأمون</w:t>
            </w:r>
            <w:r w:rsidRPr="0008613F">
              <w:rPr>
                <w:rFonts w:ascii="Simplified Arabic" w:hAnsi="Simplified Arabic" w:cs="Simplified Arabic"/>
                <w:sz w:val="20"/>
                <w:vertAlign w:val="superscript"/>
                <w:rtl/>
              </w:rPr>
              <w:t>(1)</w:t>
            </w:r>
          </w:p>
        </w:tc>
        <w:tc>
          <w:tcPr>
            <w:tcW w:w="2402" w:type="dxa"/>
            <w:tcBorders>
              <w:left w:val="single" w:sz="4" w:space="0" w:color="auto"/>
              <w:bottom w:val="single" w:sz="2" w:space="0" w:color="auto"/>
            </w:tcBorders>
          </w:tcPr>
          <w:p w14:paraId="18BED3B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483BB24B" w14:textId="77777777" w:rsidTr="00D21BC1">
        <w:trPr>
          <w:trHeight w:val="57"/>
        </w:trPr>
        <w:tc>
          <w:tcPr>
            <w:tcW w:w="5961" w:type="dxa"/>
            <w:tcBorders>
              <w:top w:val="single" w:sz="2" w:space="0" w:color="auto"/>
              <w:bottom w:val="single" w:sz="2" w:space="0" w:color="auto"/>
              <w:right w:val="single" w:sz="4" w:space="0" w:color="auto"/>
            </w:tcBorders>
          </w:tcPr>
          <w:p w14:paraId="31B8DD71"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مبيدات الآفات، والمبيدات الحيوية، ومواد التطهير</w:t>
            </w:r>
          </w:p>
        </w:tc>
        <w:tc>
          <w:tcPr>
            <w:tcW w:w="2402" w:type="dxa"/>
            <w:tcBorders>
              <w:top w:val="single" w:sz="2" w:space="0" w:color="auto"/>
              <w:left w:val="single" w:sz="4" w:space="0" w:color="auto"/>
              <w:bottom w:val="single" w:sz="4" w:space="0" w:color="auto"/>
            </w:tcBorders>
          </w:tcPr>
          <w:p w14:paraId="1C140CCC"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2020</w:t>
            </w:r>
          </w:p>
        </w:tc>
      </w:tr>
      <w:tr w:rsidR="009D7456" w:rsidRPr="0008613F" w14:paraId="30D341FA" w14:textId="77777777" w:rsidTr="00D21BC1">
        <w:trPr>
          <w:trHeight w:val="57"/>
        </w:trPr>
        <w:tc>
          <w:tcPr>
            <w:tcW w:w="5961" w:type="dxa"/>
            <w:tcBorders>
              <w:top w:val="single" w:sz="2" w:space="0" w:color="auto"/>
              <w:bottom w:val="single" w:sz="2" w:space="0" w:color="auto"/>
              <w:right w:val="single" w:sz="4" w:space="0" w:color="auto"/>
            </w:tcBorders>
          </w:tcPr>
          <w:p w14:paraId="3533CC53"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أجهزة القياس غير الإلكترونية التالية، ما عدا أجهزة القياس غير الإلكترونية المركَّبة في المعدات الكبيرة أو تلك المستخدمة في القياس العالي الدقة والتي لا يوجد لها بديل مناسب خال من الزئبق:</w:t>
            </w:r>
          </w:p>
          <w:p w14:paraId="1F326744" w14:textId="08BE2ED6" w:rsidR="009D7456" w:rsidRPr="0008613F" w:rsidRDefault="009D7456" w:rsidP="00AF58A5">
            <w:pPr>
              <w:pStyle w:val="Normal-pool-Table"/>
              <w:keepNext/>
              <w:keepLines/>
              <w:numPr>
                <w:ilvl w:val="0"/>
                <w:numId w:val="234"/>
              </w:numPr>
              <w:tabs>
                <w:tab w:val="clear" w:pos="1247"/>
                <w:tab w:val="clear" w:pos="1814"/>
                <w:tab w:val="clear" w:pos="2381"/>
                <w:tab w:val="clear" w:pos="2948"/>
                <w:tab w:val="clear" w:pos="3515"/>
                <w:tab w:val="clear" w:pos="4082"/>
                <w:tab w:val="left" w:pos="425"/>
              </w:tabs>
              <w:bidi/>
              <w:spacing w:line="280" w:lineRule="exact"/>
              <w:ind w:left="0" w:firstLine="0"/>
              <w:jc w:val="both"/>
              <w:textDirection w:val="tbRlV"/>
              <w:rPr>
                <w:rFonts w:ascii="Simplified Arabic" w:hAnsi="Simplified Arabic" w:cs="Simplified Arabic"/>
                <w:sz w:val="20"/>
                <w:rtl/>
              </w:rPr>
            </w:pPr>
            <w:r w:rsidRPr="0008613F">
              <w:rPr>
                <w:rFonts w:ascii="Simplified Arabic" w:hAnsi="Simplified Arabic" w:cs="Simplified Arabic"/>
                <w:sz w:val="20"/>
                <w:rtl/>
              </w:rPr>
              <w:t>البارومترات؛</w:t>
            </w:r>
          </w:p>
          <w:p w14:paraId="6BB070BF" w14:textId="190E0E5D" w:rsidR="009D7456" w:rsidRPr="0008613F" w:rsidRDefault="009D7456" w:rsidP="00AF58A5">
            <w:pPr>
              <w:pStyle w:val="Normal-pool-Table"/>
              <w:keepNext/>
              <w:keepLines/>
              <w:numPr>
                <w:ilvl w:val="0"/>
                <w:numId w:val="234"/>
              </w:numPr>
              <w:tabs>
                <w:tab w:val="clear" w:pos="1247"/>
                <w:tab w:val="clear" w:pos="1814"/>
                <w:tab w:val="clear" w:pos="2381"/>
                <w:tab w:val="clear" w:pos="2948"/>
                <w:tab w:val="clear" w:pos="3515"/>
                <w:tab w:val="clear" w:pos="4082"/>
                <w:tab w:val="left" w:pos="425"/>
              </w:tabs>
              <w:bidi/>
              <w:spacing w:line="280" w:lineRule="exact"/>
              <w:ind w:left="0" w:firstLine="0"/>
              <w:jc w:val="both"/>
              <w:textDirection w:val="tbRlV"/>
              <w:rPr>
                <w:rFonts w:ascii="Simplified Arabic" w:hAnsi="Simplified Arabic" w:cs="Simplified Arabic"/>
                <w:sz w:val="20"/>
                <w:rtl/>
              </w:rPr>
            </w:pPr>
            <w:r w:rsidRPr="0008613F">
              <w:rPr>
                <w:rFonts w:ascii="Simplified Arabic" w:hAnsi="Simplified Arabic" w:cs="Simplified Arabic"/>
                <w:sz w:val="20"/>
                <w:rtl/>
              </w:rPr>
              <w:t>أجهزة قياس الرطوبة؛</w:t>
            </w:r>
          </w:p>
          <w:p w14:paraId="6AE22F71" w14:textId="0FDB35F4" w:rsidR="009D7456" w:rsidRPr="0008613F" w:rsidRDefault="009D7456" w:rsidP="00AF58A5">
            <w:pPr>
              <w:pStyle w:val="Normal-pool-Table"/>
              <w:keepNext/>
              <w:keepLines/>
              <w:numPr>
                <w:ilvl w:val="0"/>
                <w:numId w:val="234"/>
              </w:numPr>
              <w:tabs>
                <w:tab w:val="clear" w:pos="1247"/>
                <w:tab w:val="clear" w:pos="1814"/>
                <w:tab w:val="clear" w:pos="2381"/>
                <w:tab w:val="clear" w:pos="2948"/>
                <w:tab w:val="clear" w:pos="3515"/>
                <w:tab w:val="clear" w:pos="4082"/>
                <w:tab w:val="left" w:pos="425"/>
              </w:tabs>
              <w:bidi/>
              <w:spacing w:line="280" w:lineRule="exact"/>
              <w:ind w:left="0" w:firstLine="0"/>
              <w:jc w:val="both"/>
              <w:textDirection w:val="tbRlV"/>
              <w:rPr>
                <w:rFonts w:ascii="Simplified Arabic" w:hAnsi="Simplified Arabic" w:cs="Simplified Arabic"/>
                <w:sz w:val="20"/>
                <w:rtl/>
              </w:rPr>
            </w:pPr>
            <w:r w:rsidRPr="0008613F">
              <w:rPr>
                <w:rFonts w:ascii="Simplified Arabic" w:hAnsi="Simplified Arabic" w:cs="Simplified Arabic"/>
                <w:sz w:val="20"/>
                <w:rtl/>
              </w:rPr>
              <w:t>مقاييس الضغط؛</w:t>
            </w:r>
          </w:p>
          <w:p w14:paraId="0242FD29" w14:textId="0A14AA18" w:rsidR="009D7456" w:rsidRPr="0008613F" w:rsidRDefault="009D7456" w:rsidP="00AF58A5">
            <w:pPr>
              <w:pStyle w:val="Normal-pool-Table"/>
              <w:keepNext/>
              <w:keepLines/>
              <w:numPr>
                <w:ilvl w:val="0"/>
                <w:numId w:val="234"/>
              </w:numPr>
              <w:tabs>
                <w:tab w:val="clear" w:pos="1247"/>
                <w:tab w:val="clear" w:pos="1814"/>
                <w:tab w:val="clear" w:pos="2381"/>
                <w:tab w:val="clear" w:pos="2948"/>
                <w:tab w:val="clear" w:pos="3515"/>
                <w:tab w:val="clear" w:pos="4082"/>
                <w:tab w:val="left" w:pos="425"/>
              </w:tabs>
              <w:bidi/>
              <w:spacing w:line="280" w:lineRule="exact"/>
              <w:ind w:left="0" w:firstLine="0"/>
              <w:jc w:val="both"/>
              <w:textDirection w:val="tbRlV"/>
              <w:rPr>
                <w:rFonts w:ascii="Simplified Arabic" w:hAnsi="Simplified Arabic" w:cs="Simplified Arabic"/>
                <w:sz w:val="20"/>
                <w:rtl/>
              </w:rPr>
            </w:pPr>
            <w:r w:rsidRPr="0008613F">
              <w:rPr>
                <w:rFonts w:ascii="Simplified Arabic" w:hAnsi="Simplified Arabic" w:cs="Simplified Arabic"/>
                <w:sz w:val="20"/>
                <w:rtl/>
              </w:rPr>
              <w:t>مقاييس الحرارة؛</w:t>
            </w:r>
          </w:p>
          <w:p w14:paraId="5EF6D227" w14:textId="3744DA78" w:rsidR="009D7456" w:rsidRPr="0008613F" w:rsidRDefault="009D7456" w:rsidP="00AF58A5">
            <w:pPr>
              <w:pStyle w:val="Normal-pool-Table"/>
              <w:keepNext/>
              <w:keepLines/>
              <w:numPr>
                <w:ilvl w:val="0"/>
                <w:numId w:val="234"/>
              </w:numPr>
              <w:tabs>
                <w:tab w:val="clear" w:pos="1247"/>
                <w:tab w:val="clear" w:pos="1814"/>
                <w:tab w:val="clear" w:pos="2381"/>
                <w:tab w:val="clear" w:pos="2948"/>
                <w:tab w:val="clear" w:pos="3515"/>
                <w:tab w:val="clear" w:pos="4082"/>
                <w:tab w:val="left" w:pos="425"/>
              </w:tabs>
              <w:bidi/>
              <w:spacing w:line="280" w:lineRule="exact"/>
              <w:ind w:left="0" w:firstLine="0"/>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مقاييس ضغط الدم.</w:t>
            </w:r>
          </w:p>
        </w:tc>
        <w:tc>
          <w:tcPr>
            <w:tcW w:w="2402" w:type="dxa"/>
            <w:tcBorders>
              <w:top w:val="single" w:sz="4" w:space="0" w:color="auto"/>
              <w:left w:val="single" w:sz="4" w:space="0" w:color="auto"/>
            </w:tcBorders>
          </w:tcPr>
          <w:p w14:paraId="3DE90E3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en-US"/>
              </w:rPr>
            </w:pPr>
            <w:r w:rsidRPr="0008613F">
              <w:rPr>
                <w:rFonts w:ascii="Simplified Arabic" w:hAnsi="Simplified Arabic" w:cs="Simplified Arabic"/>
                <w:sz w:val="20"/>
                <w:rtl/>
              </w:rPr>
              <w:t>2020</w:t>
            </w:r>
          </w:p>
        </w:tc>
      </w:tr>
      <w:tr w:rsidR="009D7456" w:rsidRPr="0008613F" w14:paraId="595F773F" w14:textId="77777777" w:rsidTr="00D21BC1">
        <w:trPr>
          <w:trHeight w:val="57"/>
        </w:trPr>
        <w:tc>
          <w:tcPr>
            <w:tcW w:w="5961" w:type="dxa"/>
            <w:tcBorders>
              <w:top w:val="single" w:sz="2" w:space="0" w:color="auto"/>
              <w:bottom w:val="single" w:sz="2" w:space="0" w:color="auto"/>
              <w:right w:val="single" w:sz="4" w:space="0" w:color="auto"/>
            </w:tcBorders>
          </w:tcPr>
          <w:p w14:paraId="3396E02C"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مقاييس الإجهاد لاستخدامها في مِخْطاط تَبَدُّلاتِ الحَجْم؛</w:t>
            </w:r>
          </w:p>
        </w:tc>
        <w:tc>
          <w:tcPr>
            <w:tcW w:w="2402" w:type="dxa"/>
            <w:tcBorders>
              <w:left w:val="single" w:sz="4" w:space="0" w:color="auto"/>
            </w:tcBorders>
          </w:tcPr>
          <w:p w14:paraId="3E22D558"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70DF71F2" w14:textId="77777777" w:rsidTr="00D21BC1">
        <w:trPr>
          <w:trHeight w:val="57"/>
        </w:trPr>
        <w:tc>
          <w:tcPr>
            <w:tcW w:w="5961" w:type="dxa"/>
            <w:tcBorders>
              <w:top w:val="single" w:sz="2" w:space="0" w:color="auto"/>
              <w:bottom w:val="single" w:sz="2" w:space="0" w:color="auto"/>
              <w:right w:val="single" w:sz="4" w:space="0" w:color="auto"/>
            </w:tcBorders>
          </w:tcPr>
          <w:p w14:paraId="3E6E8367"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أجهزة القياس الكهربائية والإلكترونية التالية، باستثناء تلك المركبة في المعدات الكبيرة أو المستخدمة في القياس العالي الدقة ولا يوجد لها بديل مناسب خال من الزئبق:</w:t>
            </w:r>
          </w:p>
          <w:p w14:paraId="30B3E641" w14:textId="64B8FB92" w:rsidR="009D7456" w:rsidRPr="00494BBB" w:rsidRDefault="009D7456" w:rsidP="00AF58A5">
            <w:pPr>
              <w:pStyle w:val="Normal-pool-Table"/>
              <w:keepNext/>
              <w:keepLines/>
              <w:numPr>
                <w:ilvl w:val="0"/>
                <w:numId w:val="235"/>
              </w:numPr>
              <w:tabs>
                <w:tab w:val="clear" w:pos="1247"/>
                <w:tab w:val="clear" w:pos="1814"/>
                <w:tab w:val="clear" w:pos="2381"/>
                <w:tab w:val="clear" w:pos="2948"/>
                <w:tab w:val="clear" w:pos="3515"/>
                <w:tab w:val="clear" w:pos="4082"/>
              </w:tabs>
              <w:bidi/>
              <w:spacing w:line="280" w:lineRule="exact"/>
              <w:ind w:left="425" w:hanging="425"/>
              <w:jc w:val="both"/>
              <w:textDirection w:val="tbRlV"/>
              <w:rPr>
                <w:rFonts w:ascii="Simplified Arabic" w:hAnsi="Simplified Arabic" w:cs="Simplified Arabic"/>
                <w:w w:val="98"/>
                <w:sz w:val="20"/>
                <w:rtl/>
                <w:lang w:val="ar-SA" w:eastAsia="zh-TW"/>
              </w:rPr>
            </w:pPr>
            <w:r w:rsidRPr="00494BBB">
              <w:rPr>
                <w:rFonts w:ascii="Simplified Arabic" w:hAnsi="Simplified Arabic" w:cs="Simplified Arabic"/>
                <w:w w:val="98"/>
                <w:sz w:val="20"/>
                <w:rtl/>
              </w:rPr>
              <w:t>أجهزة كشف ضغط الذوبان، وأجهزة إرسال ضغط الذوبان، وأجهزة استشعار ضغط الذوبان</w:t>
            </w:r>
          </w:p>
        </w:tc>
        <w:tc>
          <w:tcPr>
            <w:tcW w:w="2402" w:type="dxa"/>
            <w:tcBorders>
              <w:left w:val="single" w:sz="4" w:space="0" w:color="auto"/>
              <w:bottom w:val="single" w:sz="2" w:space="0" w:color="auto"/>
            </w:tcBorders>
          </w:tcPr>
          <w:p w14:paraId="00950B4E"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lang w:val="en-US" w:eastAsia="zh-TW"/>
              </w:rPr>
            </w:pPr>
            <w:r w:rsidRPr="0008613F">
              <w:rPr>
                <w:rFonts w:ascii="Simplified Arabic" w:hAnsi="Simplified Arabic" w:cs="Simplified Arabic"/>
                <w:sz w:val="20"/>
                <w:rtl/>
              </w:rPr>
              <w:t>2025</w:t>
            </w:r>
          </w:p>
        </w:tc>
      </w:tr>
      <w:tr w:rsidR="009D7456" w:rsidRPr="0008613F" w14:paraId="5D1E9EB4" w14:textId="77777777" w:rsidTr="00D21BC1">
        <w:trPr>
          <w:trHeight w:val="57"/>
        </w:trPr>
        <w:tc>
          <w:tcPr>
            <w:tcW w:w="5961" w:type="dxa"/>
            <w:tcBorders>
              <w:top w:val="single" w:sz="2" w:space="0" w:color="auto"/>
              <w:bottom w:val="single" w:sz="2" w:space="0" w:color="auto"/>
              <w:right w:val="single" w:sz="4" w:space="0" w:color="auto"/>
            </w:tcBorders>
          </w:tcPr>
          <w:p w14:paraId="47233D1D"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مضخات التفريغ الزئبقية</w:t>
            </w:r>
          </w:p>
        </w:tc>
        <w:tc>
          <w:tcPr>
            <w:tcW w:w="2402" w:type="dxa"/>
            <w:tcBorders>
              <w:top w:val="single" w:sz="2" w:space="0" w:color="auto"/>
              <w:left w:val="single" w:sz="4" w:space="0" w:color="auto"/>
              <w:bottom w:val="single" w:sz="2" w:space="0" w:color="auto"/>
            </w:tcBorders>
          </w:tcPr>
          <w:p w14:paraId="2DEC4BA4"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631DDCBB" w14:textId="77777777" w:rsidTr="00D21BC1">
        <w:trPr>
          <w:trHeight w:val="57"/>
        </w:trPr>
        <w:tc>
          <w:tcPr>
            <w:tcW w:w="5961" w:type="dxa"/>
            <w:tcBorders>
              <w:top w:val="single" w:sz="2" w:space="0" w:color="auto"/>
              <w:bottom w:val="single" w:sz="2" w:space="0" w:color="auto"/>
              <w:right w:val="single" w:sz="4" w:space="0" w:color="auto"/>
            </w:tcBorders>
          </w:tcPr>
          <w:p w14:paraId="7ABB4E35"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موازِنات الإطارات وأوزان العجلات</w:t>
            </w:r>
          </w:p>
        </w:tc>
        <w:tc>
          <w:tcPr>
            <w:tcW w:w="2402" w:type="dxa"/>
            <w:tcBorders>
              <w:top w:val="single" w:sz="2" w:space="0" w:color="auto"/>
              <w:left w:val="single" w:sz="4" w:space="0" w:color="auto"/>
            </w:tcBorders>
          </w:tcPr>
          <w:p w14:paraId="7EB439E4"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00897CBB" w14:textId="77777777" w:rsidTr="00D21BC1">
        <w:trPr>
          <w:trHeight w:val="57"/>
        </w:trPr>
        <w:tc>
          <w:tcPr>
            <w:tcW w:w="5961" w:type="dxa"/>
            <w:tcBorders>
              <w:top w:val="single" w:sz="2" w:space="0" w:color="auto"/>
              <w:bottom w:val="single" w:sz="2" w:space="0" w:color="auto"/>
              <w:right w:val="single" w:sz="4" w:space="0" w:color="auto"/>
            </w:tcBorders>
          </w:tcPr>
          <w:p w14:paraId="0BA9EA59"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أفلام وورق التصوير الفوتوغرافي</w:t>
            </w:r>
          </w:p>
        </w:tc>
        <w:tc>
          <w:tcPr>
            <w:tcW w:w="2402" w:type="dxa"/>
            <w:tcBorders>
              <w:left w:val="single" w:sz="4" w:space="0" w:color="auto"/>
              <w:bottom w:val="single" w:sz="2" w:space="0" w:color="auto"/>
            </w:tcBorders>
          </w:tcPr>
          <w:p w14:paraId="109007D7"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04C1B09B" w14:textId="77777777" w:rsidTr="00D21BC1">
        <w:trPr>
          <w:trHeight w:val="57"/>
        </w:trPr>
        <w:tc>
          <w:tcPr>
            <w:tcW w:w="5961" w:type="dxa"/>
            <w:tcBorders>
              <w:top w:val="single" w:sz="2" w:space="0" w:color="auto"/>
              <w:bottom w:val="single" w:sz="2" w:space="0" w:color="auto"/>
              <w:right w:val="single" w:sz="4" w:space="0" w:color="auto"/>
            </w:tcBorders>
          </w:tcPr>
          <w:p w14:paraId="3582B932"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الوقود الدافع للسواتل والمركبات الفضائية</w:t>
            </w:r>
          </w:p>
        </w:tc>
        <w:tc>
          <w:tcPr>
            <w:tcW w:w="2402" w:type="dxa"/>
            <w:tcBorders>
              <w:top w:val="single" w:sz="2" w:space="0" w:color="auto"/>
              <w:left w:val="single" w:sz="4" w:space="0" w:color="auto"/>
              <w:bottom w:val="single" w:sz="2" w:space="0" w:color="auto"/>
            </w:tcBorders>
          </w:tcPr>
          <w:p w14:paraId="730793E5"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lang w:val="ar-SA" w:eastAsia="zh-TW"/>
              </w:rPr>
            </w:pPr>
            <w:r w:rsidRPr="0008613F">
              <w:rPr>
                <w:rFonts w:ascii="Simplified Arabic" w:hAnsi="Simplified Arabic" w:cs="Simplified Arabic"/>
                <w:sz w:val="20"/>
                <w:rtl/>
              </w:rPr>
              <w:t>2025</w:t>
            </w:r>
          </w:p>
        </w:tc>
      </w:tr>
      <w:tr w:rsidR="009D7456" w:rsidRPr="0008613F" w14:paraId="14899261" w14:textId="77777777" w:rsidTr="00D21BC1">
        <w:trPr>
          <w:trHeight w:val="57"/>
        </w:trPr>
        <w:tc>
          <w:tcPr>
            <w:tcW w:w="5961" w:type="dxa"/>
            <w:tcBorders>
              <w:top w:val="single" w:sz="2" w:space="0" w:color="auto"/>
              <w:bottom w:val="single" w:sz="2" w:space="0" w:color="auto"/>
              <w:right w:val="single" w:sz="4" w:space="0" w:color="auto"/>
            </w:tcBorders>
            <w:shd w:val="clear" w:color="auto" w:fill="D9D9D9" w:themeFill="background1" w:themeFillShade="D9"/>
          </w:tcPr>
          <w:p w14:paraId="15A0D9E4"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rPr>
            </w:pPr>
            <w:r w:rsidRPr="0008613F">
              <w:rPr>
                <w:rFonts w:ascii="Simplified Arabic" w:hAnsi="Simplified Arabic" w:cs="Simplified Arabic"/>
                <w:sz w:val="20"/>
                <w:rtl/>
              </w:rPr>
              <w:lastRenderedPageBreak/>
              <w:t>ملغم الأسنان، باستثناء الحالات التي يعتبر فيها ممارس طب الأسنان استخدامه ضروريًا بناءً على احتياجات المريض</w:t>
            </w:r>
          </w:p>
        </w:tc>
        <w:tc>
          <w:tcPr>
            <w:tcW w:w="2402" w:type="dxa"/>
            <w:tcBorders>
              <w:top w:val="single" w:sz="2" w:space="0" w:color="auto"/>
              <w:left w:val="single" w:sz="4" w:space="0" w:color="auto"/>
              <w:bottom w:val="single" w:sz="2" w:space="0" w:color="auto"/>
            </w:tcBorders>
            <w:shd w:val="clear" w:color="auto" w:fill="D9D9D9" w:themeFill="background1" w:themeFillShade="D9"/>
          </w:tcPr>
          <w:p w14:paraId="56D3C06A" w14:textId="77777777" w:rsidR="009D7456" w:rsidRPr="0008613F" w:rsidRDefault="009D7456" w:rsidP="00AF58A5">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 w:val="20"/>
                <w:rtl/>
              </w:rPr>
            </w:pPr>
            <w:r w:rsidRPr="0008613F">
              <w:rPr>
                <w:rFonts w:ascii="Simplified Arabic" w:hAnsi="Simplified Arabic" w:cs="Simplified Arabic"/>
                <w:sz w:val="20"/>
                <w:rtl/>
              </w:rPr>
              <w:t>2034</w:t>
            </w:r>
          </w:p>
        </w:tc>
      </w:tr>
    </w:tbl>
    <w:p w14:paraId="7CC14DFB" w14:textId="417BF8AF" w:rsidR="009D7456" w:rsidRPr="00DA701F" w:rsidRDefault="009D7456" w:rsidP="00DA701F">
      <w:pPr>
        <w:pStyle w:val="Normal-pool"/>
        <w:tabs>
          <w:tab w:val="clear" w:pos="624"/>
          <w:tab w:val="clear" w:pos="1247"/>
          <w:tab w:val="clear" w:pos="1871"/>
          <w:tab w:val="clear" w:pos="2495"/>
          <w:tab w:val="clear" w:pos="3119"/>
          <w:tab w:val="clear" w:pos="3742"/>
          <w:tab w:val="clear" w:pos="4366"/>
        </w:tabs>
        <w:bidi/>
        <w:spacing w:after="120" w:line="280" w:lineRule="exact"/>
        <w:ind w:left="1134" w:firstLine="709"/>
        <w:jc w:val="both"/>
        <w:textDirection w:val="tbRlV"/>
        <w:rPr>
          <w:rFonts w:ascii="Simplified Arabic" w:hAnsi="Simplified Arabic" w:cs="Simplified Arabic"/>
          <w:rtl/>
        </w:rPr>
      </w:pPr>
      <w:r w:rsidRPr="00DA701F">
        <w:rPr>
          <w:rFonts w:ascii="Simplified Arabic" w:hAnsi="Simplified Arabic" w:cs="Simplified Arabic"/>
          <w:rtl/>
        </w:rPr>
        <w:t>(1) لا تُقصد هنا مواد التجميل أو أنواع الصابون أو الكريمات الملوثة بكميات ضئيلة جداً من الزئبق.</w:t>
      </w:r>
    </w:p>
    <w:p w14:paraId="1ED97F9C" w14:textId="77777777" w:rsidR="009D7456" w:rsidRPr="00141836" w:rsidRDefault="009D7456" w:rsidP="001A12F3">
      <w:pPr>
        <w:pStyle w:val="Normal-pool"/>
        <w:numPr>
          <w:ilvl w:val="0"/>
          <w:numId w:val="112"/>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rPr>
      </w:pPr>
      <w:r w:rsidRPr="00DB2971">
        <w:rPr>
          <w:rFonts w:ascii="Simplified Arabic" w:hAnsi="Simplified Arabic" w:cs="Simplified Arabic"/>
          <w:i/>
          <w:iCs/>
          <w:sz w:val="24"/>
          <w:szCs w:val="24"/>
          <w:rtl/>
        </w:rPr>
        <w:t>يقرر أيضاً</w:t>
      </w:r>
      <w:r w:rsidRPr="00141836">
        <w:rPr>
          <w:rFonts w:ascii="Simplified Arabic" w:hAnsi="Simplified Arabic" w:cs="Simplified Arabic"/>
          <w:sz w:val="24"/>
          <w:szCs w:val="24"/>
          <w:rtl/>
        </w:rPr>
        <w:t xml:space="preserve"> أن يجري، في اجتماعه الثاني عشر، استعراضاً للحاجة إلى الاستثناء باستخدام ملغم الأسنان الوارد في الجزء الأول من المرفق ألف للاتفاقية؛</w:t>
      </w:r>
    </w:p>
    <w:p w14:paraId="19014D08" w14:textId="77777777" w:rsidR="009D7456" w:rsidRPr="00141836" w:rsidRDefault="009D7456" w:rsidP="001A12F3">
      <w:pPr>
        <w:pStyle w:val="Normal-pool"/>
        <w:numPr>
          <w:ilvl w:val="0"/>
          <w:numId w:val="112"/>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i/>
          <w:sz w:val="24"/>
          <w:szCs w:val="24"/>
          <w:rtl/>
          <w:lang w:val="ar-SA" w:eastAsia="zh-TW"/>
        </w:rPr>
      </w:pPr>
      <w:r w:rsidRPr="00141836">
        <w:rPr>
          <w:rFonts w:ascii="Simplified Arabic" w:hAnsi="Simplified Arabic" w:cs="Simplified Arabic"/>
          <w:i/>
          <w:iCs/>
          <w:sz w:val="24"/>
          <w:szCs w:val="24"/>
          <w:rtl/>
        </w:rPr>
        <w:t xml:space="preserve">يقرر كذلك </w:t>
      </w:r>
      <w:r w:rsidRPr="00141836">
        <w:rPr>
          <w:rFonts w:ascii="Simplified Arabic" w:hAnsi="Simplified Arabic" w:cs="Simplified Arabic"/>
          <w:sz w:val="24"/>
          <w:szCs w:val="24"/>
          <w:rtl/>
        </w:rPr>
        <w:t>تعديل الجزء الثاني من المرفق ألف للاتفاقية على النحو المبين في الجدول التالي</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10"/>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tbl>
      <w:tblPr>
        <w:bidiVisual/>
        <w:tblW w:w="8363" w:type="dxa"/>
        <w:tblInd w:w="1139" w:type="dxa"/>
        <w:tblBorders>
          <w:top w:val="single" w:sz="4" w:space="0" w:color="000000"/>
          <w:left w:val="single" w:sz="4" w:space="0" w:color="000000"/>
          <w:bottom w:val="single" w:sz="2" w:space="0" w:color="000000"/>
          <w:right w:val="single" w:sz="4" w:space="0" w:color="000000"/>
          <w:insideV w:val="single" w:sz="4" w:space="0" w:color="000000"/>
        </w:tblBorders>
        <w:tblLayout w:type="fixed"/>
        <w:tblCellMar>
          <w:top w:w="57" w:type="dxa"/>
          <w:bottom w:w="57" w:type="dxa"/>
        </w:tblCellMar>
        <w:tblLook w:val="04A0" w:firstRow="1" w:lastRow="0" w:firstColumn="1" w:lastColumn="0" w:noHBand="0" w:noVBand="1"/>
      </w:tblPr>
      <w:tblGrid>
        <w:gridCol w:w="2133"/>
        <w:gridCol w:w="6230"/>
      </w:tblGrid>
      <w:tr w:rsidR="009D7456" w:rsidRPr="002F170F" w14:paraId="45A67A8D" w14:textId="77777777" w:rsidTr="00C12821">
        <w:trPr>
          <w:tblHeader/>
        </w:trPr>
        <w:tc>
          <w:tcPr>
            <w:tcW w:w="2133" w:type="dxa"/>
            <w:tcBorders>
              <w:top w:val="single" w:sz="4" w:space="0" w:color="000000"/>
              <w:bottom w:val="single" w:sz="12" w:space="0" w:color="auto"/>
            </w:tcBorders>
            <w:vAlign w:val="bottom"/>
            <w:hideMark/>
          </w:tcPr>
          <w:p w14:paraId="61F4D8B6" w14:textId="77777777" w:rsidR="009D7456" w:rsidRPr="002F170F" w:rsidRDefault="009D7456" w:rsidP="002F170F">
            <w:pPr>
              <w:widowControl w:val="0"/>
              <w:tabs>
                <w:tab w:val="clear" w:pos="1247"/>
                <w:tab w:val="clear" w:pos="1814"/>
                <w:tab w:val="clear" w:pos="2381"/>
                <w:tab w:val="clear" w:pos="2948"/>
                <w:tab w:val="clear" w:pos="3515"/>
              </w:tabs>
              <w:bidi/>
              <w:snapToGrid w:val="0"/>
              <w:spacing w:before="40" w:after="40" w:line="280" w:lineRule="exact"/>
              <w:jc w:val="both"/>
              <w:rPr>
                <w:rFonts w:ascii="Simplified Arabic" w:hAnsi="Simplified Arabic" w:cs="Simplified Arabic"/>
                <w:i/>
                <w:iCs/>
                <w:lang w:val="en-US" w:eastAsia="en-GB"/>
              </w:rPr>
            </w:pPr>
            <w:r w:rsidRPr="002F170F">
              <w:rPr>
                <w:rFonts w:ascii="Simplified Arabic" w:hAnsi="Simplified Arabic" w:cs="Simplified Arabic"/>
                <w:i/>
                <w:iCs/>
                <w:rtl/>
                <w:lang w:val="en-US"/>
              </w:rPr>
              <w:t>المنتجات المضاف إليها الزئبق</w:t>
            </w:r>
          </w:p>
        </w:tc>
        <w:tc>
          <w:tcPr>
            <w:tcW w:w="6230" w:type="dxa"/>
            <w:tcBorders>
              <w:top w:val="single" w:sz="4" w:space="0" w:color="000000"/>
              <w:bottom w:val="single" w:sz="12" w:space="0" w:color="auto"/>
            </w:tcBorders>
            <w:vAlign w:val="bottom"/>
            <w:hideMark/>
          </w:tcPr>
          <w:p w14:paraId="092AAFC9" w14:textId="77777777" w:rsidR="009D7456" w:rsidRPr="002F170F" w:rsidRDefault="009D7456" w:rsidP="002F170F">
            <w:pPr>
              <w:widowControl w:val="0"/>
              <w:tabs>
                <w:tab w:val="clear" w:pos="1247"/>
                <w:tab w:val="clear" w:pos="1814"/>
                <w:tab w:val="clear" w:pos="2381"/>
                <w:tab w:val="clear" w:pos="2948"/>
                <w:tab w:val="clear" w:pos="3515"/>
              </w:tabs>
              <w:bidi/>
              <w:snapToGrid w:val="0"/>
              <w:spacing w:before="40" w:after="40" w:line="280" w:lineRule="exact"/>
              <w:jc w:val="both"/>
              <w:rPr>
                <w:rFonts w:ascii="Simplified Arabic" w:hAnsi="Simplified Arabic" w:cs="Simplified Arabic"/>
                <w:i/>
                <w:iCs/>
                <w:lang w:val="en-US" w:eastAsia="en-GB"/>
              </w:rPr>
            </w:pPr>
            <w:r w:rsidRPr="002F170F">
              <w:rPr>
                <w:rFonts w:ascii="Simplified Arabic" w:hAnsi="Simplified Arabic" w:cs="Simplified Arabic"/>
                <w:i/>
                <w:iCs/>
                <w:rtl/>
                <w:lang w:val="en-US"/>
              </w:rPr>
              <w:t>الأحكام</w:t>
            </w:r>
          </w:p>
        </w:tc>
      </w:tr>
      <w:tr w:rsidR="00D0255D" w:rsidRPr="002F170F" w14:paraId="1B99BD48" w14:textId="77777777" w:rsidTr="00C12821">
        <w:trPr>
          <w:trHeight w:val="5724"/>
        </w:trPr>
        <w:tc>
          <w:tcPr>
            <w:tcW w:w="2133" w:type="dxa"/>
            <w:vMerge w:val="restart"/>
            <w:tcBorders>
              <w:top w:val="single" w:sz="12" w:space="0" w:color="auto"/>
            </w:tcBorders>
            <w:hideMark/>
          </w:tcPr>
          <w:p w14:paraId="1EB84678" w14:textId="77777777" w:rsidR="00D0255D" w:rsidRPr="002F170F" w:rsidRDefault="00D0255D" w:rsidP="002F170F">
            <w:pPr>
              <w:widowControl w:val="0"/>
              <w:tabs>
                <w:tab w:val="clear" w:pos="1247"/>
                <w:tab w:val="clear" w:pos="1814"/>
                <w:tab w:val="clear" w:pos="2381"/>
                <w:tab w:val="clear" w:pos="2948"/>
                <w:tab w:val="clear" w:pos="3515"/>
              </w:tabs>
              <w:bidi/>
              <w:snapToGrid w:val="0"/>
              <w:spacing w:before="40" w:after="40" w:line="280" w:lineRule="exact"/>
              <w:jc w:val="both"/>
              <w:rPr>
                <w:rFonts w:ascii="Simplified Arabic" w:hAnsi="Simplified Arabic" w:cs="Simplified Arabic"/>
                <w:b/>
                <w:bCs/>
                <w:lang w:val="en-US" w:eastAsia="en-GB"/>
              </w:rPr>
            </w:pPr>
            <w:r w:rsidRPr="002F170F">
              <w:rPr>
                <w:rFonts w:ascii="Simplified Arabic" w:hAnsi="Simplified Arabic" w:cs="Simplified Arabic"/>
                <w:b/>
                <w:rtl/>
                <w:lang w:val="en-US"/>
              </w:rPr>
              <w:t>ملاغم الأسنان</w:t>
            </w:r>
          </w:p>
        </w:tc>
        <w:tc>
          <w:tcPr>
            <w:tcW w:w="6230" w:type="dxa"/>
            <w:tcBorders>
              <w:top w:val="single" w:sz="12" w:space="0" w:color="auto"/>
            </w:tcBorders>
            <w:hideMark/>
          </w:tcPr>
          <w:p w14:paraId="1E743BDE" w14:textId="77777777" w:rsidR="00D0255D" w:rsidRPr="002F170F" w:rsidRDefault="00D0255D" w:rsidP="002F170F">
            <w:pPr>
              <w:widowControl w:val="0"/>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en-US"/>
              </w:rPr>
            </w:pPr>
            <w:r w:rsidRPr="002F170F">
              <w:rPr>
                <w:rFonts w:ascii="Simplified Arabic" w:hAnsi="Simplified Arabic" w:cs="Simplified Arabic"/>
                <w:rtl/>
                <w:lang w:val="en-US"/>
              </w:rPr>
              <w:t>تراعي التدابير التي يتخذها الطرف للتخلص التدريجي من استعمال ملاغم الأسنان الظروف الداخلية للطرف المعني والتوجيهات الدولية ذات الصلة، وتشمل تدبيرين اثنين أو أكثر من التدابير المدرجة في القائمة التالية:</w:t>
            </w:r>
          </w:p>
          <w:p w14:paraId="6C29780E" w14:textId="7F9D8385"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333A76">
              <w:rPr>
                <w:rFonts w:ascii="Simplified Arabic" w:hAnsi="Simplified Arabic" w:cs="Simplified Arabic"/>
                <w:rtl/>
                <w:lang w:val="en-US"/>
              </w:rPr>
              <w:t>وضع أهداف وطنية ترمي إلى الجمع بين الوقاية من تسوُّس الأسنان وتعزيز الصحة، وبذلك تقلل الحاجة إلى تصليح الأسنان؛</w:t>
            </w:r>
          </w:p>
          <w:p w14:paraId="0DEFAB13" w14:textId="5D54DFCC"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333A76">
              <w:rPr>
                <w:rFonts w:ascii="Simplified Arabic" w:hAnsi="Simplified Arabic" w:cs="Simplified Arabic"/>
                <w:rtl/>
                <w:lang w:val="en-US"/>
              </w:rPr>
              <w:t>وضع أهداف وطنية ترمي إلى تقليل استعمالها؛</w:t>
            </w:r>
          </w:p>
          <w:p w14:paraId="3E82A04A" w14:textId="4D898619" w:rsidR="00D0255D" w:rsidRPr="00333A76" w:rsidRDefault="00D0255D" w:rsidP="00372199">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lowKashida"/>
              <w:textDirection w:val="tbRlV"/>
              <w:rPr>
                <w:rFonts w:ascii="Simplified Arabic" w:hAnsi="Simplified Arabic" w:cs="Simplified Arabic"/>
                <w:lang w:val="en-US"/>
              </w:rPr>
            </w:pPr>
            <w:r w:rsidRPr="00333A76">
              <w:rPr>
                <w:rFonts w:ascii="Simplified Arabic" w:hAnsi="Simplified Arabic" w:cs="Simplified Arabic"/>
                <w:rtl/>
                <w:lang w:val="en-US"/>
              </w:rPr>
              <w:t>تشجيع استعمال بدائل خالية من الزئبق فعّالة من حيث التكلفة وفعّالة إكلينيكياًّ لتصليح الأسنان؛</w:t>
            </w:r>
          </w:p>
          <w:p w14:paraId="344C0D0D" w14:textId="3AC69366"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333A76">
              <w:rPr>
                <w:rFonts w:ascii="Simplified Arabic" w:hAnsi="Simplified Arabic" w:cs="Simplified Arabic"/>
                <w:rtl/>
                <w:lang w:val="en-US"/>
              </w:rPr>
              <w:t>تشجيع البحث والتطوير للمواد الجيدة الخالية من الزئبق المستخدمة في تصليح الأسنان؛</w:t>
            </w:r>
          </w:p>
          <w:p w14:paraId="649D8137" w14:textId="07283734"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333A76">
              <w:rPr>
                <w:rFonts w:ascii="Simplified Arabic" w:hAnsi="Simplified Arabic" w:cs="Simplified Arabic"/>
                <w:rtl/>
                <w:lang w:val="en-US"/>
              </w:rPr>
              <w:t>تشجيع المنظمات المهنية التمثيلية ومدارس طب الأسنان على تعليم وتدريب المهنيين والطلاب في طب الأسنان على استعمال بدائل خالية من الزئبق لتصليح الأسنان؛ وتشجيع أفضل الممارسات الإدارية؛</w:t>
            </w:r>
          </w:p>
          <w:p w14:paraId="63FE504E" w14:textId="77777777"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333A76">
              <w:rPr>
                <w:rFonts w:ascii="Simplified Arabic" w:hAnsi="Simplified Arabic" w:cs="Simplified Arabic"/>
                <w:rtl/>
                <w:lang w:val="en-US"/>
              </w:rPr>
              <w:t>عدم تشجيع بوالص وبرامج التأمين التي تفضل استعمال الملاغم لتصليح الأسنان بدلاً من استعمال مواد خالية من الزئبق؛</w:t>
            </w:r>
          </w:p>
          <w:p w14:paraId="2E5BA783" w14:textId="4F17CC65" w:rsidR="00D0255D" w:rsidRPr="002F170F"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2F170F">
              <w:rPr>
                <w:rFonts w:ascii="Simplified Arabic" w:hAnsi="Simplified Arabic" w:cs="Simplified Arabic"/>
                <w:rtl/>
                <w:lang w:val="en-US"/>
              </w:rPr>
              <w:t>تشجيع بوالص وبرامج التأمين التي تفضل استعمال بدائل جيدة للملاغم في تصليح الأسنان؛</w:t>
            </w:r>
          </w:p>
          <w:p w14:paraId="0D362B01" w14:textId="0CE91421" w:rsidR="00D0255D" w:rsidRPr="002F170F"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2F170F">
              <w:rPr>
                <w:rFonts w:ascii="Simplified Arabic" w:hAnsi="Simplified Arabic" w:cs="Simplified Arabic"/>
                <w:rtl/>
                <w:lang w:val="en-US"/>
              </w:rPr>
              <w:t>حصر استعمال الملاغم على شكلها الحويصلي؛</w:t>
            </w:r>
          </w:p>
          <w:p w14:paraId="0972FE7D" w14:textId="6CED306E" w:rsidR="00D0255D" w:rsidRPr="00333A76" w:rsidRDefault="00D0255D" w:rsidP="00D0255D">
            <w:pPr>
              <w:pStyle w:val="ListParagraph"/>
              <w:widowControl w:val="0"/>
              <w:numPr>
                <w:ilvl w:val="0"/>
                <w:numId w:val="236"/>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2F170F">
              <w:rPr>
                <w:rFonts w:ascii="Simplified Arabic" w:hAnsi="Simplified Arabic" w:cs="Simplified Arabic"/>
                <w:rtl/>
                <w:lang w:val="en-US"/>
              </w:rPr>
              <w:t>تشجيع استعمال أفضل الممارسات البيئية في مرافق طب الأسنان للحد من إطلاقات الزئبق ومركَّبات الزئبق في المياه والأراضي.</w:t>
            </w:r>
          </w:p>
        </w:tc>
      </w:tr>
      <w:tr w:rsidR="009D7456" w:rsidRPr="002F170F" w14:paraId="278F9CDA" w14:textId="77777777" w:rsidTr="000642B5">
        <w:tc>
          <w:tcPr>
            <w:tcW w:w="2133" w:type="dxa"/>
            <w:vMerge/>
            <w:hideMark/>
          </w:tcPr>
          <w:p w14:paraId="7B1D83EA" w14:textId="77777777" w:rsidR="009D7456" w:rsidRPr="002F170F" w:rsidRDefault="009D7456" w:rsidP="002F170F">
            <w:pPr>
              <w:widowControl w:val="0"/>
              <w:tabs>
                <w:tab w:val="clear" w:pos="1247"/>
                <w:tab w:val="clear" w:pos="1814"/>
                <w:tab w:val="clear" w:pos="2381"/>
                <w:tab w:val="clear" w:pos="2948"/>
                <w:tab w:val="clear" w:pos="3515"/>
              </w:tabs>
              <w:bidi/>
              <w:spacing w:before="40" w:after="40" w:line="280" w:lineRule="exact"/>
              <w:jc w:val="both"/>
              <w:rPr>
                <w:rFonts w:ascii="Simplified Arabic" w:hAnsi="Simplified Arabic" w:cs="Simplified Arabic"/>
                <w:b/>
                <w:bCs/>
                <w:lang w:eastAsia="en-GB"/>
              </w:rPr>
            </w:pPr>
          </w:p>
        </w:tc>
        <w:tc>
          <w:tcPr>
            <w:tcW w:w="6230" w:type="dxa"/>
            <w:tcBorders>
              <w:top w:val="nil"/>
              <w:bottom w:val="nil"/>
            </w:tcBorders>
            <w:hideMark/>
          </w:tcPr>
          <w:p w14:paraId="365A8FEF" w14:textId="77777777" w:rsidR="009D7456" w:rsidRPr="002F170F" w:rsidRDefault="009D7456" w:rsidP="002F170F">
            <w:pPr>
              <w:widowControl w:val="0"/>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en-US"/>
              </w:rPr>
            </w:pPr>
            <w:r w:rsidRPr="002F170F">
              <w:rPr>
                <w:rFonts w:ascii="Simplified Arabic" w:hAnsi="Simplified Arabic" w:cs="Simplified Arabic"/>
                <w:rtl/>
                <w:lang w:val="en-US"/>
              </w:rPr>
              <w:t>إضافةً إلى ذلك، تقوم الأطراف بما يلي:</w:t>
            </w:r>
          </w:p>
          <w:p w14:paraId="4B509B44" w14:textId="7BF7EA69" w:rsidR="009D7456" w:rsidRPr="00C318AA" w:rsidRDefault="009D7456" w:rsidP="00C318AA">
            <w:pPr>
              <w:pStyle w:val="ListParagraph"/>
              <w:widowControl w:val="0"/>
              <w:numPr>
                <w:ilvl w:val="0"/>
                <w:numId w:val="237"/>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C318AA">
              <w:rPr>
                <w:rFonts w:ascii="Simplified Arabic" w:hAnsi="Simplified Arabic" w:cs="Simplified Arabic"/>
                <w:rtl/>
                <w:lang w:val="en-US"/>
              </w:rPr>
              <w:t>استبعاد أو عدم السماح، في إطار اتخاذ التدابير حسب الاقتضاء، باستخدام الزئبق على نحو سائب من قبل ممارسي طب الأسنان؛</w:t>
            </w:r>
          </w:p>
          <w:p w14:paraId="6E615891" w14:textId="0BF468E9" w:rsidR="009D7456" w:rsidRPr="00C318AA" w:rsidRDefault="009D7456" w:rsidP="00C318AA">
            <w:pPr>
              <w:pStyle w:val="ListParagraph"/>
              <w:widowControl w:val="0"/>
              <w:numPr>
                <w:ilvl w:val="0"/>
                <w:numId w:val="237"/>
              </w:numPr>
              <w:tabs>
                <w:tab w:val="clear" w:pos="1247"/>
                <w:tab w:val="clear" w:pos="1814"/>
                <w:tab w:val="clear" w:pos="2381"/>
                <w:tab w:val="clear" w:pos="2948"/>
                <w:tab w:val="clear" w:pos="3515"/>
              </w:tabs>
              <w:bidi/>
              <w:spacing w:before="40" w:after="40" w:line="280" w:lineRule="exact"/>
              <w:ind w:left="425" w:hanging="425"/>
              <w:contextualSpacing w:val="0"/>
              <w:jc w:val="both"/>
              <w:textDirection w:val="tbRlV"/>
              <w:rPr>
                <w:rFonts w:ascii="Simplified Arabic" w:hAnsi="Simplified Arabic" w:cs="Simplified Arabic"/>
                <w:lang w:val="en-US"/>
              </w:rPr>
            </w:pPr>
            <w:r w:rsidRPr="00C318AA">
              <w:rPr>
                <w:rFonts w:ascii="Simplified Arabic" w:hAnsi="Simplified Arabic" w:cs="Simplified Arabic"/>
                <w:rtl/>
                <w:lang w:val="en-US"/>
              </w:rPr>
              <w:t>استبعاد أو عدم السماح، في إطار اتخاذ التدابير حسب الاقتضاء، أو التوصية بعدم استخدام ملاغم الأسنان لعلاج الأسنان اللبنية، وأسنان الأطفال دون سن 15 سنة، والنساء الحوامل والمرضعات، إلا عندما يعتبر طبيب الأسنان ذلك ضرورياً للغاية على أساس الاحتياجات الطبية المحددة للمريض.</w:t>
            </w:r>
          </w:p>
        </w:tc>
      </w:tr>
      <w:tr w:rsidR="009D7456" w:rsidRPr="002F170F" w14:paraId="08D2D91C" w14:textId="77777777" w:rsidTr="000642B5">
        <w:tc>
          <w:tcPr>
            <w:tcW w:w="2133" w:type="dxa"/>
            <w:vMerge/>
          </w:tcPr>
          <w:p w14:paraId="4B811982" w14:textId="77777777" w:rsidR="009D7456" w:rsidRPr="002F170F" w:rsidRDefault="009D7456" w:rsidP="002F170F">
            <w:pPr>
              <w:widowControl w:val="0"/>
              <w:tabs>
                <w:tab w:val="clear" w:pos="1247"/>
                <w:tab w:val="clear" w:pos="1814"/>
                <w:tab w:val="clear" w:pos="2381"/>
                <w:tab w:val="clear" w:pos="2948"/>
                <w:tab w:val="clear" w:pos="3515"/>
              </w:tabs>
              <w:bidi/>
              <w:spacing w:before="40" w:after="40" w:line="280" w:lineRule="exact"/>
              <w:jc w:val="both"/>
              <w:rPr>
                <w:rFonts w:ascii="Simplified Arabic" w:hAnsi="Simplified Arabic" w:cs="Simplified Arabic"/>
                <w:b/>
                <w:bCs/>
                <w:lang w:eastAsia="en-GB"/>
              </w:rPr>
            </w:pPr>
          </w:p>
        </w:tc>
        <w:tc>
          <w:tcPr>
            <w:tcW w:w="6230" w:type="dxa"/>
            <w:tcBorders>
              <w:top w:val="nil"/>
              <w:bottom w:val="single" w:sz="4" w:space="0" w:color="000000"/>
            </w:tcBorders>
          </w:tcPr>
          <w:p w14:paraId="32BC608D" w14:textId="77777777" w:rsidR="009D7456" w:rsidRPr="002F170F" w:rsidRDefault="009D7456" w:rsidP="002F170F">
            <w:pPr>
              <w:widowControl w:val="0"/>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rtl/>
              </w:rPr>
            </w:pPr>
            <w:r w:rsidRPr="002F170F">
              <w:rPr>
                <w:rFonts w:ascii="Simplified Arabic" w:hAnsi="Simplified Arabic" w:cs="Simplified Arabic"/>
                <w:rtl/>
                <w:lang w:val="en-US"/>
              </w:rPr>
              <w:t>إضافةً إلى ذلك، تقوم الأطراف التي لم تتخلص بعد من ملغم الأسنان بما يلي</w:t>
            </w:r>
            <w:r w:rsidRPr="002F170F">
              <w:rPr>
                <w:rFonts w:ascii="Simplified Arabic" w:hAnsi="Simplified Arabic" w:cs="Simplified Arabic"/>
              </w:rPr>
              <w:t>:</w:t>
            </w:r>
          </w:p>
          <w:p w14:paraId="7FD0D045" w14:textId="77777777" w:rsidR="009D7456" w:rsidRPr="00840A71" w:rsidRDefault="009D7456" w:rsidP="00840A71">
            <w:pPr>
              <w:pStyle w:val="ListParagraph"/>
              <w:widowControl w:val="0"/>
              <w:numPr>
                <w:ilvl w:val="0"/>
                <w:numId w:val="241"/>
              </w:numPr>
              <w:tabs>
                <w:tab w:val="clear" w:pos="1247"/>
                <w:tab w:val="clear" w:pos="1814"/>
                <w:tab w:val="clear" w:pos="2381"/>
                <w:tab w:val="clear" w:pos="2948"/>
                <w:tab w:val="clear" w:pos="3515"/>
                <w:tab w:val="left" w:pos="425"/>
              </w:tabs>
              <w:bidi/>
              <w:spacing w:before="40" w:after="40" w:line="280" w:lineRule="exact"/>
              <w:ind w:left="425" w:hanging="425"/>
              <w:contextualSpacing w:val="0"/>
              <w:jc w:val="both"/>
              <w:textDirection w:val="tbRlV"/>
              <w:rPr>
                <w:rFonts w:ascii="Simplified Arabic" w:hAnsi="Simplified Arabic" w:cs="Simplified Arabic"/>
                <w:rtl/>
              </w:rPr>
            </w:pPr>
            <w:r w:rsidRPr="00840A71">
              <w:rPr>
                <w:rFonts w:ascii="Simplified Arabic" w:hAnsi="Simplified Arabic" w:cs="Simplified Arabic"/>
                <w:rtl/>
              </w:rPr>
              <w:t>تقديم خطة عمل وطنية أو تقرير إلى الأمانة استناداً إلى المعلومات المتاحة فيما يتعلق بالتقدم الذي أحرزته أو تحرزه على صعيد الخفض التدريجي من ملغم الأسنان أو التخلص التدريجي منه كل أربع سنوات كجزء من التقارير الوطنية</w:t>
            </w:r>
            <w:r w:rsidRPr="00840A71">
              <w:rPr>
                <w:rFonts w:ascii="Simplified Arabic" w:hAnsi="Simplified Arabic" w:cs="Simplified Arabic"/>
              </w:rPr>
              <w:t>.</w:t>
            </w:r>
          </w:p>
        </w:tc>
      </w:tr>
      <w:tr w:rsidR="009D7456" w:rsidRPr="002F170F" w14:paraId="548980C5" w14:textId="77777777" w:rsidTr="000642B5">
        <w:tc>
          <w:tcPr>
            <w:tcW w:w="2133" w:type="dxa"/>
            <w:vMerge/>
            <w:tcBorders>
              <w:bottom w:val="single" w:sz="2" w:space="0" w:color="000000"/>
            </w:tcBorders>
          </w:tcPr>
          <w:p w14:paraId="1BDFCC55" w14:textId="77777777" w:rsidR="009D7456" w:rsidRPr="002F170F" w:rsidRDefault="009D7456" w:rsidP="002F170F">
            <w:pPr>
              <w:widowControl w:val="0"/>
              <w:tabs>
                <w:tab w:val="clear" w:pos="1247"/>
                <w:tab w:val="clear" w:pos="1814"/>
                <w:tab w:val="clear" w:pos="2381"/>
                <w:tab w:val="clear" w:pos="2948"/>
                <w:tab w:val="clear" w:pos="3515"/>
              </w:tabs>
              <w:bidi/>
              <w:spacing w:before="40" w:after="40" w:line="280" w:lineRule="exact"/>
              <w:jc w:val="both"/>
              <w:rPr>
                <w:rFonts w:ascii="Simplified Arabic" w:hAnsi="Simplified Arabic" w:cs="Simplified Arabic"/>
                <w:b/>
                <w:bCs/>
                <w:lang w:eastAsia="en-GB"/>
              </w:rPr>
            </w:pPr>
          </w:p>
        </w:tc>
        <w:tc>
          <w:tcPr>
            <w:tcW w:w="6230" w:type="dxa"/>
            <w:tcBorders>
              <w:top w:val="single" w:sz="4" w:space="0" w:color="000000"/>
              <w:bottom w:val="single" w:sz="2" w:space="0" w:color="000000"/>
            </w:tcBorders>
            <w:shd w:val="clear" w:color="auto" w:fill="D9D9D9"/>
          </w:tcPr>
          <w:p w14:paraId="73AEA574" w14:textId="77777777" w:rsidR="009D7456" w:rsidRPr="002F170F" w:rsidRDefault="009D7456" w:rsidP="00C12821">
            <w:pPr>
              <w:keepNext/>
              <w:keepLines/>
              <w:widowControl w:val="0"/>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rtl/>
              </w:rPr>
            </w:pPr>
            <w:r w:rsidRPr="002F170F">
              <w:rPr>
                <w:rFonts w:ascii="Simplified Arabic" w:hAnsi="Simplified Arabic" w:cs="Simplified Arabic"/>
                <w:rtl/>
                <w:lang w:val="en-US"/>
              </w:rPr>
              <w:t>إضافةً إلى ذلك، تقوم الأطراف التي لم تتخلص بعد من ملغم الأسنان بما يلي</w:t>
            </w:r>
            <w:r w:rsidRPr="002F170F">
              <w:rPr>
                <w:rFonts w:ascii="Simplified Arabic" w:hAnsi="Simplified Arabic" w:cs="Simplified Arabic"/>
              </w:rPr>
              <w:t>:</w:t>
            </w:r>
          </w:p>
          <w:p w14:paraId="0E0E4569" w14:textId="4D440D17" w:rsidR="009D7456" w:rsidRPr="00840A71" w:rsidRDefault="009D7456" w:rsidP="00840A71">
            <w:pPr>
              <w:pStyle w:val="ListParagraph"/>
              <w:widowControl w:val="0"/>
              <w:numPr>
                <w:ilvl w:val="0"/>
                <w:numId w:val="242"/>
              </w:numPr>
              <w:tabs>
                <w:tab w:val="clear" w:pos="1247"/>
                <w:tab w:val="clear" w:pos="1814"/>
                <w:tab w:val="clear" w:pos="2381"/>
                <w:tab w:val="clear" w:pos="2948"/>
                <w:tab w:val="clear" w:pos="3515"/>
                <w:tab w:val="left" w:pos="425"/>
              </w:tabs>
              <w:bidi/>
              <w:spacing w:before="40" w:after="40" w:line="280" w:lineRule="exact"/>
              <w:ind w:left="425" w:hanging="425"/>
              <w:contextualSpacing w:val="0"/>
              <w:jc w:val="lowKashida"/>
              <w:textDirection w:val="tbRlV"/>
              <w:rPr>
                <w:rFonts w:ascii="Simplified Arabic" w:hAnsi="Simplified Arabic" w:cs="Simplified Arabic"/>
                <w:w w:val="107"/>
                <w:rtl/>
              </w:rPr>
            </w:pPr>
            <w:r w:rsidRPr="00840A71">
              <w:rPr>
                <w:rFonts w:ascii="Simplified Arabic" w:hAnsi="Simplified Arabic" w:cs="Simplified Arabic"/>
                <w:w w:val="107"/>
                <w:rtl/>
              </w:rPr>
              <w:t>اتخاذ تدابير، حسب الاقتضاء، لعدم السماح باستخدام ملغم الأسنان أو التقليل التدريجي منه بشكل كبير ما لم يعتبر ممارس طب الأسنان استخدامه ضروريًا بناءً على احتياجات المريض</w:t>
            </w:r>
            <w:r w:rsidRPr="00840A71">
              <w:rPr>
                <w:rFonts w:ascii="Simplified Arabic" w:hAnsi="Simplified Arabic" w:cs="Simplified Arabic"/>
                <w:w w:val="107"/>
              </w:rPr>
              <w:t>.</w:t>
            </w:r>
          </w:p>
        </w:tc>
      </w:tr>
    </w:tbl>
    <w:p w14:paraId="3A1DE52D" w14:textId="77777777" w:rsidR="009D7456" w:rsidRPr="00141836" w:rsidRDefault="009D7456" w:rsidP="001A12F3">
      <w:pPr>
        <w:pStyle w:val="Normal-pool"/>
        <w:numPr>
          <w:ilvl w:val="0"/>
          <w:numId w:val="112"/>
        </w:numPr>
        <w:tabs>
          <w:tab w:val="clear" w:pos="624"/>
          <w:tab w:val="clear" w:pos="1247"/>
          <w:tab w:val="clear" w:pos="1871"/>
          <w:tab w:val="clear" w:pos="2495"/>
          <w:tab w:val="clear" w:pos="3119"/>
          <w:tab w:val="clear" w:pos="3742"/>
          <w:tab w:val="clear" w:pos="4366"/>
          <w:tab w:val="left" w:pos="2552"/>
        </w:tabs>
        <w:bidi/>
        <w:spacing w:before="120" w:after="120" w:line="360" w:lineRule="exact"/>
        <w:ind w:left="1134" w:firstLine="709"/>
        <w:jc w:val="both"/>
        <w:textDirection w:val="tbRlV"/>
        <w:rPr>
          <w:rFonts w:ascii="Simplified Arabic" w:hAnsi="Simplified Arabic" w:cs="Simplified Arabic"/>
          <w:iCs/>
          <w:sz w:val="24"/>
          <w:szCs w:val="24"/>
          <w:lang w:eastAsia="zh-TW"/>
        </w:rPr>
      </w:pPr>
      <w:r w:rsidRPr="00141836">
        <w:rPr>
          <w:rFonts w:ascii="Simplified Arabic" w:hAnsi="Simplified Arabic" w:cs="Simplified Arabic"/>
          <w:iCs/>
          <w:sz w:val="24"/>
          <w:szCs w:val="24"/>
          <w:rtl/>
          <w:lang w:eastAsia="zh-TW"/>
        </w:rPr>
        <w:t xml:space="preserve">يسلّم </w:t>
      </w:r>
      <w:r w:rsidRPr="00141836">
        <w:rPr>
          <w:rFonts w:ascii="Simplified Arabic" w:hAnsi="Simplified Arabic" w:cs="Simplified Arabic"/>
          <w:i/>
          <w:sz w:val="24"/>
          <w:szCs w:val="24"/>
          <w:rtl/>
          <w:lang w:eastAsia="zh-TW"/>
        </w:rPr>
        <w:t>بأنه، لأغراض الإبلاغ، فيما يخص الأطراف التي دخل تعديل الجزء الأول من المرفق ألف حيز النفاذ بالنسبة لها والتي لم تستفد من أي إعفاءات متاحة بموجب المادة 6، لن يكون الإبلاغ بخصوص الجزء الثاني من المرفق ألف منطبقاً؛</w:t>
      </w:r>
    </w:p>
    <w:p w14:paraId="27EDC07F" w14:textId="77777777" w:rsidR="009D7456" w:rsidRPr="00141836" w:rsidRDefault="009D7456" w:rsidP="001A12F3">
      <w:pPr>
        <w:pStyle w:val="Normal-pool"/>
        <w:numPr>
          <w:ilvl w:val="0"/>
          <w:numId w:val="112"/>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iCs/>
          <w:sz w:val="24"/>
          <w:szCs w:val="24"/>
          <w:lang w:eastAsia="zh-TW"/>
        </w:rPr>
      </w:pPr>
      <w:r w:rsidRPr="00141836">
        <w:rPr>
          <w:rFonts w:ascii="Simplified Arabic" w:hAnsi="Simplified Arabic" w:cs="Simplified Arabic"/>
          <w:iCs/>
          <w:sz w:val="24"/>
          <w:szCs w:val="24"/>
          <w:rtl/>
          <w:lang w:eastAsia="zh-TW"/>
        </w:rPr>
        <w:t>يطلب</w:t>
      </w:r>
      <w:r w:rsidRPr="00141836">
        <w:rPr>
          <w:rFonts w:ascii="Simplified Arabic" w:hAnsi="Simplified Arabic" w:cs="Simplified Arabic"/>
          <w:i/>
          <w:sz w:val="24"/>
          <w:szCs w:val="24"/>
          <w:rtl/>
          <w:lang w:eastAsia="zh-TW"/>
        </w:rPr>
        <w:t xml:space="preserve"> إلى الأمانة أن تعدّ صيغة لنموذج إبلاغ منقح بموجب المادة 21 تتضمن التعديلات التي أُدخلت على المرفق ألف وأن تنقح توجيهات الإبلاغ والأداة الإلكترونية على الإنترنت الخاصة به</w:t>
      </w:r>
      <w:r w:rsidRPr="00141836">
        <w:rPr>
          <w:rFonts w:ascii="Simplified Arabic" w:hAnsi="Simplified Arabic" w:cs="Simplified Arabic"/>
          <w:i/>
          <w:sz w:val="24"/>
          <w:szCs w:val="24"/>
          <w:lang w:eastAsia="zh-TW"/>
        </w:rPr>
        <w:t>.</w:t>
      </w:r>
    </w:p>
    <w:p w14:paraId="66FE971C"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4FF7F83E"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7402B7">
          <w:footnotePr>
            <w:numRestart w:val="eachSect"/>
          </w:footnotePr>
          <w:pgSz w:w="11907" w:h="16839" w:code="9"/>
          <w:pgMar w:top="907" w:right="1417" w:bottom="1417" w:left="992" w:header="539" w:footer="975" w:gutter="0"/>
          <w:cols w:space="539"/>
          <w:bidi/>
          <w:rtlGutter/>
          <w:docGrid w:linePitch="360"/>
        </w:sectPr>
      </w:pPr>
    </w:p>
    <w:p w14:paraId="22864815" w14:textId="77777777" w:rsidR="009D7456" w:rsidRPr="000E7128"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bidi="en-GB"/>
        </w:rPr>
      </w:pPr>
      <w:bookmarkStart w:id="8" w:name="_Toc223125916"/>
      <w:r w:rsidRPr="000E7128">
        <w:rPr>
          <w:rFonts w:ascii="Simplified Arabic" w:hAnsi="Simplified Arabic" w:cs="Simplified Arabic"/>
          <w:sz w:val="26"/>
          <w:rtl/>
        </w:rPr>
        <w:lastRenderedPageBreak/>
        <w:t>المقرر ا م-6/4: النهوض بالعمل المتعلق بمستحضرات التجميل المضاف إليها الزئبق</w:t>
      </w:r>
      <w:bookmarkEnd w:id="8"/>
    </w:p>
    <w:p w14:paraId="1488255F" w14:textId="77777777"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rtl/>
          <w:lang w:val="ar-SA" w:eastAsia="zh-TW" w:bidi="en-GB"/>
        </w:rPr>
      </w:pPr>
      <w:r w:rsidRPr="00141836">
        <w:rPr>
          <w:rFonts w:ascii="Simplified Arabic" w:hAnsi="Simplified Arabic" w:cs="Simplified Arabic"/>
          <w:i/>
          <w:iCs/>
          <w:sz w:val="24"/>
          <w:szCs w:val="24"/>
          <w:rtl/>
        </w:rPr>
        <w:t>إن مؤتمر الأطراف،</w:t>
      </w:r>
    </w:p>
    <w:p w14:paraId="460E7BE3" w14:textId="2307BD5C"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أن الفقرة 1 من المادة 4 من اتفاقية ميناماتا بشأن الزئبق تنص على ألا تسمح الأطراف بتصنيع أو استيراد أو تصدير مستحضرات التجميل المضاف إليها الزئبق المدرجة في الجزء الأول من المرفق ألف للاتفاقية بعد تاريخ التخلص التدريجي المحدَّد لتلك المنتجات، إلاّ إذا حُدِّد إعفاء في المرفق ألف أو كان لدى الطرف إعفاء مسجّل عملاً بالمادة 6،</w:t>
      </w:r>
    </w:p>
    <w:p w14:paraId="34B38D28" w14:textId="77777777"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rtl/>
          <w:lang w:val="ar-SA" w:eastAsia="zh-TW" w:bidi="en-GB"/>
        </w:rPr>
      </w:pPr>
      <w:r w:rsidRPr="00141836">
        <w:rPr>
          <w:rFonts w:ascii="Simplified Arabic" w:hAnsi="Simplified Arabic" w:cs="Simplified Arabic"/>
          <w:i/>
          <w:iCs/>
          <w:sz w:val="24"/>
          <w:szCs w:val="24"/>
          <w:rtl/>
        </w:rPr>
        <w:t>وإذ يلاحظ</w:t>
      </w:r>
      <w:r w:rsidRPr="00141836">
        <w:rPr>
          <w:rFonts w:ascii="Simplified Arabic" w:hAnsi="Simplified Arabic" w:cs="Simplified Arabic"/>
          <w:sz w:val="24"/>
          <w:szCs w:val="24"/>
          <w:rtl/>
        </w:rPr>
        <w:t xml:space="preserve"> أنه، على الرغم من إدراج مستحضرات التجميل في المرفق ألف، فإن بعض مستحضرات التجميل غير المسموح بها بموجب الاتفاقية تجد طريقها إلى التجارة العالمية،</w:t>
      </w:r>
    </w:p>
    <w:p w14:paraId="673AFB44" w14:textId="0D5BE5A4"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يعترف</w:t>
      </w:r>
      <w:r w:rsidRPr="00141836">
        <w:rPr>
          <w:rFonts w:ascii="Simplified Arabic" w:hAnsi="Simplified Arabic" w:cs="Simplified Arabic"/>
          <w:sz w:val="24"/>
          <w:szCs w:val="24"/>
          <w:rtl/>
        </w:rPr>
        <w:t xml:space="preserve"> بالعمل المضطلع به خلال فترة ما بين الدورات الأخيرة عملا</w:t>
      </w:r>
      <w:r w:rsidR="0013499D">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بالمقرر ا م-5/5، </w:t>
      </w:r>
    </w:p>
    <w:p w14:paraId="5CC64155" w14:textId="77777777"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بالتقرير عن مستحضرات التجميل المدرجة في الجزء الأول من المرفق ألف</w:t>
      </w:r>
      <w:r w:rsidRPr="00753DAB">
        <w:rPr>
          <w:rFonts w:ascii="Simplified Arabic" w:hAnsi="Simplified Arabic" w:cs="Simplified Arabic"/>
          <w:sz w:val="24"/>
          <w:szCs w:val="24"/>
          <w:vertAlign w:val="superscript"/>
          <w:rtl/>
        </w:rPr>
        <w:t>(</w:t>
      </w:r>
      <w:r w:rsidRPr="00753DAB">
        <w:rPr>
          <w:rStyle w:val="FootnoteReference"/>
          <w:rFonts w:ascii="Simplified Arabic" w:hAnsi="Simplified Arabic" w:cs="Simplified Arabic"/>
          <w:sz w:val="24"/>
          <w:szCs w:val="24"/>
          <w:rtl/>
        </w:rPr>
        <w:footnoteReference w:id="11"/>
      </w:r>
      <w:r w:rsidRPr="00753DAB">
        <w:rPr>
          <w:rFonts w:ascii="Simplified Arabic" w:hAnsi="Simplified Arabic" w:cs="Simplified Arabic"/>
          <w:sz w:val="24"/>
          <w:szCs w:val="24"/>
          <w:vertAlign w:val="superscript"/>
          <w:rtl/>
        </w:rPr>
        <w:t>)</w:t>
      </w:r>
      <w:bookmarkStart w:id="9" w:name="_Hlk213162114"/>
      <w:r w:rsidRPr="00141836">
        <w:rPr>
          <w:rFonts w:ascii="Simplified Arabic" w:hAnsi="Simplified Arabic" w:cs="Simplified Arabic"/>
          <w:sz w:val="24"/>
          <w:szCs w:val="24"/>
          <w:rtl/>
        </w:rPr>
        <w:t>؛</w:t>
      </w:r>
    </w:p>
    <w:p w14:paraId="3CC54DB8" w14:textId="77777777"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التي لا تملك تشريعات وطنية أو تدابير أخرى، أو التي تواجه تحديات في تنفيذ التزاماتها المتعلقة بمستحضرات التجميل المضاف إليها الزئبق، على إبلاغ الأمانة والنظر في تطبيق المادة 14 و/أو 15 على حالتها؛</w:t>
      </w:r>
      <w:bookmarkStart w:id="10" w:name="_Hlk213162322"/>
      <w:bookmarkEnd w:id="9"/>
    </w:p>
    <w:p w14:paraId="78435EA3" w14:textId="77777777"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شراكة الزئبق العالمية على مواصلة جهودها، بالتشاور مع الأطراف المهتمة، الرامية إلى تجميع ونشر المعلومات المتعلقة بوجود الزئبق في مستحضرات التجميل؛</w:t>
      </w:r>
    </w:p>
    <w:p w14:paraId="4B928867" w14:textId="77777777"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bookmarkStart w:id="11" w:name="_Hlk213162594"/>
      <w:bookmarkEnd w:id="10"/>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الأمانة، رهناً بتوافر الموارد، وبالتعاون مع شراكة الزئبق العالمية، إلى جمع المعلومات المتاحة عن آليات دعم الإنفاذ وتحديد وجود الزئبق في مستحضرات التجميل، بما في ذلك أخذ العينات الميدانية ومعدات التحليل، وتقديمها إلى مؤتمر الأطراف في اجتماعه السابع؛</w:t>
      </w:r>
    </w:p>
    <w:p w14:paraId="4F87B48E" w14:textId="3268007F"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يدعو أيضاً</w:t>
      </w:r>
      <w:r w:rsidRPr="00141836">
        <w:rPr>
          <w:rFonts w:ascii="Simplified Arabic" w:hAnsi="Simplified Arabic" w:cs="Simplified Arabic"/>
          <w:sz w:val="24"/>
          <w:szCs w:val="24"/>
          <w:rtl/>
        </w:rPr>
        <w:t xml:space="preserve"> الأمانة، رهناً بتوافر الموارد، إلى تجميع وتوليف المعلومات المقدمة من الأطراف في تقاريرها الوطنية، أو المقدمة عملاً بالفقرة 2 أعلاه، عن التحديات التي تواجه منع تصنيع واستيراد وتصدير مستحضرات التجميل المضاف إليها الزئبق، بما في ذلك التحديات في الإنفاذ، وتقديم تقرير عن هذه المسألة إلى مؤتمر الأطراف في اجتماعه السابع؛</w:t>
      </w:r>
    </w:p>
    <w:p w14:paraId="24267CF6" w14:textId="77777777" w:rsidR="009D7456" w:rsidRPr="00141836" w:rsidRDefault="009D7456" w:rsidP="00D14E0A">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يدعو كذلك</w:t>
      </w:r>
      <w:r w:rsidRPr="00141836">
        <w:rPr>
          <w:rFonts w:ascii="Simplified Arabic" w:hAnsi="Simplified Arabic" w:cs="Simplified Arabic"/>
          <w:sz w:val="24"/>
          <w:szCs w:val="24"/>
          <w:rtl/>
        </w:rPr>
        <w:t xml:space="preserve"> الأمانة، رهناً بتوافر الموارد، إلى العمل مع المنظمة الدولية للشرطة الجنائية (الإنتربول) ومنظمة الجمارك العالمية وغيرهما من المنظمات الدولية ذات الصلة التي لديها خبرة ذات صلة بالتجارة غير القانونية في المنتجات، من أجل مواصلة التحقيق في المصادر الرئيسية لتصنيع واستيراد وتصدير مستحضرات التجميل المضاف إليها الزئبق التي تحتوي على كميات تزيد على كميات ضئيلة أو، بالنسبة لبعض الأطراف، لا تزيد عن جزء واحد في المليون من الزئبق والتي لم يعد مسموحاً بها بموجب المادة 4، وأن تقدم تقريراً عن هذه المسألة إلى مؤتمر الأطراف في اجتماعه السابع، مع تضمين تقريرها أي مقترحات تحددها المنظمات الدولية ذات الصلة؛</w:t>
      </w:r>
    </w:p>
    <w:bookmarkEnd w:id="11"/>
    <w:p w14:paraId="7394A6E1" w14:textId="77777777" w:rsidR="009D7456" w:rsidRPr="00141836" w:rsidRDefault="009D7456" w:rsidP="001A12F3">
      <w:pPr>
        <w:pStyle w:val="NormalNonumber"/>
        <w:numPr>
          <w:ilvl w:val="0"/>
          <w:numId w:val="11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iCs/>
          <w:sz w:val="24"/>
          <w:szCs w:val="24"/>
          <w:rtl/>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منظمة الصحة العالمية إلى:</w:t>
      </w:r>
    </w:p>
    <w:p w14:paraId="28D30AD0" w14:textId="5F0273DD" w:rsidR="009D7456" w:rsidRPr="00141836" w:rsidRDefault="009D7456" w:rsidP="00E748D8">
      <w:pPr>
        <w:pStyle w:val="NormalNonumber"/>
        <w:numPr>
          <w:ilvl w:val="0"/>
          <w:numId w:val="239"/>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 xml:space="preserve">التشاور مع برنامج الأمم المتحدة للبيئة ومعهد بحوث التنوع البيولوجي بغية تقديم الدروس المستفادة من المشروع النموذجي لمرفق البيئة العالمية بشأن التخلص من مستحضرات التجميل المضاف إليها الزئبق في جامايكا وسري لانكا وغابون؛ </w:t>
      </w:r>
    </w:p>
    <w:p w14:paraId="435297D1" w14:textId="4C192364" w:rsidR="009D7456" w:rsidRPr="00141836" w:rsidRDefault="009D7456" w:rsidP="00E748D8">
      <w:pPr>
        <w:pStyle w:val="NormalNonumber"/>
        <w:numPr>
          <w:ilvl w:val="0"/>
          <w:numId w:val="239"/>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lastRenderedPageBreak/>
        <w:t>إعداد استراتيجية وطنية توضيحية على مستوى النظام الوطني للصحة العامة، بدعم من شراكة الزئبق العالمية، تركز على تدابير خفض تخص مستحضرات التجميل المضاف إليها الزئبق، ومنتجات تفتيح البشرة التي قد لا تحتوي على الزئبق، والتي يمكن للأطراف استخدامها محلياً؛</w:t>
      </w:r>
    </w:p>
    <w:p w14:paraId="529706FD" w14:textId="12777277" w:rsidR="009D7456" w:rsidRPr="004863E7" w:rsidRDefault="009D7456" w:rsidP="00E748D8">
      <w:pPr>
        <w:pStyle w:val="NormalNonumber"/>
        <w:numPr>
          <w:ilvl w:val="0"/>
          <w:numId w:val="239"/>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iCs/>
          <w:w w:val="91"/>
          <w:sz w:val="24"/>
          <w:szCs w:val="24"/>
          <w:rtl/>
          <w:lang w:val="ar-SA" w:eastAsia="zh-TW" w:bidi="en-GB"/>
        </w:rPr>
      </w:pPr>
      <w:r w:rsidRPr="004863E7">
        <w:rPr>
          <w:rFonts w:ascii="Simplified Arabic" w:hAnsi="Simplified Arabic" w:cs="Simplified Arabic"/>
          <w:w w:val="91"/>
          <w:sz w:val="24"/>
          <w:szCs w:val="24"/>
          <w:rtl/>
        </w:rPr>
        <w:t>إطلاع الأمانة على الدروس المستفادة وعلى موجز الاستراتيجية بحلول 31 كانون الأول/ديسمبر 2026.</w:t>
      </w:r>
    </w:p>
    <w:p w14:paraId="06F3FE7E"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5976CE6F"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728FF12D" w14:textId="369A41DE" w:rsidR="009D7456" w:rsidRPr="000E7128"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12" w:name="_Toc213853062"/>
      <w:bookmarkStart w:id="13" w:name="_Toc223125917"/>
      <w:r w:rsidRPr="000E7128">
        <w:rPr>
          <w:rFonts w:ascii="Simplified Arabic" w:hAnsi="Simplified Arabic" w:cs="Simplified Arabic"/>
          <w:sz w:val="26"/>
          <w:rtl/>
        </w:rPr>
        <w:lastRenderedPageBreak/>
        <w:t>المقرر ا م-6/5</w:t>
      </w:r>
      <w:r w:rsidRPr="000E7128">
        <w:rPr>
          <w:rFonts w:ascii="Simplified Arabic" w:hAnsi="Simplified Arabic" w:cs="Simplified Arabic"/>
          <w:sz w:val="26"/>
        </w:rPr>
        <w:t>:</w:t>
      </w:r>
      <w:r w:rsidRPr="000E7128">
        <w:rPr>
          <w:rFonts w:ascii="Simplified Arabic" w:hAnsi="Simplified Arabic" w:cs="Simplified Arabic"/>
          <w:sz w:val="26"/>
          <w:rtl/>
        </w:rPr>
        <w:t xml:space="preserve"> النظر في جدوى البدائل الخالية من الزئبق لتصنيع مونومر كلوريد الفينيل</w:t>
      </w:r>
      <w:bookmarkStart w:id="14" w:name="_Toc219712802"/>
      <w:bookmarkEnd w:id="12"/>
      <w:bookmarkEnd w:id="13"/>
      <w:bookmarkEnd w:id="14"/>
    </w:p>
    <w:p w14:paraId="172431ED"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629C1E32"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الالتزام المنصوص عليه في الفقرة 3 من المادة 5 من اتفاقية ميناماتا بشأن الزئبق والذي يقضي بأن يتخذ كل طرف تدابير لتقييد استخدام الزئبق أو مركّبات الزئبق في العمليات المدرجة في الجزء الثاني من المرفق باء للاتفاقية، والتي تشمل، في حالة إنتاج مونومر كلوريد الفينيل، إبلاغ مؤتمر الأطراف بشأن جهود الطرف لتطوير و/أو تحديد البدائل والتخلص التدريجي من استخدام الزئبق عملا ًبالمادة 21،</w:t>
      </w:r>
    </w:p>
    <w:p w14:paraId="1A3F60D9"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وإذ يلاحظ</w:t>
      </w:r>
      <w:r w:rsidRPr="00141836">
        <w:rPr>
          <w:rFonts w:ascii="Simplified Arabic" w:hAnsi="Simplified Arabic" w:cs="Simplified Arabic"/>
          <w:sz w:val="24"/>
          <w:szCs w:val="24"/>
          <w:rtl/>
        </w:rPr>
        <w:t xml:space="preserve"> أن الجزء الثاني من المرفق باء يورد إنتاج مونومر كلوريد الفينيل والتدابير التي يتعين على الأطراف اتخاذها، بما في ذلك عدم السماح باستخدام الزئبق في إنتاج أحادي كلوريد الفينيل بعد خمس سنوات من إقرار مؤتمر الأطراف بأن المواد الحفّازة الخالية من الزئبق القائمة على العمليات الحالية أصبحت مجدية تقنياً واقتصادياً،</w:t>
      </w:r>
    </w:p>
    <w:p w14:paraId="0C7321E7" w14:textId="594BC1B6"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وإذ يعترف</w:t>
      </w:r>
      <w:r w:rsidRPr="00141836">
        <w:rPr>
          <w:rFonts w:ascii="Simplified Arabic" w:hAnsi="Simplified Arabic" w:cs="Simplified Arabic"/>
          <w:sz w:val="24"/>
          <w:szCs w:val="24"/>
          <w:rtl/>
        </w:rPr>
        <w:t xml:space="preserve"> بالعمل المضطلع به خلال فترة ما بين الدورات الأخيرة عملا</w:t>
      </w:r>
      <w:r w:rsidR="00C630F0">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بالمقرر ا م-5/6،</w:t>
      </w:r>
    </w:p>
    <w:p w14:paraId="37E84FD1" w14:textId="77777777" w:rsidR="009D7456" w:rsidRPr="001A12F3" w:rsidRDefault="009D7456" w:rsidP="001A12F3">
      <w:pPr>
        <w:pStyle w:val="ListParagraph"/>
        <w:numPr>
          <w:ilvl w:val="0"/>
          <w:numId w:val="21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bookmarkStart w:id="15" w:name="_Hlk217065927"/>
      <w:r w:rsidRPr="00930A5A">
        <w:rPr>
          <w:rFonts w:ascii="Simplified Arabic" w:hAnsi="Simplified Arabic" w:cs="Simplified Arabic"/>
          <w:i/>
          <w:iCs/>
          <w:sz w:val="24"/>
          <w:szCs w:val="24"/>
          <w:rtl/>
        </w:rPr>
        <w:t>يرحب</w:t>
      </w:r>
      <w:r w:rsidRPr="001A12F3">
        <w:rPr>
          <w:rFonts w:ascii="Simplified Arabic" w:hAnsi="Simplified Arabic" w:cs="Simplified Arabic"/>
          <w:sz w:val="24"/>
          <w:szCs w:val="24"/>
          <w:rtl/>
        </w:rPr>
        <w:t xml:space="preserve"> بالتقرير المتعلق بالجدوى الاقتصادية والتقنية للمواد الحفازة الخالية من الزئبق في إنتاج مونومر كلوريد الفينيل</w:t>
      </w:r>
      <w:r w:rsidRPr="001A12F3">
        <w:rPr>
          <w:rFonts w:ascii="Simplified Arabic" w:hAnsi="Simplified Arabic" w:cs="Simplified Arabic"/>
          <w:sz w:val="24"/>
          <w:szCs w:val="24"/>
          <w:vertAlign w:val="superscript"/>
          <w:rtl/>
        </w:rPr>
        <w:t>(</w:t>
      </w:r>
      <w:r w:rsidRPr="001A12F3">
        <w:rPr>
          <w:rStyle w:val="FootnoteReference"/>
          <w:rFonts w:ascii="Simplified Arabic" w:hAnsi="Simplified Arabic" w:cs="Simplified Arabic"/>
          <w:sz w:val="24"/>
          <w:szCs w:val="24"/>
          <w:rtl/>
        </w:rPr>
        <w:footnoteReference w:id="12"/>
      </w:r>
      <w:r w:rsidRPr="001A12F3">
        <w:rPr>
          <w:rFonts w:ascii="Simplified Arabic" w:hAnsi="Simplified Arabic" w:cs="Simplified Arabic"/>
          <w:sz w:val="24"/>
          <w:szCs w:val="24"/>
          <w:vertAlign w:val="superscript"/>
          <w:rtl/>
        </w:rPr>
        <w:t>)</w:t>
      </w:r>
      <w:r w:rsidRPr="001A12F3">
        <w:rPr>
          <w:rFonts w:ascii="Simplified Arabic" w:hAnsi="Simplified Arabic" w:cs="Simplified Arabic"/>
          <w:sz w:val="24"/>
          <w:szCs w:val="24"/>
          <w:rtl/>
        </w:rPr>
        <w:t>؛</w:t>
      </w:r>
      <w:bookmarkEnd w:id="15"/>
    </w:p>
    <w:p w14:paraId="664AE7E7" w14:textId="77777777" w:rsidR="009D7456" w:rsidRPr="001A12F3" w:rsidRDefault="009D7456" w:rsidP="00C12821">
      <w:pPr>
        <w:pStyle w:val="ListParagraph"/>
        <w:numPr>
          <w:ilvl w:val="0"/>
          <w:numId w:val="215"/>
        </w:numPr>
        <w:tabs>
          <w:tab w:val="clear" w:pos="1247"/>
          <w:tab w:val="clear" w:pos="1814"/>
          <w:tab w:val="clear" w:pos="2381"/>
          <w:tab w:val="clear" w:pos="2948"/>
          <w:tab w:val="clear" w:pos="3515"/>
          <w:tab w:val="left" w:pos="2552"/>
        </w:tabs>
        <w:bidi/>
        <w:spacing w:after="120" w:line="360" w:lineRule="exact"/>
        <w:ind w:left="1134" w:firstLine="709"/>
        <w:contextualSpacing w:val="0"/>
        <w:jc w:val="lowKashida"/>
        <w:textDirection w:val="tbRlV"/>
        <w:rPr>
          <w:rFonts w:ascii="Simplified Arabic" w:hAnsi="Simplified Arabic" w:cs="Simplified Arabic"/>
          <w:sz w:val="24"/>
          <w:szCs w:val="24"/>
        </w:rPr>
      </w:pPr>
      <w:r w:rsidRPr="00930A5A">
        <w:rPr>
          <w:rFonts w:ascii="Simplified Arabic" w:hAnsi="Simplified Arabic" w:cs="Simplified Arabic"/>
          <w:i/>
          <w:iCs/>
          <w:sz w:val="24"/>
          <w:szCs w:val="24"/>
          <w:rtl/>
        </w:rPr>
        <w:t>يلاحظ مع التقدير</w:t>
      </w:r>
      <w:r w:rsidRPr="00141836">
        <w:rPr>
          <w:rFonts w:ascii="Simplified Arabic" w:hAnsi="Simplified Arabic" w:cs="Simplified Arabic"/>
          <w:sz w:val="24"/>
          <w:szCs w:val="24"/>
          <w:rtl/>
        </w:rPr>
        <w:t xml:space="preserve"> التقدم الذي أُبلغ عنه في القضاء على استخدام الزئبق في إنتاج مونومر كلوريد الفينيل؛</w:t>
      </w:r>
    </w:p>
    <w:p w14:paraId="62AF8718" w14:textId="77777777" w:rsidR="009D7456" w:rsidRPr="00141836" w:rsidRDefault="009D7456" w:rsidP="001A12F3">
      <w:pPr>
        <w:pStyle w:val="ListParagraph"/>
        <w:numPr>
          <w:ilvl w:val="0"/>
          <w:numId w:val="21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Pr>
      </w:pPr>
      <w:r w:rsidRPr="00930A5A">
        <w:rPr>
          <w:rFonts w:ascii="Simplified Arabic" w:hAnsi="Simplified Arabic" w:cs="Simplified Arabic"/>
          <w:i/>
          <w:iCs/>
          <w:sz w:val="24"/>
          <w:szCs w:val="24"/>
          <w:rtl/>
        </w:rPr>
        <w:t>يلاحظ</w:t>
      </w:r>
      <w:r w:rsidRPr="00141836">
        <w:rPr>
          <w:rFonts w:ascii="Simplified Arabic" w:hAnsi="Simplified Arabic" w:cs="Simplified Arabic"/>
          <w:sz w:val="24"/>
          <w:szCs w:val="24"/>
          <w:rtl/>
        </w:rPr>
        <w:t xml:space="preserve"> أنه لم يتسنّ التوصل إلى توافق في الآراء بشأن تحديد الجدوى الاقتصادية والتقنية لاستخدام محفزات خالية من الزئبق في إنتاج مونومر كلوريد الفينيل في الاجتماع الحالي؛</w:t>
      </w:r>
    </w:p>
    <w:p w14:paraId="02DE9F6E" w14:textId="77777777" w:rsidR="009D7456" w:rsidRPr="00141836" w:rsidRDefault="009D7456" w:rsidP="001A12F3">
      <w:pPr>
        <w:pStyle w:val="ListParagraph"/>
        <w:numPr>
          <w:ilvl w:val="0"/>
          <w:numId w:val="21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SimSun" w:hAnsi="Simplified Arabic" w:cs="Simplified Arabic"/>
          <w:sz w:val="24"/>
          <w:szCs w:val="24"/>
          <w:rtl/>
        </w:rPr>
      </w:pPr>
      <w:r w:rsidRPr="00930A5A">
        <w:rPr>
          <w:rFonts w:ascii="Simplified Arabic" w:hAnsi="Simplified Arabic" w:cs="Simplified Arabic"/>
          <w:i/>
          <w:iCs/>
          <w:sz w:val="24"/>
          <w:szCs w:val="24"/>
          <w:rtl/>
        </w:rPr>
        <w:t>يوافق</w:t>
      </w:r>
      <w:r w:rsidRPr="00141836">
        <w:rPr>
          <w:rFonts w:ascii="Simplified Arabic" w:eastAsia="SimSun" w:hAnsi="Simplified Arabic" w:cs="Simplified Arabic"/>
          <w:sz w:val="24"/>
          <w:szCs w:val="24"/>
          <w:rtl/>
        </w:rPr>
        <w:t xml:space="preserve"> على إعادة النظر في هذه المسألة في اجتماعه المقبل.</w:t>
      </w:r>
    </w:p>
    <w:p w14:paraId="154C1488" w14:textId="77777777"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2E03EF47" w14:textId="77777777" w:rsidR="009D7456" w:rsidRPr="000E7128"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16" w:name="_Toc223125918"/>
      <w:r w:rsidRPr="000E7128">
        <w:rPr>
          <w:rFonts w:ascii="Simplified Arabic" w:hAnsi="Simplified Arabic" w:cs="Simplified Arabic"/>
          <w:sz w:val="26"/>
          <w:rtl/>
        </w:rPr>
        <w:lastRenderedPageBreak/>
        <w:t>المقرر ا م-6/6</w:t>
      </w:r>
      <w:r w:rsidRPr="000E7128">
        <w:rPr>
          <w:rFonts w:ascii="Simplified Arabic" w:hAnsi="Simplified Arabic" w:cs="Simplified Arabic"/>
          <w:sz w:val="26"/>
        </w:rPr>
        <w:t>:</w:t>
      </w:r>
      <w:r w:rsidRPr="000E7128">
        <w:rPr>
          <w:rFonts w:ascii="Simplified Arabic" w:hAnsi="Simplified Arabic" w:cs="Simplified Arabic"/>
          <w:sz w:val="26"/>
          <w:rtl/>
        </w:rPr>
        <w:t xml:space="preserve"> الجدول الزمني للنظر في الطلبات المقدمة من الأطراف لتمديد الإعفاءات</w:t>
      </w:r>
      <w:bookmarkEnd w:id="16"/>
    </w:p>
    <w:p w14:paraId="67FF32A9" w14:textId="77777777"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44475C41" w14:textId="4752F2E9"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لغرض تيسير طلبات الأطراف لتمديد الإعفاءات بموجب الفقرة 6 من المادة 6 من</w:t>
      </w:r>
      <w:r w:rsidR="0070241A">
        <w:rPr>
          <w:rFonts w:ascii="Simplified Arabic" w:hAnsi="Simplified Arabic" w:cs="Simplified Arabic"/>
          <w:sz w:val="24"/>
          <w:szCs w:val="24"/>
          <w:rtl/>
        </w:rPr>
        <w:t xml:space="preserve"> </w:t>
      </w:r>
      <w:r w:rsidRPr="00141836">
        <w:rPr>
          <w:rFonts w:ascii="Simplified Arabic" w:hAnsi="Simplified Arabic" w:cs="Simplified Arabic"/>
          <w:sz w:val="24"/>
          <w:szCs w:val="24"/>
          <w:rtl/>
        </w:rPr>
        <w:t>اتفاقية ميناماتا بشأن الزئبق، الجدول الزمني المبين في مرفق هذا المقرر.</w:t>
      </w:r>
    </w:p>
    <w:p w14:paraId="00AB01CF" w14:textId="77777777" w:rsidR="009D7456" w:rsidRPr="00141836" w:rsidRDefault="009D7456" w:rsidP="00141836">
      <w:pPr>
        <w:pStyle w:val="CH2"/>
        <w:tabs>
          <w:tab w:val="clear" w:pos="851"/>
          <w:tab w:val="clear" w:pos="1247"/>
          <w:tab w:val="clear" w:pos="1871"/>
          <w:tab w:val="clear" w:pos="2495"/>
          <w:tab w:val="clear" w:pos="3119"/>
          <w:tab w:val="clear" w:pos="3742"/>
          <w:tab w:val="clear" w:pos="4366"/>
        </w:tabs>
        <w:bidi/>
        <w:spacing w:before="0" w:line="360" w:lineRule="exact"/>
        <w:ind w:left="1134" w:right="0" w:firstLine="0"/>
        <w:jc w:val="both"/>
        <w:textDirection w:val="tbRlV"/>
        <w:rPr>
          <w:rFonts w:ascii="Simplified Arabic" w:hAnsi="Simplified Arabic" w:cs="Simplified Arabic"/>
          <w:lang w:val="ar-SA" w:eastAsia="zh-TW" w:bidi="en-GB"/>
        </w:rPr>
      </w:pPr>
      <w:r w:rsidRPr="00141836">
        <w:rPr>
          <w:rFonts w:ascii="Simplified Arabic" w:hAnsi="Simplified Arabic" w:cs="Simplified Arabic"/>
          <w:bCs/>
          <w:rtl/>
        </w:rPr>
        <w:t>مرفق المقرر ا م-6/6</w:t>
      </w:r>
    </w:p>
    <w:p w14:paraId="3B710DA9" w14:textId="37BD34EC" w:rsidR="009D7456" w:rsidRPr="00141836" w:rsidRDefault="009D7456" w:rsidP="009D2E3F">
      <w:pPr>
        <w:pStyle w:val="NormalNonumber"/>
        <w:numPr>
          <w:ilvl w:val="0"/>
          <w:numId w:val="114"/>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 xml:space="preserve">ينبغي تقديم أي طلب لتمديد الإعفاء في موعد يُفضل ألا يقل عن 6 أشهر </w:t>
      </w:r>
      <w:r w:rsidR="009D2E3F" w:rsidRPr="009D2E3F">
        <w:rPr>
          <w:rFonts w:ascii="Simplified Arabic" w:hAnsi="Simplified Arabic" w:cs="Simplified Arabic"/>
          <w:sz w:val="24"/>
          <w:szCs w:val="24"/>
          <w:rtl/>
        </w:rPr>
        <w:t xml:space="preserve">،على ألّا يكون أقل من شهرين، </w:t>
      </w:r>
      <w:r w:rsidRPr="00141836">
        <w:rPr>
          <w:rFonts w:ascii="Simplified Arabic" w:hAnsi="Simplified Arabic" w:cs="Simplified Arabic"/>
          <w:sz w:val="24"/>
          <w:szCs w:val="24"/>
          <w:rtl/>
        </w:rPr>
        <w:t>من آخر اجتماع لمؤتمر الأطراف يعقد قبل تاريخ انتهاء الإعفاء.</w:t>
      </w:r>
    </w:p>
    <w:p w14:paraId="7B25CD5B" w14:textId="77777777" w:rsidR="009D7456" w:rsidRPr="00141836" w:rsidRDefault="009D7456" w:rsidP="001A12F3">
      <w:pPr>
        <w:pStyle w:val="NormalNonumber"/>
        <w:numPr>
          <w:ilvl w:val="0"/>
          <w:numId w:val="114"/>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 xml:space="preserve">يتوقع أن يتضمن الطلب المعلومات المحددة في الفقرة 6 (أ) و(ب) و(ج) من المادة 6 من اتفاقية ميناماتا بشأن الزئبق بالنسبة لكل منتج أو عملية مضاف إليها الزئبق مدرجة في الطلب حتى يتسنى لمؤتمر الأطراف النظر في الطلب على نحو كامل. </w:t>
      </w:r>
    </w:p>
    <w:p w14:paraId="744413DE" w14:textId="77777777" w:rsidR="009D7456" w:rsidRPr="00141836" w:rsidRDefault="009D7456" w:rsidP="001A12F3">
      <w:pPr>
        <w:pStyle w:val="NormalNonumber"/>
        <w:numPr>
          <w:ilvl w:val="0"/>
          <w:numId w:val="114"/>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يجوز للأمانة أن تتشاور حسب الاقتضاء مع الطرف الذي يقدم طلب التمديد.</w:t>
      </w:r>
    </w:p>
    <w:p w14:paraId="72BB1691" w14:textId="3326A06E" w:rsidR="009D7456" w:rsidRPr="00141836" w:rsidRDefault="009D7456" w:rsidP="001A12F3">
      <w:pPr>
        <w:pStyle w:val="NormalNonumber"/>
        <w:numPr>
          <w:ilvl w:val="0"/>
          <w:numId w:val="114"/>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سينظر مؤتمر الأطراف في الطلب</w:t>
      </w:r>
      <w:r w:rsidR="0070241A">
        <w:rPr>
          <w:rFonts w:ascii="Simplified Arabic" w:hAnsi="Simplified Arabic" w:cs="Simplified Arabic"/>
          <w:sz w:val="24"/>
          <w:szCs w:val="24"/>
          <w:rtl/>
        </w:rPr>
        <w:t xml:space="preserve"> </w:t>
      </w:r>
      <w:r w:rsidRPr="00141836">
        <w:rPr>
          <w:rFonts w:ascii="Simplified Arabic" w:hAnsi="Simplified Arabic" w:cs="Simplified Arabic"/>
          <w:sz w:val="24"/>
          <w:szCs w:val="24"/>
          <w:rtl/>
        </w:rPr>
        <w:t>في اجتماعه التالي بعد تقديم الطلب.</w:t>
      </w:r>
    </w:p>
    <w:p w14:paraId="0E5DC0AD"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3DB55409" w14:textId="77777777" w:rsidR="009D7456" w:rsidRPr="00141836" w:rsidRDefault="009D7456" w:rsidP="001A12F3">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4930A314" w14:textId="608E1A28" w:rsidR="009D7456" w:rsidRPr="000E7128"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17" w:name="_Toc223125919"/>
      <w:r w:rsidRPr="000E7128">
        <w:rPr>
          <w:rFonts w:ascii="Simplified Arabic" w:hAnsi="Simplified Arabic" w:cs="Simplified Arabic"/>
          <w:sz w:val="26"/>
          <w:rtl/>
        </w:rPr>
        <w:lastRenderedPageBreak/>
        <w:t xml:space="preserve">المقرر </w:t>
      </w:r>
      <w:r w:rsidR="00A04381">
        <w:rPr>
          <w:rFonts w:ascii="Simplified Arabic" w:hAnsi="Simplified Arabic" w:cs="Simplified Arabic" w:hint="cs"/>
          <w:sz w:val="26"/>
          <w:rtl/>
        </w:rPr>
        <w:t>ا</w:t>
      </w:r>
      <w:r w:rsidR="005F6D2D">
        <w:rPr>
          <w:rFonts w:ascii="Simplified Arabic" w:hAnsi="Simplified Arabic" w:cs="Simplified Arabic" w:hint="cs"/>
          <w:sz w:val="26"/>
          <w:rtl/>
        </w:rPr>
        <w:t xml:space="preserve"> م-</w:t>
      </w:r>
      <w:r w:rsidRPr="000E7128">
        <w:rPr>
          <w:rFonts w:ascii="Simplified Arabic" w:hAnsi="Simplified Arabic" w:cs="Simplified Arabic"/>
          <w:sz w:val="26"/>
          <w:rtl/>
        </w:rPr>
        <w:t>6/7</w:t>
      </w:r>
      <w:r w:rsidRPr="000E7128">
        <w:rPr>
          <w:rFonts w:ascii="Simplified Arabic" w:hAnsi="Simplified Arabic" w:cs="Simplified Arabic"/>
          <w:sz w:val="26"/>
        </w:rPr>
        <w:t>:</w:t>
      </w:r>
      <w:r w:rsidRPr="000E7128">
        <w:rPr>
          <w:rFonts w:ascii="Simplified Arabic" w:hAnsi="Simplified Arabic" w:cs="Simplified Arabic"/>
          <w:sz w:val="26"/>
          <w:rtl/>
        </w:rPr>
        <w:t xml:space="preserve"> تمديد الإعفاءات</w:t>
      </w:r>
      <w:bookmarkStart w:id="18" w:name="_Toc219712804"/>
      <w:bookmarkEnd w:id="17"/>
      <w:bookmarkEnd w:id="18"/>
    </w:p>
    <w:p w14:paraId="69ED1738"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sz w:val="24"/>
          <w:szCs w:val="24"/>
          <w:lang w:val="ar-SA" w:eastAsia="zh-TW" w:bidi="en-GB"/>
        </w:rPr>
      </w:pPr>
      <w:r w:rsidRPr="00141836">
        <w:rPr>
          <w:rFonts w:ascii="Simplified Arabic" w:hAnsi="Simplified Arabic" w:cs="Simplified Arabic"/>
          <w:i/>
          <w:iCs/>
          <w:sz w:val="24"/>
          <w:szCs w:val="24"/>
          <w:rtl/>
        </w:rPr>
        <w:t>إن مؤتمر الأطراف،</w:t>
      </w:r>
    </w:p>
    <w:p w14:paraId="47A0C132"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إذ يلاحظ</w:t>
      </w:r>
      <w:r w:rsidRPr="00141836">
        <w:rPr>
          <w:rFonts w:ascii="Simplified Arabic" w:hAnsi="Simplified Arabic" w:cs="Simplified Arabic"/>
          <w:sz w:val="24"/>
          <w:szCs w:val="24"/>
          <w:rtl/>
        </w:rPr>
        <w:t xml:space="preserve"> أن الفقرة 6 من المادة 6 من اتفاقية ميناماتا بشأن الزئبق تنص على أنه يجوز لمؤتمر الأطراف، بناء على طلب أحد الأطراف، أن يقرر تمديد الإعفاء من تاريخ الإزالة التدريجية ذي الصلة الوارد في المرفق ألف أو باء للاتفاقية،</w:t>
      </w:r>
    </w:p>
    <w:p w14:paraId="7D206CAF"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وإذ يسلم</w:t>
      </w:r>
      <w:r w:rsidRPr="00141836">
        <w:rPr>
          <w:rFonts w:ascii="Simplified Arabic" w:hAnsi="Simplified Arabic" w:cs="Simplified Arabic"/>
          <w:sz w:val="24"/>
          <w:szCs w:val="24"/>
          <w:rtl/>
        </w:rPr>
        <w:t xml:space="preserve"> بأن الاجتماع السادس لمؤتمر الأطراف هو المرة الأولى التي يُطلب فيها إلى المؤتمر النظر في طلب من هذا القبيل،</w:t>
      </w:r>
    </w:p>
    <w:p w14:paraId="5FF66764"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بطلبي تمديد الإعفاء المنقحين المقدمين من اثنين من الأطراف الثلاثة التي طلبت التمديد، واللذين قدمت فيهما معلومات إضافية تتعلق بالفقرة 6 (أ) و(ب) و(ج) من المادة 6 لكي تنظر فيها الأطراف،</w:t>
      </w:r>
    </w:p>
    <w:p w14:paraId="0AE93DE0" w14:textId="77777777" w:rsidR="009D7456" w:rsidRPr="00141836" w:rsidRDefault="009D7456" w:rsidP="001A12F3">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Cs/>
          <w:sz w:val="24"/>
          <w:szCs w:val="24"/>
          <w:lang w:val="ar-SA" w:eastAsia="zh-TW" w:bidi="en-GB"/>
        </w:rPr>
      </w:pPr>
      <w:r w:rsidRPr="00930A5A">
        <w:rPr>
          <w:rFonts w:ascii="Simplified Arabic" w:hAnsi="Simplified Arabic" w:cs="Simplified Arabic"/>
          <w:i/>
          <w:iCs/>
          <w:sz w:val="24"/>
          <w:szCs w:val="24"/>
          <w:rtl/>
        </w:rPr>
        <w:t>وإذ ينوّه</w:t>
      </w:r>
      <w:r w:rsidRPr="00141836">
        <w:rPr>
          <w:rFonts w:ascii="Simplified Arabic" w:hAnsi="Simplified Arabic" w:cs="Simplified Arabic"/>
          <w:sz w:val="24"/>
          <w:szCs w:val="24"/>
          <w:rtl/>
        </w:rPr>
        <w:t xml:space="preserve"> بالحاجة المستمرة إلى حماية صحة الإنسان والبيئة من الاستمرار في تصنيع واستيراد وتصدير المنتجات المذكورة في الجزء الأول من المرفق ألف،</w:t>
      </w:r>
    </w:p>
    <w:p w14:paraId="30F765FC" w14:textId="77777777" w:rsidR="009D7456" w:rsidRPr="00141836"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930A5A">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بطلبات تمديد الإعفاءات والمعلومات ذات الصلة التي قدمتها بنغلاديش وتايلند والهند إلى مؤتمر الأطراف في اجتماعه السادس عملاً بالفقرة 6 من المادة 6؛</w:t>
      </w:r>
    </w:p>
    <w:p w14:paraId="1E104373" w14:textId="500BA5E8" w:rsidR="009D7456" w:rsidRPr="001A12F3"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065589">
        <w:rPr>
          <w:rFonts w:ascii="Simplified Arabic" w:hAnsi="Simplified Arabic" w:cs="Simplified Arabic"/>
          <w:i/>
          <w:iCs/>
          <w:sz w:val="24"/>
          <w:szCs w:val="24"/>
          <w:rtl/>
        </w:rPr>
        <w:t>يقرر</w:t>
      </w:r>
      <w:r w:rsidRPr="001A12F3">
        <w:rPr>
          <w:rFonts w:ascii="Simplified Arabic" w:hAnsi="Simplified Arabic" w:cs="Simplified Arabic"/>
          <w:sz w:val="24"/>
          <w:szCs w:val="24"/>
          <w:rtl/>
        </w:rPr>
        <w:t xml:space="preserve"> تمديد الإعفاءات من مواعيد الإلغاء التدريجي على النحو الذي طلبته بنغلاديش</w:t>
      </w:r>
      <w:r w:rsidRPr="001D4366">
        <w:rPr>
          <w:rFonts w:ascii="Simplified Arabic" w:hAnsi="Simplified Arabic" w:cs="Simplified Arabic"/>
          <w:sz w:val="24"/>
          <w:szCs w:val="24"/>
          <w:vertAlign w:val="superscript"/>
          <w:rtl/>
        </w:rPr>
        <w:t>(</w:t>
      </w:r>
      <w:r w:rsidRPr="001D4366">
        <w:rPr>
          <w:rStyle w:val="FootnoteReference"/>
          <w:rFonts w:ascii="Simplified Arabic" w:hAnsi="Simplified Arabic" w:cs="Simplified Arabic"/>
          <w:sz w:val="24"/>
          <w:szCs w:val="24"/>
          <w:rtl/>
        </w:rPr>
        <w:footnoteReference w:id="13"/>
      </w:r>
      <w:r w:rsidRPr="001D4366">
        <w:rPr>
          <w:rFonts w:ascii="Simplified Arabic" w:hAnsi="Simplified Arabic" w:cs="Simplified Arabic"/>
          <w:sz w:val="24"/>
          <w:szCs w:val="24"/>
          <w:vertAlign w:val="superscript"/>
          <w:rtl/>
        </w:rPr>
        <w:t>)</w:t>
      </w:r>
      <w:r w:rsidRPr="001A12F3">
        <w:rPr>
          <w:rFonts w:ascii="Simplified Arabic" w:hAnsi="Simplified Arabic" w:cs="Simplified Arabic"/>
          <w:sz w:val="24"/>
          <w:szCs w:val="24"/>
          <w:rtl/>
        </w:rPr>
        <w:t>؛</w:t>
      </w:r>
    </w:p>
    <w:p w14:paraId="70F85084" w14:textId="7929F335" w:rsidR="009D7456" w:rsidRPr="001A12F3"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065589">
        <w:rPr>
          <w:rFonts w:ascii="Simplified Arabic" w:hAnsi="Simplified Arabic" w:cs="Simplified Arabic"/>
          <w:i/>
          <w:iCs/>
          <w:sz w:val="24"/>
          <w:szCs w:val="24"/>
          <w:rtl/>
        </w:rPr>
        <w:t>يقرر أيضا</w:t>
      </w:r>
      <w:r w:rsidR="00065589">
        <w:rPr>
          <w:rFonts w:ascii="Simplified Arabic" w:hAnsi="Simplified Arabic" w:cs="Simplified Arabic" w:hint="cs"/>
          <w:i/>
          <w:iCs/>
          <w:sz w:val="24"/>
          <w:szCs w:val="24"/>
          <w:rtl/>
        </w:rPr>
        <w:t>ً</w:t>
      </w:r>
      <w:r w:rsidRPr="001A12F3">
        <w:rPr>
          <w:rFonts w:ascii="Simplified Arabic" w:hAnsi="Simplified Arabic" w:cs="Simplified Arabic"/>
          <w:sz w:val="24"/>
          <w:szCs w:val="24"/>
          <w:rtl/>
        </w:rPr>
        <w:t xml:space="preserve"> تمديد الإعفاءات من مواعيد الإلغاء التدريجي على النحو الذي طلبته الهند</w:t>
      </w:r>
      <w:r w:rsidRPr="001D4366">
        <w:rPr>
          <w:rFonts w:ascii="Simplified Arabic" w:hAnsi="Simplified Arabic" w:cs="Simplified Arabic"/>
          <w:sz w:val="24"/>
          <w:szCs w:val="24"/>
          <w:vertAlign w:val="superscript"/>
          <w:rtl/>
        </w:rPr>
        <w:t>(</w:t>
      </w:r>
      <w:r w:rsidRPr="001D4366">
        <w:rPr>
          <w:rStyle w:val="FootnoteReference"/>
          <w:rFonts w:ascii="Simplified Arabic" w:hAnsi="Simplified Arabic" w:cs="Simplified Arabic"/>
          <w:sz w:val="24"/>
          <w:szCs w:val="24"/>
          <w:rtl/>
        </w:rPr>
        <w:footnoteReference w:id="14"/>
      </w:r>
      <w:r w:rsidRPr="001D4366">
        <w:rPr>
          <w:rFonts w:ascii="Simplified Arabic" w:hAnsi="Simplified Arabic" w:cs="Simplified Arabic"/>
          <w:sz w:val="24"/>
          <w:szCs w:val="24"/>
          <w:vertAlign w:val="superscript"/>
          <w:rtl/>
        </w:rPr>
        <w:t>)</w:t>
      </w:r>
      <w:r w:rsidRPr="001A12F3">
        <w:rPr>
          <w:rFonts w:ascii="Simplified Arabic" w:hAnsi="Simplified Arabic" w:cs="Simplified Arabic"/>
          <w:sz w:val="24"/>
          <w:szCs w:val="24"/>
          <w:rtl/>
        </w:rPr>
        <w:t>؛</w:t>
      </w:r>
    </w:p>
    <w:p w14:paraId="0135CB92" w14:textId="77777777" w:rsidR="009D7456" w:rsidRPr="001A12F3"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065589">
        <w:rPr>
          <w:rFonts w:ascii="Simplified Arabic" w:hAnsi="Simplified Arabic" w:cs="Simplified Arabic"/>
          <w:i/>
          <w:iCs/>
          <w:sz w:val="24"/>
          <w:szCs w:val="24"/>
          <w:rtl/>
        </w:rPr>
        <w:t>يقرر كذلك</w:t>
      </w:r>
      <w:r w:rsidRPr="001A12F3">
        <w:rPr>
          <w:rFonts w:ascii="Simplified Arabic" w:hAnsi="Simplified Arabic" w:cs="Simplified Arabic"/>
          <w:sz w:val="24"/>
          <w:szCs w:val="24"/>
          <w:rtl/>
        </w:rPr>
        <w:t xml:space="preserve"> تمديد الإعفاءات من مواعيد الإلغاء التدريجي على النحو الذي طلبته تايلند</w:t>
      </w:r>
      <w:r w:rsidRPr="001D4366">
        <w:rPr>
          <w:rFonts w:ascii="Simplified Arabic" w:hAnsi="Simplified Arabic" w:cs="Simplified Arabic"/>
          <w:sz w:val="24"/>
          <w:szCs w:val="24"/>
          <w:vertAlign w:val="superscript"/>
          <w:rtl/>
        </w:rPr>
        <w:t>(</w:t>
      </w:r>
      <w:r w:rsidRPr="001D4366">
        <w:rPr>
          <w:rStyle w:val="FootnoteReference"/>
          <w:rFonts w:ascii="Simplified Arabic" w:hAnsi="Simplified Arabic" w:cs="Simplified Arabic"/>
          <w:sz w:val="24"/>
          <w:szCs w:val="24"/>
          <w:rtl/>
        </w:rPr>
        <w:footnoteReference w:id="15"/>
      </w:r>
      <w:r w:rsidRPr="001D4366">
        <w:rPr>
          <w:rFonts w:ascii="Simplified Arabic" w:hAnsi="Simplified Arabic" w:cs="Simplified Arabic"/>
          <w:sz w:val="24"/>
          <w:szCs w:val="24"/>
          <w:vertAlign w:val="superscript"/>
          <w:rtl/>
        </w:rPr>
        <w:t>)</w:t>
      </w:r>
      <w:r w:rsidRPr="001A12F3">
        <w:rPr>
          <w:rFonts w:ascii="Simplified Arabic" w:hAnsi="Simplified Arabic" w:cs="Simplified Arabic"/>
          <w:sz w:val="24"/>
          <w:szCs w:val="24"/>
          <w:rtl/>
        </w:rPr>
        <w:t>؛</w:t>
      </w:r>
    </w:p>
    <w:p w14:paraId="07CF5E02" w14:textId="40CB01E2" w:rsidR="009D7456" w:rsidRPr="004863E7"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w w:val="99"/>
          <w:sz w:val="24"/>
          <w:szCs w:val="24"/>
          <w:lang w:val="ar-SA" w:eastAsia="zh-TW" w:bidi="en-GB"/>
        </w:rPr>
      </w:pPr>
      <w:r w:rsidRPr="00065589">
        <w:rPr>
          <w:rFonts w:ascii="Simplified Arabic" w:hAnsi="Simplified Arabic" w:cs="Simplified Arabic"/>
          <w:i/>
          <w:iCs/>
          <w:w w:val="99"/>
          <w:sz w:val="24"/>
          <w:szCs w:val="24"/>
          <w:rtl/>
        </w:rPr>
        <w:t>يلاحظ</w:t>
      </w:r>
      <w:r w:rsidRPr="004863E7">
        <w:rPr>
          <w:rFonts w:ascii="Simplified Arabic" w:hAnsi="Simplified Arabic" w:cs="Simplified Arabic"/>
          <w:w w:val="99"/>
          <w:sz w:val="24"/>
          <w:szCs w:val="24"/>
          <w:rtl/>
        </w:rPr>
        <w:t xml:space="preserve"> أنه، باستثناء تمديدات الإعفاءات المشار إليها في الفقرات 2 و3 و4 أعلاه، ستنتهي صلاحية جميع الإعفاءات المسجلة من مواعيد الإلغاء التدريجي لعام 2020 المدرجة في المرفق ألف بعد 31 كانون الأول/ديسمبر 2025، وفقاً للفقرة 5 من المادة 6، وأنه بعد ذلك التاريخ، لن يجوز لأي دولة أو منظمة للتكامل الاقتصادي الإقليمي أن تسجل إعفاءً فيما يتعلق بمواعيد الإلغاء التدريجي لعام 2020، وفقاً للفقرة 8 من المادة 6؛</w:t>
      </w:r>
    </w:p>
    <w:p w14:paraId="39562E85" w14:textId="77777777" w:rsidR="009D7456" w:rsidRPr="00141836" w:rsidRDefault="009D7456" w:rsidP="001A12F3">
      <w:pPr>
        <w:pStyle w:val="ListParagraph"/>
        <w:numPr>
          <w:ilvl w:val="0"/>
          <w:numId w:val="216"/>
        </w:numPr>
        <w:tabs>
          <w:tab w:val="clear" w:pos="1247"/>
          <w:tab w:val="clear" w:pos="1814"/>
          <w:tab w:val="clear" w:pos="2381"/>
          <w:tab w:val="clear" w:pos="2948"/>
          <w:tab w:val="clear" w:pos="3515"/>
          <w:tab w:val="left" w:pos="2552"/>
        </w:tabs>
        <w:suppressAutoHyphen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sectPr w:rsidR="009D7456" w:rsidRPr="00141836" w:rsidSect="007402B7">
          <w:footnotePr>
            <w:numRestart w:val="eachSect"/>
          </w:footnotePr>
          <w:pgSz w:w="11907" w:h="16839" w:code="9"/>
          <w:pgMar w:top="907" w:right="1417" w:bottom="1417" w:left="992" w:header="539" w:footer="975" w:gutter="0"/>
          <w:cols w:space="539"/>
          <w:bidi/>
          <w:rtlGutter/>
          <w:docGrid w:linePitch="360"/>
        </w:sectPr>
      </w:pPr>
      <w:r w:rsidRPr="00065589">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تواصل القيام بحفظ وتحديث وإتاحة السجل المنشأ بموجب الفقرة 3 من المادة 6 والمعلومات ذات الصلة على الموقع الشبكي للاتفاقية، حسب الاقتضاء.</w:t>
      </w:r>
    </w:p>
    <w:p w14:paraId="57EBDE4A" w14:textId="3D62F316" w:rsidR="009D7456" w:rsidRPr="00FD3A71"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bidi="en-GB"/>
        </w:rPr>
      </w:pPr>
      <w:bookmarkStart w:id="19" w:name="_Toc223125920"/>
      <w:r w:rsidRPr="00FD3A71">
        <w:rPr>
          <w:rFonts w:ascii="Simplified Arabic" w:hAnsi="Simplified Arabic" w:cs="Simplified Arabic"/>
          <w:sz w:val="26"/>
          <w:rtl/>
        </w:rPr>
        <w:lastRenderedPageBreak/>
        <w:t>المقرر ا م-6/8: تعدين الذهب الحرفي والضيق النطاق: استعراض تنفيذ المادة 7</w:t>
      </w:r>
      <w:bookmarkEnd w:id="19"/>
    </w:p>
    <w:p w14:paraId="0EBBAF4E" w14:textId="77777777"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iCs/>
          <w:sz w:val="24"/>
          <w:szCs w:val="24"/>
          <w:rtl/>
          <w:lang w:val="ar-SA" w:eastAsia="zh-TW" w:bidi="en-GB"/>
        </w:rPr>
      </w:pPr>
      <w:r w:rsidRPr="00141836">
        <w:rPr>
          <w:rFonts w:ascii="Simplified Arabic" w:hAnsi="Simplified Arabic" w:cs="Simplified Arabic"/>
          <w:i/>
          <w:iCs/>
          <w:sz w:val="24"/>
          <w:szCs w:val="24"/>
          <w:rtl/>
        </w:rPr>
        <w:t>إن مؤتمر الأطراف،</w:t>
      </w:r>
    </w:p>
    <w:p w14:paraId="5140E9EC" w14:textId="77777777"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 xml:space="preserve">إذ يلاحظ </w:t>
      </w:r>
      <w:r w:rsidRPr="00141836">
        <w:rPr>
          <w:rFonts w:ascii="Simplified Arabic" w:hAnsi="Simplified Arabic" w:cs="Simplified Arabic"/>
          <w:sz w:val="24"/>
          <w:szCs w:val="24"/>
          <w:rtl/>
        </w:rPr>
        <w:t>أن التلوث الناجم عن تعدين الذهب الحرفي والضيق النطاق لا يزال أكبر مصدر عالمي لانبعاثات الزئبق البشرية المنشأ،</w:t>
      </w:r>
    </w:p>
    <w:p w14:paraId="425AF17B" w14:textId="77777777"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يعترف</w:t>
      </w:r>
      <w:r w:rsidRPr="00141836">
        <w:rPr>
          <w:rFonts w:ascii="Simplified Arabic" w:hAnsi="Simplified Arabic" w:cs="Simplified Arabic"/>
          <w:sz w:val="24"/>
          <w:szCs w:val="24"/>
          <w:rtl/>
        </w:rPr>
        <w:t xml:space="preserve"> بالجهود التي بذلتها الأطراف المعنية لوضع وتقديم وتنفيذ خطط عملها الوطنية عملاً بالفقرة 3 (أ) و(ب) من المادة 7 من اتفاقية ميناماتا بشأن الزئبق،</w:t>
      </w:r>
    </w:p>
    <w:p w14:paraId="35EEC0FE" w14:textId="77777777"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eastAsia="Calibri"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يشير</w:t>
      </w:r>
      <w:r w:rsidRPr="00141836">
        <w:rPr>
          <w:rFonts w:ascii="Simplified Arabic" w:hAnsi="Simplified Arabic" w:cs="Simplified Arabic"/>
          <w:sz w:val="24"/>
          <w:szCs w:val="24"/>
          <w:rtl/>
        </w:rPr>
        <w:t xml:space="preserve"> إلى الفقرة 3 (ج) من المادة 7، التي تطلب من جميع الأطراف التي قررت أن تعدين الذهب الحرفي والضيق النطاق في أراضيها ضئيل للغاية وأخطرت الأمانة بذلك القرار ووضعت خطط عملها الوطنية وقدمتها، أن تقدم استعراضاً للتقدم المحرز في الوفاء بالتزاماتها بموجب المادة 7 وأن تدرج الاستعراض في تقاريرها التي تقدمها عملاً بالمادة 21،</w:t>
      </w:r>
    </w:p>
    <w:p w14:paraId="236EAACA" w14:textId="77777777" w:rsidR="009D7456" w:rsidRPr="001B6625"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w w:val="98"/>
          <w:sz w:val="24"/>
          <w:szCs w:val="24"/>
          <w:rtl/>
        </w:rPr>
      </w:pPr>
      <w:r w:rsidRPr="001B6625">
        <w:rPr>
          <w:rFonts w:ascii="Simplified Arabic" w:hAnsi="Simplified Arabic" w:cs="Simplified Arabic"/>
          <w:i/>
          <w:iCs/>
          <w:w w:val="98"/>
          <w:sz w:val="24"/>
          <w:szCs w:val="24"/>
          <w:rtl/>
        </w:rPr>
        <w:t>وإذ يشير أيضاً</w:t>
      </w:r>
      <w:r w:rsidRPr="001B6625">
        <w:rPr>
          <w:rFonts w:ascii="Simplified Arabic" w:hAnsi="Simplified Arabic" w:cs="Simplified Arabic"/>
          <w:w w:val="98"/>
          <w:sz w:val="24"/>
          <w:szCs w:val="24"/>
          <w:rtl/>
        </w:rPr>
        <w:t xml:space="preserve"> إلى مقرره ا م-4/4 الذي دعا فيه الأطراف إلى إشراك الشعوب الأصلية والمجتمعات المحلية وأصحاب المصلحة المعنيين الآخرين في وضع وتنفيذ خطط عملها الوطنية لتعدين الذهب الحرفي والضيق النطاق،</w:t>
      </w:r>
    </w:p>
    <w:p w14:paraId="679ACB0A" w14:textId="77777777" w:rsidR="009D7456" w:rsidRPr="00141836" w:rsidRDefault="009D7456" w:rsidP="001B6625">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lang w:val="ar-SA" w:eastAsia="zh-TW"/>
        </w:rPr>
      </w:pPr>
      <w:r w:rsidRPr="001D4366">
        <w:rPr>
          <w:rFonts w:ascii="Simplified Arabic" w:hAnsi="Simplified Arabic" w:cs="Simplified Arabic"/>
          <w:i/>
          <w:iCs/>
          <w:sz w:val="24"/>
          <w:szCs w:val="24"/>
          <w:rtl/>
          <w:lang w:val="ar-SA" w:eastAsia="zh-TW"/>
        </w:rPr>
        <w:t>وإذ يسلم</w:t>
      </w:r>
      <w:r w:rsidRPr="00141836">
        <w:rPr>
          <w:rFonts w:ascii="Simplified Arabic" w:hAnsi="Simplified Arabic" w:cs="Simplified Arabic"/>
          <w:sz w:val="24"/>
          <w:szCs w:val="24"/>
          <w:rtl/>
          <w:lang w:val="ar-SA" w:eastAsia="zh-TW"/>
        </w:rPr>
        <w:t xml:space="preserve"> بأن منع استخدام وتحويل وجهة الزئبق المرتبط بتعدين الذهب، بما في ذلك التعدين الحرفي والضيِّق النطاق، يمكن تعزيزه من خلال تدابير الإدارة المستدامة بيئياً وتعزيز المساءلة طوال دورة الحياة الكاملة لسلاسل إمدادات الذهب، بما في ذلك العناية الواجبة من جانب المشتري والوسيط، وإمكانية اقتفاء الأثر والتحقق من المنشأ،</w:t>
      </w:r>
    </w:p>
    <w:p w14:paraId="386C3FA9" w14:textId="77777777"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lang w:val="ar-SA" w:eastAsia="zh-TW"/>
        </w:rPr>
      </w:pPr>
      <w:r w:rsidRPr="001D4366">
        <w:rPr>
          <w:rFonts w:ascii="Simplified Arabic" w:hAnsi="Simplified Arabic" w:cs="Simplified Arabic"/>
          <w:i/>
          <w:iCs/>
          <w:sz w:val="24"/>
          <w:szCs w:val="24"/>
          <w:rtl/>
          <w:lang w:val="ar-SA" w:eastAsia="zh-TW"/>
        </w:rPr>
        <w:t>وإذ يرحب</w:t>
      </w:r>
      <w:r w:rsidRPr="00141836">
        <w:rPr>
          <w:rFonts w:ascii="Simplified Arabic" w:hAnsi="Simplified Arabic" w:cs="Simplified Arabic"/>
          <w:sz w:val="24"/>
          <w:szCs w:val="24"/>
          <w:rtl/>
          <w:lang w:val="ar-SA" w:eastAsia="zh-TW"/>
        </w:rPr>
        <w:t xml:space="preserve"> بالجهود الدولية الرامية إلى تعزيز العمل المنسق بشأن تعدين الذهب الحرفي والضَيِّق النطاق بهدف الحد من المخاطر الاجتماعية-البيئية المتصلة بتعدين الذهب الحرفي والضَيِّق النطاق وتقليل آثاره السلبية إلى أدنى حد، وتشجيع تطوير عمليات استخراج الذهب الخالية من الزئبق والتي تُجرى بطريقة مسؤولة، وتعزيز الشفافية وإمكانية الاقتفاء في جميع مراحل سلسلة قيمة الذهب،</w:t>
      </w:r>
    </w:p>
    <w:p w14:paraId="2BD307FE" w14:textId="34A7C7BA" w:rsidR="009D7456" w:rsidRPr="00141836" w:rsidRDefault="009D7456" w:rsidP="001D4366">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lang w:val="ar-SA" w:eastAsia="zh-TW"/>
        </w:rPr>
      </w:pPr>
      <w:r w:rsidRPr="001D4366">
        <w:rPr>
          <w:rFonts w:ascii="Simplified Arabic" w:hAnsi="Simplified Arabic" w:cs="Simplified Arabic"/>
          <w:i/>
          <w:iCs/>
          <w:sz w:val="24"/>
          <w:szCs w:val="24"/>
          <w:rtl/>
          <w:lang w:val="ar-SA" w:eastAsia="zh-TW"/>
        </w:rPr>
        <w:t>وإذ يسلم</w:t>
      </w:r>
      <w:r w:rsidRPr="00141836">
        <w:rPr>
          <w:rFonts w:ascii="Simplified Arabic" w:hAnsi="Simplified Arabic" w:cs="Simplified Arabic"/>
          <w:sz w:val="24"/>
          <w:szCs w:val="24"/>
          <w:rtl/>
          <w:lang w:val="ar-SA" w:eastAsia="zh-TW"/>
        </w:rPr>
        <w:t xml:space="preserve"> بأهمية ضمان عملية انتقال عادلة للمجتمعات المحلية، ولا سيما تلك التي تعيش أوضاعا</w:t>
      </w:r>
      <w:r w:rsidR="001B6625">
        <w:rPr>
          <w:rFonts w:ascii="Simplified Arabic" w:hAnsi="Simplified Arabic" w:cs="Simplified Arabic" w:hint="cs"/>
          <w:sz w:val="24"/>
          <w:szCs w:val="24"/>
          <w:rtl/>
          <w:lang w:val="en-US" w:eastAsia="zh-TW"/>
        </w:rPr>
        <w:t>ً</w:t>
      </w:r>
      <w:r w:rsidRPr="00141836">
        <w:rPr>
          <w:rFonts w:ascii="Simplified Arabic" w:hAnsi="Simplified Arabic" w:cs="Simplified Arabic"/>
          <w:sz w:val="24"/>
          <w:szCs w:val="24"/>
          <w:rtl/>
          <w:lang w:val="ar-SA" w:eastAsia="zh-TW"/>
        </w:rPr>
        <w:t xml:space="preserve"> هشة، عند الانتقال من استخدام الزئبق في تعدين الذهب الحرفي والضَيِّق النطاق،</w:t>
      </w:r>
    </w:p>
    <w:p w14:paraId="59E66DB1"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التي حان موعد تقديم خطط عملها الوطنية بشأن تعدين الذهب الحرفي والضيق النطاق عملاً بالفقرة 3 (ب) من المادة 7 إلى تقديم خططها النهائية إلى الأمانة في أقرب وقت ممكن؛ </w:t>
      </w:r>
    </w:p>
    <w:p w14:paraId="780B1802"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الفروع المعدلة المتعلقة باستعراض تنفيذ المادة 7</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16"/>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لإدراجها في وثيقة التوجيه بشأن وضع خطة عمل وطنية للحد من استخدام الزئبق في تعدين الذهب الحرفي والضيق النطاق، والقضاء عليه حيثما أمكن؛</w:t>
      </w:r>
    </w:p>
    <w:p w14:paraId="5CA4F677"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تدرج التعديلات المعتمدة في وثيقة التوجيه وأن تتعاون مع شراكة الزئبق العالمية في نشر التوجيهات المعدلة، بما في ذلك، حسب الاقتضاء، على الصعيدين الإقليمي ودون الإقليمي؛</w:t>
      </w:r>
    </w:p>
    <w:p w14:paraId="3F90293E"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جميع الأطراف التي قدمت خطط عملها الوطنية إلى تقديم استعراض للتقدم المحرز في الوفاء بالتزاماتها بموجب المادة 7 وإدراج الاستعراض في تقاريرها التي تقدمها عملاً بالمادة 21، باستخدام نموذج الإبلاغ الوارد في المرفق 7 للتوجيهات المعدلة في تلك التقارير؛</w:t>
      </w:r>
    </w:p>
    <w:p w14:paraId="188B0C96"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i/>
          <w:sz w:val="24"/>
          <w:szCs w:val="24"/>
          <w:rtl/>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التي أخطرت الأمانة عملاً بالفقرة 3 من المادة 7 إلى الاستفادة من الدليل المؤقت بشأن المشاركة الفعالة للشعوب الأصلية والمجتمعات المحلية</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17"/>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في وضع وتنفيذ خطط عملها الوطنية، وكذلك في </w:t>
      </w:r>
      <w:r w:rsidRPr="00141836">
        <w:rPr>
          <w:rFonts w:ascii="Simplified Arabic" w:hAnsi="Simplified Arabic" w:cs="Simplified Arabic"/>
          <w:sz w:val="24"/>
          <w:szCs w:val="24"/>
          <w:rtl/>
        </w:rPr>
        <w:lastRenderedPageBreak/>
        <w:t>استعراضها للتقدم المحرز عملاً بالفقرة 3 (ج) من المادة 7، ويطلب إلى الأمانة أن تلتمس تعليقات على استخدام الدليل المؤقت؛</w:t>
      </w:r>
    </w:p>
    <w:p w14:paraId="296EA0E6" w14:textId="77777777" w:rsidR="009D7456" w:rsidRPr="00141836" w:rsidRDefault="009D7456" w:rsidP="001D4366">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i/>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تجري تقييماً، بالتعاون مع شراكة الزئبق العالمية يستند إلى المعلومات المستقاة من خطط العمل الوطنية المقدمة واستعراضات التقدم المحرز في تنفيذ المادة 7، وأن تقدم تقريراً إلى مؤتمر الأطراف عن:</w:t>
      </w:r>
    </w:p>
    <w:p w14:paraId="141F5932" w14:textId="77777777" w:rsidR="009D7456" w:rsidRPr="00141836" w:rsidRDefault="009D7456" w:rsidP="00C12821">
      <w:pPr>
        <w:pStyle w:val="ListParagraph"/>
        <w:numPr>
          <w:ilvl w:val="0"/>
          <w:numId w:val="116"/>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 xml:space="preserve">التدابير المتخذة لتنفيذ خطط العمل الوطنية؛ </w:t>
      </w:r>
    </w:p>
    <w:p w14:paraId="11AD8B23" w14:textId="77777777" w:rsidR="009D7456" w:rsidRPr="00141836" w:rsidRDefault="009D7456" w:rsidP="00C12821">
      <w:pPr>
        <w:pStyle w:val="ListParagraph"/>
        <w:numPr>
          <w:ilvl w:val="0"/>
          <w:numId w:val="116"/>
        </w:numPr>
        <w:tabs>
          <w:tab w:val="clear" w:pos="1247"/>
          <w:tab w:val="clear" w:pos="1814"/>
          <w:tab w:val="clear" w:pos="2381"/>
          <w:tab w:val="clear" w:pos="2948"/>
          <w:tab w:val="clear" w:pos="3515"/>
          <w:tab w:val="left" w:pos="2552"/>
        </w:tabs>
        <w:bidi/>
        <w:spacing w:after="120" w:line="360" w:lineRule="exact"/>
        <w:ind w:left="1134" w:firstLine="709"/>
        <w:contextualSpacing w:val="0"/>
        <w:jc w:val="lowKashida"/>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الاستراتيجيات والأنشطة الناجحة المحددة، والإنجازات التي تحققت في التنفيذ، والتحديات والعوائق التي واجهت الحد من استخدام الزئبق وانبعاثاته وإطلاقاته في تعدين الذهب الحرفي والضيق النطاق والقضاء عليها، بما في ذلك معلومات عن إضفاء الطابع الرسمي على تعدين الذهب الحرفي والضيق النطاق أو تنظيمه وكذلك إدارة التجارة ومنع تحويل الزئبق لاستخدامه في تعدين الذهب الحرفي والضيق النطاق؛</w:t>
      </w:r>
    </w:p>
    <w:p w14:paraId="54572914" w14:textId="77777777" w:rsidR="009D7456" w:rsidRPr="00141836"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765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على اعتماد أو تعزيز الإدارة المستدامة بيئياً لسلاسل إمدادات الذهب وتدابير تحديد المشترين والوسطاء وجعلهم أكثر مسؤولية في دورة حياة سلاسل الإمداد تلك، وذلك بهدف تثبيط استخدام الزئبق وتجارة الذهب غير المشروعة؛</w:t>
      </w:r>
    </w:p>
    <w:p w14:paraId="2ECFC8F8" w14:textId="141383E3" w:rsidR="009D7456" w:rsidRPr="00141836"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76536">
        <w:rPr>
          <w:rFonts w:ascii="Simplified Arabic" w:hAnsi="Simplified Arabic" w:cs="Simplified Arabic"/>
          <w:i/>
          <w:iCs/>
          <w:sz w:val="24"/>
          <w:szCs w:val="24"/>
          <w:rtl/>
        </w:rPr>
        <w:t>يشجع أيضا</w:t>
      </w:r>
      <w:r w:rsidR="00176536" w:rsidRPr="00176536">
        <w:rPr>
          <w:rFonts w:ascii="Simplified Arabic" w:hAnsi="Simplified Arabic" w:cs="Simplified Arabic" w:hint="cs"/>
          <w:i/>
          <w:iCs/>
          <w:sz w:val="24"/>
          <w:szCs w:val="24"/>
          <w:rtl/>
        </w:rPr>
        <w:t>ً</w:t>
      </w:r>
      <w:r w:rsidRPr="00141836">
        <w:rPr>
          <w:rFonts w:ascii="Simplified Arabic" w:hAnsi="Simplified Arabic" w:cs="Simplified Arabic"/>
          <w:sz w:val="24"/>
          <w:szCs w:val="24"/>
          <w:rtl/>
        </w:rPr>
        <w:t xml:space="preserve"> الأطراف على النظر في تطوير أو تحسين ممارسات البيانات المفتوحة في جميع مراحل سلسلة إمدادات الذهب، وإتاحة المعلومات ذات الصلة للجمهور، بما في ذلك التحقق من المنشأ، بهدف ضمان الشفافية والمساءلة في جميع مراحل صناعة الذهب؛</w:t>
      </w:r>
    </w:p>
    <w:p w14:paraId="745DB0BA" w14:textId="43CB5B71" w:rsidR="009D7456" w:rsidRPr="00141836"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765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تقوم، رهنا</w:t>
      </w:r>
      <w:r w:rsidR="00C630F0">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وبالتنسيق مع المبادرات الدولية ذات الصلة، بتجميع تجارب مقارنة بشأن شفافية سلسلة الإمداد وإصدار الشهادات وكيفية تأثير هذه الممارسات على استخدام الزئبق في تعدين الذهب، بما في ذلك التعدين الحرفي والضيَق النطاق، وكيفية تعزيز مساءلة المشترين والوسطاء، وأن تعرض نتائجها على مؤتمر الأطراف في اجتماعه السابع؛ </w:t>
      </w:r>
    </w:p>
    <w:p w14:paraId="4951B938" w14:textId="402639A3" w:rsidR="009D7456" w:rsidRPr="00211D2E"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w w:val="99"/>
          <w:sz w:val="24"/>
          <w:szCs w:val="24"/>
          <w:lang w:val="ar-SA" w:eastAsia="zh-TW" w:bidi="en-GB"/>
        </w:rPr>
      </w:pPr>
      <w:bookmarkStart w:id="20" w:name="_Hlk217039969"/>
      <w:bookmarkStart w:id="21" w:name="_Hlk219453229"/>
      <w:r w:rsidRPr="00176536">
        <w:rPr>
          <w:rFonts w:ascii="Simplified Arabic" w:hAnsi="Simplified Arabic" w:cs="Simplified Arabic"/>
          <w:i/>
          <w:iCs/>
          <w:w w:val="99"/>
          <w:sz w:val="24"/>
          <w:szCs w:val="24"/>
          <w:rtl/>
        </w:rPr>
        <w:t>يشير</w:t>
      </w:r>
      <w:r w:rsidRPr="00211D2E">
        <w:rPr>
          <w:rFonts w:ascii="Simplified Arabic" w:hAnsi="Simplified Arabic" w:cs="Simplified Arabic"/>
          <w:w w:val="99"/>
          <w:sz w:val="24"/>
          <w:szCs w:val="24"/>
          <w:rtl/>
        </w:rPr>
        <w:t xml:space="preserve"> إلى القرار ا م 5/7 الذي دعا فيه جميع الأطراف التي أخطرت الأمانة عملا</w:t>
      </w:r>
      <w:r w:rsidR="00C630F0">
        <w:rPr>
          <w:rFonts w:ascii="Simplified Arabic" w:hAnsi="Simplified Arabic" w:cs="Simplified Arabic" w:hint="cs"/>
          <w:w w:val="99"/>
          <w:sz w:val="24"/>
          <w:szCs w:val="24"/>
          <w:rtl/>
        </w:rPr>
        <w:t>ً</w:t>
      </w:r>
      <w:r w:rsidRPr="00211D2E">
        <w:rPr>
          <w:rFonts w:ascii="Simplified Arabic" w:hAnsi="Simplified Arabic" w:cs="Simplified Arabic"/>
          <w:w w:val="99"/>
          <w:sz w:val="24"/>
          <w:szCs w:val="24"/>
          <w:rtl/>
        </w:rPr>
        <w:t xml:space="preserve"> بالفقرة 3 من المادة 7 ودعا فيه مرفق البيئة العالمية إلى مواصلة النهوض بتنفيذ خطط العمل الوطنية من خلال المشاريع والبرامج؛</w:t>
      </w:r>
    </w:p>
    <w:p w14:paraId="5F3B77AD" w14:textId="41085B5B" w:rsidR="009D7456" w:rsidRPr="00141836"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76536">
        <w:rPr>
          <w:rFonts w:ascii="Simplified Arabic" w:hAnsi="Simplified Arabic" w:cs="Simplified Arabic"/>
          <w:i/>
          <w:iCs/>
          <w:sz w:val="24"/>
          <w:szCs w:val="24"/>
          <w:rtl/>
        </w:rPr>
        <w:t>يشير أيضا</w:t>
      </w:r>
      <w:r w:rsidR="00176536" w:rsidRPr="00176536">
        <w:rPr>
          <w:rFonts w:ascii="Simplified Arabic" w:hAnsi="Simplified Arabic" w:cs="Simplified Arabic" w:hint="cs"/>
          <w:i/>
          <w:iCs/>
          <w:sz w:val="24"/>
          <w:szCs w:val="24"/>
          <w:rtl/>
        </w:rPr>
        <w:t>ً</w:t>
      </w:r>
      <w:r w:rsidRPr="00141836">
        <w:rPr>
          <w:rFonts w:ascii="Simplified Arabic" w:hAnsi="Simplified Arabic" w:cs="Simplified Arabic"/>
          <w:sz w:val="24"/>
          <w:szCs w:val="24"/>
          <w:rtl/>
        </w:rPr>
        <w:t xml:space="preserve"> إلى المقرر ا م-5/7 الذي شجع فيه الأطراف على العمل مع الشعوب الأصلية والمجتمعات المحلية فيما يتعلق بالتعدين الحرفي والضيِّق النطاق للذهب؛</w:t>
      </w:r>
      <w:bookmarkEnd w:id="20"/>
    </w:p>
    <w:bookmarkEnd w:id="21"/>
    <w:p w14:paraId="076B1BFE" w14:textId="34666670" w:rsidR="009D7456" w:rsidRPr="00141836" w:rsidRDefault="009D7456" w:rsidP="00211D2E">
      <w:pPr>
        <w:numPr>
          <w:ilvl w:val="0"/>
          <w:numId w:val="11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i/>
          <w:sz w:val="24"/>
          <w:szCs w:val="24"/>
          <w:lang w:val="ar-SA" w:eastAsia="zh-TW" w:bidi="en-GB"/>
        </w:rPr>
      </w:pPr>
      <w:r w:rsidRPr="00141836">
        <w:rPr>
          <w:rFonts w:ascii="Simplified Arabic" w:hAnsi="Simplified Arabic" w:cs="Simplified Arabic"/>
          <w:i/>
          <w:iCs/>
          <w:sz w:val="24"/>
          <w:szCs w:val="24"/>
          <w:rtl/>
        </w:rPr>
        <w:t xml:space="preserve">يطلب </w:t>
      </w:r>
      <w:r w:rsidRPr="00141836">
        <w:rPr>
          <w:rFonts w:ascii="Simplified Arabic" w:hAnsi="Simplified Arabic" w:cs="Simplified Arabic"/>
          <w:sz w:val="24"/>
          <w:szCs w:val="24"/>
          <w:rtl/>
        </w:rPr>
        <w:t>إلى الأمانة أن تقدم تقريراً إلى مؤتمر الأطراف في اجتماعه السابع عن تنفيذ هذا المقرر.</w:t>
      </w:r>
    </w:p>
    <w:p w14:paraId="0DF2FFB0" w14:textId="77777777" w:rsidR="009D7456" w:rsidRPr="00141836" w:rsidRDefault="009D7456" w:rsidP="00141836">
      <w:pPr>
        <w:tabs>
          <w:tab w:val="clear" w:pos="1247"/>
          <w:tab w:val="clear" w:pos="1814"/>
          <w:tab w:val="clear" w:pos="2381"/>
          <w:tab w:val="clear" w:pos="2948"/>
          <w:tab w:val="clear" w:pos="3515"/>
        </w:tabs>
        <w:bidi/>
        <w:spacing w:after="120" w:line="360" w:lineRule="exact"/>
        <w:ind w:left="1134"/>
        <w:jc w:val="both"/>
        <w:textDirection w:val="tbRlV"/>
        <w:rPr>
          <w:rFonts w:ascii="Simplified Arabic" w:hAnsi="Simplified Arabic" w:cs="Simplified Arabic"/>
          <w:i/>
          <w:sz w:val="24"/>
          <w:szCs w:val="24"/>
          <w:rtl/>
          <w:lang w:val="ar-SA" w:eastAsia="zh-TW"/>
        </w:rPr>
      </w:pPr>
    </w:p>
    <w:p w14:paraId="3E47BB36" w14:textId="77777777" w:rsidR="009D7456" w:rsidRPr="00141836" w:rsidRDefault="009D7456" w:rsidP="00211D2E">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6A7F811A" w14:textId="744CD8A4" w:rsidR="009D7456" w:rsidRPr="00FD3A71"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22" w:name="_Toc223125921"/>
      <w:r w:rsidRPr="00FD3A71">
        <w:rPr>
          <w:rFonts w:ascii="Simplified Arabic" w:hAnsi="Simplified Arabic" w:cs="Simplified Arabic"/>
          <w:sz w:val="26"/>
          <w:rtl/>
        </w:rPr>
        <w:lastRenderedPageBreak/>
        <w:t>المقرر ا م-6/9: النهوض بالعمل المتعلق بنفايات الزئبق</w:t>
      </w:r>
      <w:bookmarkEnd w:id="22"/>
    </w:p>
    <w:p w14:paraId="3888A8A6"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eastAsia="Yu Mincho"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6DBAB8DA" w14:textId="77777777" w:rsidR="009D7456" w:rsidRPr="00354911"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eastAsia="Yu Mincho" w:hAnsi="Simplified Arabic" w:cs="Simplified Arabic"/>
          <w:w w:val="99"/>
          <w:sz w:val="24"/>
          <w:szCs w:val="24"/>
          <w:lang w:val="ar-SA" w:eastAsia="zh-TW" w:bidi="en-GB"/>
        </w:rPr>
      </w:pPr>
      <w:r w:rsidRPr="00354911">
        <w:rPr>
          <w:rFonts w:ascii="Simplified Arabic" w:hAnsi="Simplified Arabic" w:cs="Simplified Arabic"/>
          <w:i/>
          <w:iCs/>
          <w:w w:val="99"/>
          <w:sz w:val="24"/>
          <w:szCs w:val="24"/>
          <w:rtl/>
        </w:rPr>
        <w:t>إذ يشير</w:t>
      </w:r>
      <w:r w:rsidRPr="00354911">
        <w:rPr>
          <w:rFonts w:ascii="Simplified Arabic" w:hAnsi="Simplified Arabic" w:cs="Simplified Arabic"/>
          <w:w w:val="99"/>
          <w:sz w:val="24"/>
          <w:szCs w:val="24"/>
          <w:rtl/>
        </w:rPr>
        <w:t xml:space="preserve"> إلى أن مؤتمر الأطراف في اتفاقية ميناماتا بشأن الزئبق قد قرر، في مقرراته ا م-3/5 وا م-4/6 وا م-5/10، عتبات لمختلف فئات نفايات الزئبق بموجب المادة 11 من الاتفاقية،</w:t>
      </w:r>
    </w:p>
    <w:p w14:paraId="2F526727"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eastAsia="Yu Mincho" w:hAnsi="Simplified Arabic" w:cs="Simplified Arabic"/>
          <w:sz w:val="24"/>
          <w:szCs w:val="24"/>
          <w:lang w:val="ar-SA" w:eastAsia="zh-TW" w:bidi="en-GB"/>
        </w:rPr>
      </w:pPr>
      <w:r w:rsidRPr="00141836">
        <w:rPr>
          <w:rFonts w:ascii="Simplified Arabic" w:hAnsi="Simplified Arabic" w:cs="Simplified Arabic"/>
          <w:i/>
          <w:iCs/>
          <w:sz w:val="24"/>
          <w:szCs w:val="24"/>
          <w:rtl/>
        </w:rPr>
        <w:t>وإذ يرحب مع التقدير</w:t>
      </w:r>
      <w:r w:rsidRPr="00141836">
        <w:rPr>
          <w:rFonts w:ascii="Simplified Arabic" w:hAnsi="Simplified Arabic" w:cs="Simplified Arabic"/>
          <w:sz w:val="24"/>
          <w:szCs w:val="24"/>
          <w:rtl/>
        </w:rPr>
        <w:t xml:space="preserve"> بالمقرر ا ب-17/14 الصادر عن مؤتمر الأطراف في اتفاقية بازل بشأن التحكم في نقل النفايات الخطرة والتخلص منها عبر الحدود، والذي يقضي بأن يتضمن برنامج عمل اللجنة المعنية بإدارة آلية تعزيز التنفيذ والامتثال لفترة السنتين 2026-2027 استعراض المعلومات المقدمة في التقارير الوطنية عن الاتجار غير المشروع بنفايات الزئبق، وذلك استجابة للدعوة الواردة في الفقرة 12 من المقرر ا م-5/10 لمؤتمر الأطراف في اتفاقية ميناماتا بشأن الزئبق،</w:t>
      </w:r>
    </w:p>
    <w:p w14:paraId="074C02A3"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eastAsia="Yu Mincho" w:hAnsi="Simplified Arabic" w:cs="Simplified Arabic"/>
          <w:sz w:val="24"/>
          <w:szCs w:val="24"/>
          <w:lang w:val="ar-SA" w:eastAsia="zh-TW" w:bidi="en-GB"/>
        </w:rPr>
      </w:pPr>
      <w:r w:rsidRPr="00141836">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بالمقرر ا ب-17/7 الصادر عن مؤتمر الأطراف في اتفاقية بازل، الذي قرر فيه المؤتمر تحديث المبادئ التوجيهية التقنية للإدارة السليمة بيئياً للنفايات المكونة من الزئبق أو المحتوية عليه أو الملوثة به لكي تعكس التعديلات المترتبة على تحديد عتبة نفايات الزئبق التي تندرج تحت الفقرة 2 (ج) من المادة 11 من اتفاقية ميناماتا بشأن الزئبق، وفقاً للمقرر ا م-5/10،</w:t>
      </w:r>
    </w:p>
    <w:p w14:paraId="0A0DD4ED" w14:textId="6F7B0EFE" w:rsidR="009D7456" w:rsidRPr="001765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eastAsia="Yu Mincho" w:hAnsi="Simplified Arabic" w:cs="Simplified Arabic"/>
          <w:sz w:val="24"/>
          <w:szCs w:val="24"/>
          <w:lang w:val="ar-SA" w:eastAsia="zh-TW" w:bidi="en-GB"/>
        </w:rPr>
      </w:pPr>
      <w:r w:rsidRPr="00141836">
        <w:rPr>
          <w:rFonts w:ascii="Simplified Arabic" w:hAnsi="Simplified Arabic" w:cs="Simplified Arabic"/>
          <w:i/>
          <w:iCs/>
          <w:sz w:val="24"/>
          <w:szCs w:val="24"/>
          <w:rtl/>
        </w:rPr>
        <w:t>وإذْ يسلم</w:t>
      </w:r>
      <w:r w:rsidRPr="00141836">
        <w:rPr>
          <w:rFonts w:ascii="Simplified Arabic" w:hAnsi="Simplified Arabic" w:cs="Simplified Arabic"/>
          <w:sz w:val="24"/>
          <w:szCs w:val="24"/>
          <w:rtl/>
        </w:rPr>
        <w:t xml:space="preserve"> بأن الإدارة السليمة بيئياً لنفايات الزئبق لا تزال تمثل تحدياً خاصاً للبلدان </w:t>
      </w:r>
      <w:r w:rsidRPr="006C3543">
        <w:rPr>
          <w:rFonts w:ascii="Simplified Arabic" w:hAnsi="Simplified Arabic" w:cs="Simplified Arabic"/>
          <w:sz w:val="24"/>
          <w:szCs w:val="24"/>
          <w:rtl/>
        </w:rPr>
        <w:t>النامية، ومع مراعاة</w:t>
      </w:r>
      <w:r w:rsidRPr="006C3543">
        <w:rPr>
          <w:rFonts w:ascii="Simplified Arabic" w:hAnsi="Simplified Arabic" w:cs="Simplified Arabic"/>
          <w:sz w:val="24"/>
          <w:szCs w:val="24"/>
          <w:highlight w:val="yellow"/>
          <w:rtl/>
        </w:rPr>
        <w:t xml:space="preserve"> </w:t>
      </w:r>
      <w:r w:rsidRPr="006C3543">
        <w:rPr>
          <w:rFonts w:ascii="Simplified Arabic" w:hAnsi="Simplified Arabic" w:cs="Simplified Arabic"/>
          <w:sz w:val="24"/>
          <w:szCs w:val="24"/>
          <w:rtl/>
        </w:rPr>
        <w:t>المادة 14،</w:t>
      </w:r>
      <w:r w:rsidR="006C3543">
        <w:rPr>
          <w:rFonts w:ascii="Simplified Arabic" w:hAnsi="Simplified Arabic" w:cs="Simplified Arabic" w:hint="cs"/>
          <w:sz w:val="24"/>
          <w:szCs w:val="24"/>
          <w:rtl/>
        </w:rPr>
        <w:t xml:space="preserve"> </w:t>
      </w:r>
    </w:p>
    <w:p w14:paraId="4FAE33EE" w14:textId="77777777" w:rsidR="009D7456" w:rsidRPr="00141836" w:rsidRDefault="009D7456" w:rsidP="00354911">
      <w:pPr>
        <w:pStyle w:val="ListParagraph"/>
        <w:numPr>
          <w:ilvl w:val="0"/>
          <w:numId w:val="11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MS Mincho" w:hAnsi="Simplified Arabic" w:cs="Simplified Arabic"/>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وأصحاب المصلحة ذوي الصلة إلى أن يقدموا إلى الأمانة، حسب الاقتضاء، أي تحديثات مقترحة للقوائم الواردة في الجداول 1 و2 و3 من مرفق المقرر ا م-3/5، في موعد أقصاه ستة أشهر قبل الاجتماع السابع لمؤتمر الأطراف حتى تقوم الأمانة، رهناً بتوافر الموارد، بتجميعها لكي ينظر فيها مؤتمر الأطراف في اجتماعه السابع؛</w:t>
      </w:r>
    </w:p>
    <w:p w14:paraId="690B1543" w14:textId="77777777" w:rsidR="009D7456" w:rsidRPr="00141836" w:rsidRDefault="009D7456" w:rsidP="00354911">
      <w:pPr>
        <w:pStyle w:val="ListParagraph"/>
        <w:numPr>
          <w:ilvl w:val="0"/>
          <w:numId w:val="11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MS Mincho"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الأطراف والأمانة اتخاذ الإجراءات المتفق عليها في المقرر ا م-5/10 في أقرب وقت ممكن عملياً أو حسب الاقتضاء لتيسير تنفيذ المادة 11؛</w:t>
      </w:r>
    </w:p>
    <w:p w14:paraId="693BA971" w14:textId="77777777" w:rsidR="009D7456" w:rsidRPr="00141836" w:rsidRDefault="009D7456" w:rsidP="00354911">
      <w:pPr>
        <w:pStyle w:val="ListParagraph"/>
        <w:numPr>
          <w:ilvl w:val="0"/>
          <w:numId w:val="11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MS Mincho"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تقوم بتجميع وتلخيص ما تقدمه الأطراف وأصحاب المصلحة ذوو الصلة من بيانات علمية وتنظيمية بشأن فعالية عتبة النفايات التي تندرج تحت الفقرة 2 (ج) من المادة 11، فضلاً عن التحديات والخبرات المتصلة باستخدامها، لينظر فيها مؤتمر الأطراف في اجتماعه السابع؛</w:t>
      </w:r>
    </w:p>
    <w:p w14:paraId="30E048CA" w14:textId="46F72300" w:rsidR="009D7456" w:rsidRPr="00354911" w:rsidRDefault="009D7456" w:rsidP="00354911">
      <w:pPr>
        <w:pStyle w:val="ListParagraph"/>
        <w:numPr>
          <w:ilvl w:val="0"/>
          <w:numId w:val="11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MS Mincho" w:hAnsi="Simplified Arabic" w:cs="Simplified Arabic"/>
          <w:w w:val="99"/>
          <w:sz w:val="24"/>
          <w:szCs w:val="24"/>
          <w:lang w:val="ar-SA" w:eastAsia="zh-TW" w:bidi="en-GB"/>
        </w:rPr>
      </w:pPr>
      <w:r w:rsidRPr="00354911">
        <w:rPr>
          <w:rFonts w:ascii="Simplified Arabic" w:hAnsi="Simplified Arabic" w:cs="Simplified Arabic"/>
          <w:i/>
          <w:iCs/>
          <w:w w:val="99"/>
          <w:sz w:val="24"/>
          <w:szCs w:val="24"/>
          <w:rtl/>
        </w:rPr>
        <w:t>يطلب أيضاً</w:t>
      </w:r>
      <w:r w:rsidRPr="00354911">
        <w:rPr>
          <w:rFonts w:ascii="Simplified Arabic" w:hAnsi="Simplified Arabic" w:cs="Simplified Arabic"/>
          <w:w w:val="99"/>
          <w:sz w:val="24"/>
          <w:szCs w:val="24"/>
          <w:rtl/>
        </w:rPr>
        <w:t xml:space="preserve"> إلى الأمانة أن تقوم بتجميع وتلخيص ما تقدمه الأطراف من معلومات عن تنفيذ النهج المختلف المشار إليه في الفقرة 2 من المقرر ا م-5/10، لكي ينظر فيها مؤتمر الأطراف في اجتماعه السابع.</w:t>
      </w:r>
    </w:p>
    <w:p w14:paraId="27554713"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0D9467A4"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13DE8750" w14:textId="780755AA" w:rsidR="009D7456" w:rsidRPr="00FD3A71"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bidi="en-GB"/>
        </w:rPr>
      </w:pPr>
      <w:bookmarkStart w:id="23" w:name="_Toc223125922"/>
      <w:r w:rsidRPr="00FD3A71">
        <w:rPr>
          <w:rFonts w:ascii="Simplified Arabic" w:hAnsi="Simplified Arabic" w:cs="Simplified Arabic"/>
          <w:sz w:val="26"/>
          <w:rtl/>
        </w:rPr>
        <w:lastRenderedPageBreak/>
        <w:t>المقرر ا م-6/10: الآلية المالية</w:t>
      </w:r>
      <w:bookmarkEnd w:id="23"/>
    </w:p>
    <w:p w14:paraId="388E3AF6"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rtl/>
          <w:lang w:val="ar-SA" w:eastAsia="zh-TW" w:bidi="en-GB"/>
        </w:rPr>
      </w:pPr>
      <w:r w:rsidRPr="00141836">
        <w:rPr>
          <w:rFonts w:ascii="Simplified Arabic" w:hAnsi="Simplified Arabic" w:cs="Simplified Arabic"/>
          <w:i/>
          <w:iCs/>
          <w:sz w:val="24"/>
          <w:szCs w:val="24"/>
          <w:rtl/>
        </w:rPr>
        <w:t>إن مؤتمر الأطراف،</w:t>
      </w:r>
    </w:p>
    <w:p w14:paraId="4378CC81" w14:textId="77777777" w:rsidR="009D7456" w:rsidRPr="00141836" w:rsidRDefault="009D7456" w:rsidP="00C1282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lowKashida"/>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إذ يسلط الضوء</w:t>
      </w:r>
      <w:r w:rsidRPr="00141836">
        <w:rPr>
          <w:rFonts w:ascii="Simplified Arabic" w:hAnsi="Simplified Arabic" w:cs="Simplified Arabic"/>
          <w:sz w:val="24"/>
          <w:szCs w:val="24"/>
          <w:rtl/>
        </w:rPr>
        <w:t xml:space="preserve"> على الأدوار القيِّمة التي يؤديها الصندوق الاستئماني لمرفق البيئة العالمية والبرنامج الدولي المحدد لدعم بناء القدرات والمساعدة التقنية بوصفهما الكيانين اللذين تتألف منهما الآلية المالية لاتفاقية ميناماتا بشأن الزئبق،</w:t>
      </w:r>
    </w:p>
    <w:p w14:paraId="0C4A423D"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يعرب عن تقديره</w:t>
      </w:r>
      <w:r w:rsidRPr="00141836">
        <w:rPr>
          <w:rFonts w:ascii="Simplified Arabic" w:hAnsi="Simplified Arabic" w:cs="Simplified Arabic"/>
          <w:sz w:val="24"/>
          <w:szCs w:val="24"/>
          <w:rtl/>
        </w:rPr>
        <w:t xml:space="preserve"> لموافقة مجلس مرفق البيئة العالمية على نشاط تمكيني جديد بشأن استعراض تنفيذ المادة 7 من الاتفاقية،</w:t>
      </w:r>
    </w:p>
    <w:p w14:paraId="17DBDBAE"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sz w:val="24"/>
          <w:szCs w:val="24"/>
          <w:rtl/>
          <w:lang w:val="ar-SA" w:eastAsia="zh-TW" w:bidi="en-GB"/>
        </w:rPr>
      </w:pPr>
      <w:r w:rsidRPr="00141836">
        <w:rPr>
          <w:rFonts w:ascii="Simplified Arabic" w:hAnsi="Simplified Arabic" w:cs="Simplified Arabic"/>
          <w:i/>
          <w:iCs/>
          <w:sz w:val="24"/>
          <w:szCs w:val="24"/>
          <w:rtl/>
        </w:rPr>
        <w:t>وإذ يحيط علماً</w:t>
      </w:r>
      <w:r w:rsidRPr="00141836">
        <w:rPr>
          <w:rFonts w:ascii="Simplified Arabic" w:hAnsi="Simplified Arabic" w:cs="Simplified Arabic"/>
          <w:sz w:val="24"/>
          <w:szCs w:val="24"/>
          <w:rtl/>
        </w:rPr>
        <w:t xml:space="preserve"> بتوصية لجنة التنفيذ والامتثال التابعة لاتفاقية ميناماتا للأطراف التي تعتمد على معلومات خط الأساس للتقييم الأولي بموجب اتفاقية ميناماتا بأن تنظر في مصادر أحدث للمعلومات،</w:t>
      </w:r>
    </w:p>
    <w:p w14:paraId="68875A8E" w14:textId="7674A998"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يعرب عن تقديره</w:t>
      </w:r>
      <w:r w:rsidRPr="00141836">
        <w:rPr>
          <w:rFonts w:ascii="Simplified Arabic" w:hAnsi="Simplified Arabic" w:cs="Simplified Arabic"/>
          <w:sz w:val="24"/>
          <w:szCs w:val="24"/>
          <w:rtl/>
        </w:rPr>
        <w:t xml:space="preserve"> للموارد التي تبرعت بها بسخاء الجهات المانحة للبرنامج الدولي المحدد للجولتين الرابعة والخامسة من تجديد الموارد، وإذ يعرب عن تقديره أيضا</w:t>
      </w:r>
      <w:r w:rsidR="0012780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لانطلاق الجولة الرابعة للطلبات بنجاح،</w:t>
      </w:r>
    </w:p>
    <w:p w14:paraId="2BA9EA34"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eastAsia="zh-TW" w:bidi="en-GB"/>
        </w:rPr>
      </w:pPr>
      <w:r w:rsidRPr="00141836">
        <w:rPr>
          <w:rFonts w:ascii="Simplified Arabic" w:hAnsi="Simplified Arabic" w:cs="Simplified Arabic"/>
          <w:i/>
          <w:iCs/>
          <w:sz w:val="24"/>
          <w:szCs w:val="24"/>
          <w:rtl/>
        </w:rPr>
        <w:t>وإذ يشير</w:t>
      </w:r>
      <w:r w:rsidRPr="00141836">
        <w:rPr>
          <w:rFonts w:ascii="Simplified Arabic" w:hAnsi="Simplified Arabic" w:cs="Simplified Arabic"/>
          <w:sz w:val="24"/>
          <w:szCs w:val="24"/>
          <w:rtl/>
        </w:rPr>
        <w:t xml:space="preserve"> إلى المقرر ا م-5/1، الذي لاحظ فيه أهمية توسيع نطاق مشاركة الشعوب الأصلية، فضلاً عن المجتمعات المحلية، في تنفيذ المشاريع والبرامج المضطلع بها في إطار الاتفاقية،</w:t>
      </w:r>
    </w:p>
    <w:p w14:paraId="308AA6F5"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يلاحظ مع القلق</w:t>
      </w:r>
      <w:r w:rsidRPr="00141836">
        <w:rPr>
          <w:rFonts w:ascii="Simplified Arabic" w:hAnsi="Simplified Arabic" w:cs="Simplified Arabic"/>
          <w:sz w:val="24"/>
          <w:szCs w:val="24"/>
          <w:rtl/>
        </w:rPr>
        <w:t xml:space="preserve"> أن ملغم الأسنان يمثل أكبر استخدام متبقٍ للزئبق في المنتجات المضاف إليها الزئبق،</w:t>
      </w:r>
    </w:p>
    <w:p w14:paraId="5233C537"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يسلم</w:t>
      </w:r>
      <w:r w:rsidRPr="00141836">
        <w:rPr>
          <w:rFonts w:ascii="Simplified Arabic" w:hAnsi="Simplified Arabic" w:cs="Simplified Arabic"/>
          <w:sz w:val="24"/>
          <w:szCs w:val="24"/>
        </w:rPr>
        <w:t xml:space="preserve"> </w:t>
      </w:r>
      <w:r w:rsidRPr="00141836">
        <w:rPr>
          <w:rFonts w:ascii="Simplified Arabic" w:hAnsi="Simplified Arabic" w:cs="Simplified Arabic"/>
          <w:sz w:val="24"/>
          <w:szCs w:val="24"/>
          <w:rtl/>
        </w:rPr>
        <w:t>بأنه اعتمد، منذ اجتماعه الأول، تدابير إضافية بشأن ملغم الأسنان، والتي قد تتطلب مزيداً من الإجراءات من جانب الأطراف،</w:t>
      </w:r>
    </w:p>
    <w:p w14:paraId="2721C25F" w14:textId="77777777" w:rsidR="009D7456" w:rsidRPr="00141836" w:rsidRDefault="009D7456" w:rsidP="003B3476">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بالعملية التاسعة الجارية لتجديد موارد الصندوق الاستئماني لمرفق البيئة العالمية ويسلط الضوء على أهمية التجديد التاسع لموارد الصندوق بالنسبة للأطراف في اتفاقية ميناماتا بشأن الزئبق للفترة 2026-2030 فيما يتعلق بالتزامات كل منها والمواعيد النهائية التي يتعين الوفاء بها بموجب الاتفاقية؛</w:t>
      </w:r>
    </w:p>
    <w:p w14:paraId="552A85DC"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bookmarkStart w:id="24" w:name="_Hlk213072851"/>
      <w:r w:rsidRPr="00141836">
        <w:rPr>
          <w:rFonts w:ascii="Simplified Arabic" w:hAnsi="Simplified Arabic" w:cs="Simplified Arabic"/>
          <w:i/>
          <w:iCs/>
          <w:sz w:val="24"/>
          <w:szCs w:val="24"/>
          <w:rtl/>
        </w:rPr>
        <w:t>يشير</w:t>
      </w:r>
      <w:r w:rsidRPr="00141836">
        <w:rPr>
          <w:rFonts w:ascii="Simplified Arabic" w:hAnsi="Simplified Arabic" w:cs="Simplified Arabic"/>
          <w:sz w:val="24"/>
          <w:szCs w:val="24"/>
          <w:rtl/>
        </w:rPr>
        <w:t xml:space="preserve"> إلى المقرر ا م-1/5، الذي قدم فيه توجيهات إلى مرفق البيئة العالمية؛</w:t>
      </w:r>
    </w:p>
    <w:bookmarkEnd w:id="24"/>
    <w:p w14:paraId="5B5E3079" w14:textId="77777777" w:rsidR="009D7456" w:rsidRPr="00354911"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5"/>
          <w:sz w:val="24"/>
          <w:szCs w:val="24"/>
          <w:rtl/>
          <w:lang w:val="ar-SA" w:eastAsia="zh-TW" w:bidi="en-GB"/>
        </w:rPr>
      </w:pPr>
      <w:r w:rsidRPr="00354911">
        <w:rPr>
          <w:rFonts w:ascii="Simplified Arabic" w:hAnsi="Simplified Arabic" w:cs="Simplified Arabic"/>
          <w:i/>
          <w:iCs/>
          <w:w w:val="95"/>
          <w:sz w:val="24"/>
          <w:szCs w:val="24"/>
          <w:rtl/>
        </w:rPr>
        <w:t xml:space="preserve">يقدم </w:t>
      </w:r>
      <w:r w:rsidRPr="00A60F10">
        <w:rPr>
          <w:rFonts w:ascii="Simplified Arabic" w:hAnsi="Simplified Arabic" w:cs="Simplified Arabic"/>
          <w:w w:val="95"/>
          <w:sz w:val="24"/>
          <w:szCs w:val="24"/>
          <w:rtl/>
        </w:rPr>
        <w:t>توجيهات إضافية</w:t>
      </w:r>
      <w:r w:rsidRPr="00354911">
        <w:rPr>
          <w:rFonts w:ascii="Simplified Arabic" w:hAnsi="Simplified Arabic" w:cs="Simplified Arabic"/>
          <w:w w:val="95"/>
          <w:sz w:val="24"/>
          <w:szCs w:val="24"/>
          <w:rtl/>
        </w:rPr>
        <w:t xml:space="preserve"> إلى مرفق البيئة العالمية، تكمل التوجيهات الواردة في مرفق المقرر ا م-1/5، عن طريق إضافة تحديث التقييمات الأولية بموجب اتفاقية ميناماتا ورصد التعرض البشري للزئبق وتركيزات الزئبق في البيئة إلى قائمة الأنشطة اللازمة لتنفيذ أحكام الاتفاقية، الواردة في الفرع رابعاً - باء من مرفق المقرر ا م-1/5، ويشير إلى أهمية تقديم الدعم من أجل مواجهة التحديات الناشئة عن الالتزامات المتعلقة بملغم الأسنان؛</w:t>
      </w:r>
    </w:p>
    <w:p w14:paraId="47766CD8"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يشير</w:t>
      </w:r>
      <w:r w:rsidRPr="00141836">
        <w:rPr>
          <w:rFonts w:ascii="Simplified Arabic" w:hAnsi="Simplified Arabic" w:cs="Simplified Arabic"/>
          <w:sz w:val="24"/>
          <w:szCs w:val="24"/>
          <w:rtl/>
        </w:rPr>
        <w:t xml:space="preserve"> إلى توجيهاته التي قدمها، في المقرر ا م-5/11، إلى مرفق البيئة العالمية بأن يراعي الأطر الزمنية التي يجب على الأطراف التقيد بها لتنفيذ الالتزامات الإلزامية لدى وضع توجيهاته للبرمجة ومخصصاته من الموارد لفترة التجديد التاسع للموارد، وفي مواصلة تطوير المشاريع والبرامج في إطار توجيهات البرمجة للتجديد الثامن للموارد، على سبيل استكمال توجيهات مؤتمر الأطراف، ويطلب إلى أمانة الاتفاقية أن تحيل معلومات، على النحو المبين في تجميع الالتزامات والمواعيد النهائية بموجب الاتفاقية ومدى وفاء الأطراف</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18"/>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في مرفق البيئة العالمية بتلك الالتزامات والمواعيد النهائية؛</w:t>
      </w:r>
    </w:p>
    <w:p w14:paraId="253A80F9"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 xml:space="preserve">يشجع </w:t>
      </w:r>
      <w:r w:rsidRPr="00141836">
        <w:rPr>
          <w:rFonts w:ascii="Simplified Arabic" w:hAnsi="Simplified Arabic" w:cs="Simplified Arabic"/>
          <w:sz w:val="24"/>
          <w:szCs w:val="24"/>
          <w:rtl/>
        </w:rPr>
        <w:t>الأمانة على مواصلة التعاون مع أمانة مرفق البيئة العالمية في تقييم مشاريعها؛</w:t>
      </w:r>
    </w:p>
    <w:p w14:paraId="50729684" w14:textId="6A62DCAD"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lastRenderedPageBreak/>
        <w:t xml:space="preserve">يشجع </w:t>
      </w:r>
      <w:r w:rsidRPr="00141836">
        <w:rPr>
          <w:rFonts w:ascii="Simplified Arabic" w:hAnsi="Simplified Arabic" w:cs="Simplified Arabic"/>
          <w:sz w:val="24"/>
          <w:szCs w:val="24"/>
          <w:rtl/>
        </w:rPr>
        <w:t>مرفق البيئة العالمية، عند الإبلاغ عن نتائج المشاريع، على تقديم بيانات ومعلومات عن الحد من الزئبق وتجنبه وكذلك عن الجهود المبذولة للنهوض بالمشاركة والمساهمة الفعالتين للشعوب الأصلية، فضلا</w:t>
      </w:r>
      <w:r w:rsidR="0012780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عن المجتمعات المحلية والنساء والشباب، بغية تحسين فهم ما يجري تحقيقه من نتائج قابلة للقياس؛</w:t>
      </w:r>
    </w:p>
    <w:p w14:paraId="5705196C" w14:textId="77777777" w:rsidR="009D7456" w:rsidRPr="00354911"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7"/>
          <w:sz w:val="24"/>
          <w:szCs w:val="24"/>
          <w:rtl/>
          <w:lang w:val="ar-SA" w:eastAsia="zh-TW" w:bidi="en-GB"/>
        </w:rPr>
      </w:pPr>
      <w:r w:rsidRPr="00354911">
        <w:rPr>
          <w:rFonts w:ascii="Simplified Arabic" w:hAnsi="Simplified Arabic" w:cs="Simplified Arabic"/>
          <w:i/>
          <w:iCs/>
          <w:w w:val="97"/>
          <w:sz w:val="24"/>
          <w:szCs w:val="24"/>
          <w:rtl/>
        </w:rPr>
        <w:t>يكرر التأكيد</w:t>
      </w:r>
      <w:r w:rsidRPr="00354911">
        <w:rPr>
          <w:rFonts w:ascii="Simplified Arabic" w:hAnsi="Simplified Arabic" w:cs="Simplified Arabic"/>
          <w:w w:val="97"/>
          <w:sz w:val="24"/>
          <w:szCs w:val="24"/>
          <w:rtl/>
        </w:rPr>
        <w:t xml:space="preserve"> على أهمية عمل الأطراف المعنية من خلال مراكز التنسيق التشغيلية التابعة لها للاستفادة الفورية والكاملة من توجيهات البرمجة وتخصيص الموارد في إطار الصندوق الاستئماني لمرفق البيئة العالمية؛</w:t>
      </w:r>
    </w:p>
    <w:p w14:paraId="79AD2B68"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بمشروع التحليل الذي أجرته الأمانة للاحتياجات المتوقعة من التمويل والموظفين للفترة المتبقية من الولاية الأولية والتمديد المحتمل للبرنامج الدولي المحدد لدعم بناء القدرات والمساعدة التقنية لفترة إضافية لا تتجاوز مدتها سبع سنوات، ويطلب إلى الأمانة أن تعمل مع مجلس إدارة البرنامج الدولي المحدد على وضع الصيغة النهائية لمشروع التحليل وإعداد مشروع توصيات لينظر فيها مؤتمر الأطراف في اجتماعه السابع؛</w:t>
      </w:r>
    </w:p>
    <w:p w14:paraId="0367398F"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يوافق</w:t>
      </w:r>
      <w:r w:rsidRPr="00141836">
        <w:rPr>
          <w:rFonts w:ascii="Simplified Arabic" w:hAnsi="Simplified Arabic" w:cs="Simplified Arabic"/>
          <w:sz w:val="24"/>
          <w:szCs w:val="24"/>
          <w:rtl/>
        </w:rPr>
        <w:t xml:space="preserve"> على النظر في التمديد المحتمل للبرنامج الدولي المحدد لفترة إضافية لا تتجاوز مدتها سبع سنوات في الاجتماع السابع لمؤتمر الأطراف، مع ملاحظة أنه من المقرر أن يُجرى الاستعراض الثالث للآلية المالية في الاجتماع نفسه؛</w:t>
      </w:r>
    </w:p>
    <w:p w14:paraId="2A17D155" w14:textId="77777777" w:rsidR="009D7456" w:rsidRPr="00141836" w:rsidRDefault="009D7456" w:rsidP="00354911">
      <w:pPr>
        <w:pStyle w:val="NormalNonumber"/>
        <w:numPr>
          <w:ilvl w:val="0"/>
          <w:numId w:val="12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 xml:space="preserve">يشجع </w:t>
      </w:r>
      <w:r w:rsidRPr="00141836">
        <w:rPr>
          <w:rFonts w:ascii="Simplified Arabic" w:hAnsi="Simplified Arabic" w:cs="Simplified Arabic"/>
          <w:sz w:val="24"/>
          <w:szCs w:val="24"/>
          <w:rtl/>
        </w:rPr>
        <w:t>الأمانة على مواصلة التنسيق مع صندوق الإطار العالمي للمواد الكيميائية التابع للإطار العالمي المتعلق بالمواد الكيميائية - من أجل كوكب خال من الأضرار الناجمة عن المواد الكيميائية والنفايات، ومع البرنامج الخاص</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19"/>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في نطاق ولاية كل منهما، من أجل تعزيز التكامل وتجنب الازدواجية، على النحو المطلوب في القرار 6/9 الصادر عن جمعية الأمم المتحدة للبيئة.</w:t>
      </w:r>
    </w:p>
    <w:p w14:paraId="6EC66E10"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lang w:val="en-GB"/>
        </w:rPr>
      </w:pPr>
    </w:p>
    <w:p w14:paraId="4D7940E4"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lang w:val="en-GB"/>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0E79E378" w14:textId="77777777" w:rsidR="009D7456" w:rsidRPr="00E71F49" w:rsidRDefault="009D7456" w:rsidP="00BC486D">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25" w:name="_Toc223125923"/>
      <w:r w:rsidRPr="00E71F49">
        <w:rPr>
          <w:rFonts w:ascii="Simplified Arabic" w:hAnsi="Simplified Arabic" w:cs="Simplified Arabic"/>
          <w:sz w:val="26"/>
          <w:rtl/>
        </w:rPr>
        <w:lastRenderedPageBreak/>
        <w:t>المقرر ا م-6/11</w:t>
      </w:r>
      <w:r w:rsidRPr="00E71F49">
        <w:rPr>
          <w:rFonts w:ascii="Simplified Arabic" w:hAnsi="Simplified Arabic" w:cs="Simplified Arabic"/>
          <w:sz w:val="26"/>
        </w:rPr>
        <w:t>:</w:t>
      </w:r>
      <w:r w:rsidRPr="00E71F49">
        <w:rPr>
          <w:rFonts w:ascii="Simplified Arabic" w:hAnsi="Simplified Arabic" w:cs="Simplified Arabic"/>
          <w:sz w:val="26"/>
          <w:rtl/>
        </w:rPr>
        <w:t xml:space="preserve"> الاستعراض الثالث للآلية المالية</w:t>
      </w:r>
      <w:bookmarkEnd w:id="25"/>
    </w:p>
    <w:p w14:paraId="7518282A"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3AC9CE97"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إذ يُسلّم</w:t>
      </w:r>
      <w:r w:rsidRPr="00141836">
        <w:rPr>
          <w:rFonts w:ascii="Simplified Arabic" w:hAnsi="Simplified Arabic" w:cs="Simplified Arabic"/>
          <w:sz w:val="24"/>
          <w:szCs w:val="24"/>
          <w:rtl/>
        </w:rPr>
        <w:t xml:space="preserve"> بمدى الخبرة</w:t>
      </w:r>
      <w:r w:rsidRPr="00C12821">
        <w:rPr>
          <w:rFonts w:ascii="Simplified Arabic" w:hAnsi="Simplified Arabic" w:cs="Simplified Arabic"/>
          <w:sz w:val="24"/>
          <w:szCs w:val="24"/>
          <w:rtl/>
        </w:rPr>
        <w:t xml:space="preserve"> والمعلومات </w:t>
      </w:r>
      <w:r w:rsidRPr="00141836">
        <w:rPr>
          <w:rFonts w:ascii="Simplified Arabic" w:hAnsi="Simplified Arabic" w:cs="Simplified Arabic"/>
          <w:sz w:val="24"/>
          <w:szCs w:val="24"/>
          <w:rtl/>
        </w:rPr>
        <w:t>المتاحة للنظر فيها والبناء عليها في الاستعراض الثالث للآلية المالية،</w:t>
      </w:r>
    </w:p>
    <w:p w14:paraId="6B075018"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يضع في اعتباره</w:t>
      </w:r>
      <w:r w:rsidRPr="00141836">
        <w:rPr>
          <w:rFonts w:ascii="Simplified Arabic" w:hAnsi="Simplified Arabic" w:cs="Simplified Arabic"/>
          <w:sz w:val="24"/>
          <w:szCs w:val="24"/>
          <w:rtl/>
        </w:rPr>
        <w:t xml:space="preserve"> الفقرة 11 من المادة 13 من اتفاقية ميناماتا بشأن الزئبق، فيما يتعلق باستعراض الآلية المالية،</w:t>
      </w:r>
    </w:p>
    <w:p w14:paraId="12988F60" w14:textId="77777777" w:rsidR="009D7456" w:rsidRPr="00141836" w:rsidRDefault="009D7456" w:rsidP="00354911">
      <w:pPr>
        <w:pStyle w:val="Normal-pool"/>
        <w:numPr>
          <w:ilvl w:val="0"/>
          <w:numId w:val="121"/>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اختصاصات الاستعراض الثالث للآلية المالية الواردة في مرفق هذا المقرر؛</w:t>
      </w:r>
    </w:p>
    <w:p w14:paraId="01C103A9" w14:textId="77777777" w:rsidR="009D7456" w:rsidRPr="00141836" w:rsidRDefault="009D7456" w:rsidP="00354911">
      <w:pPr>
        <w:pStyle w:val="Normal-pool"/>
        <w:numPr>
          <w:ilvl w:val="0"/>
          <w:numId w:val="121"/>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والمنظمات الحكومية الدولية والمنظمات غير الحكومية وأصحاب المصلحة إلى تقديم معلومات، بما يتفق مع اختصاصات الاستعراض وتنظيمها وفقا لمعايير الأداء المدرجة، عن خبرتها المكتسبة من خلال تفاعلها مع الآلية المالية، في أقرب وقت ممكن وفي موعد لا يتجاوز 30 نيسان/أبريل 2026؛</w:t>
      </w:r>
    </w:p>
    <w:p w14:paraId="64B61D32" w14:textId="77777777" w:rsidR="009D7456" w:rsidRPr="00141836" w:rsidRDefault="009D7456" w:rsidP="00354911">
      <w:pPr>
        <w:pStyle w:val="Normal-pool"/>
        <w:numPr>
          <w:ilvl w:val="0"/>
          <w:numId w:val="121"/>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تجمع المعلومات المتعلقة بالاستعراض الثالث للآلية المالية وأن تقدمها إلى مؤتمر الأطراف في اجتماعه السابع لكي ينظر فيها.</w:t>
      </w:r>
    </w:p>
    <w:p w14:paraId="0DA2AF6E" w14:textId="7396D782" w:rsidR="009D7456" w:rsidRPr="00141836" w:rsidRDefault="009D7456" w:rsidP="00141836">
      <w:pPr>
        <w:pStyle w:val="ZZAnxheader"/>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مرفق المقرر ا م-6/11</w:t>
      </w:r>
    </w:p>
    <w:p w14:paraId="3530D4DF" w14:textId="77777777" w:rsidR="009D7456" w:rsidRPr="00141836" w:rsidRDefault="009D7456" w:rsidP="00141836">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اختصاصات الاستعراض الثالث للآلية المالية</w:t>
      </w:r>
    </w:p>
    <w:p w14:paraId="2D63348C" w14:textId="77777777" w:rsidR="009D7456" w:rsidRPr="00354911" w:rsidRDefault="009D7456" w:rsidP="00354911">
      <w:pPr>
        <w:pStyle w:val="CH2"/>
        <w:tabs>
          <w:tab w:val="clear" w:pos="851"/>
          <w:tab w:val="clear" w:pos="1247"/>
          <w:tab w:val="clear" w:pos="1871"/>
          <w:tab w:val="clear" w:pos="2495"/>
          <w:tab w:val="clear" w:pos="3119"/>
          <w:tab w:val="clear" w:pos="3742"/>
          <w:tab w:val="clear" w:pos="4366"/>
        </w:tabs>
        <w:bidi/>
        <w:spacing w:before="0" w:line="360" w:lineRule="exact"/>
        <w:ind w:left="1134" w:right="0" w:hanging="850"/>
        <w:jc w:val="both"/>
        <w:textDirection w:val="tbRlV"/>
        <w:rPr>
          <w:rFonts w:ascii="Simplified Arabic" w:hAnsi="Simplified Arabic" w:cs="Simplified Arabic"/>
          <w:bCs/>
          <w:lang w:val="ar-SA" w:eastAsia="zh-TW" w:bidi="en-GB"/>
        </w:rPr>
      </w:pPr>
      <w:r w:rsidRPr="00354911">
        <w:rPr>
          <w:rFonts w:ascii="Simplified Arabic" w:hAnsi="Simplified Arabic" w:cs="Simplified Arabic"/>
          <w:bCs/>
          <w:rtl/>
        </w:rPr>
        <w:t>ألف-</w:t>
      </w:r>
      <w:r w:rsidRPr="00354911">
        <w:rPr>
          <w:rFonts w:ascii="Simplified Arabic" w:hAnsi="Simplified Arabic" w:cs="Simplified Arabic"/>
          <w:bCs/>
          <w:rtl/>
        </w:rPr>
        <w:tab/>
        <w:t>الهدف</w:t>
      </w:r>
    </w:p>
    <w:p w14:paraId="51E3A7EA"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عملاً بالفقرة 11 من المادة 13 من اتفاقية ميناماتا بشأن الزئبق، يقوم مؤتمر الأطراف باستعراض الآلية المالية المنشأة بموجب المادة 13 لدعم الأطراف في تنفيذ الاتفاقية، بهدف اتخاذ الإجراءات المناسبة، إذا لزم الأمر، لتحسين فعالية الآلية المالية. وعملاً بالفقرة 11 من المادة 13، يجب أن يتضمن الاستعراض تحليلاً لما يلي</w:t>
      </w:r>
      <w:r w:rsidRPr="00141836">
        <w:rPr>
          <w:rFonts w:ascii="Simplified Arabic" w:hAnsi="Simplified Arabic" w:cs="Simplified Arabic"/>
          <w:sz w:val="24"/>
          <w:szCs w:val="24"/>
        </w:rPr>
        <w:t>:</w:t>
      </w:r>
    </w:p>
    <w:p w14:paraId="25AD99AC" w14:textId="77777777" w:rsidR="009D7456" w:rsidRPr="00141836" w:rsidRDefault="009D7456" w:rsidP="00354911">
      <w:pPr>
        <w:pStyle w:val="Normalnumber"/>
        <w:numPr>
          <w:ilvl w:val="0"/>
          <w:numId w:val="123"/>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مستوى التمويل؛</w:t>
      </w:r>
    </w:p>
    <w:p w14:paraId="0FED10E9" w14:textId="77777777" w:rsidR="009D7456" w:rsidRPr="00141836" w:rsidRDefault="009D7456" w:rsidP="00354911">
      <w:pPr>
        <w:pStyle w:val="Normalnumber"/>
        <w:numPr>
          <w:ilvl w:val="0"/>
          <w:numId w:val="123"/>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قدرة الآلية المالية على تعبئة الموارد من جميع المصادر، ومستوى التمويل ونوعه، بما في ذلك التمييز بين التبرعات المخصصة وغير المخصصة؛</w:t>
      </w:r>
    </w:p>
    <w:p w14:paraId="14AE81AE" w14:textId="77777777" w:rsidR="009D7456" w:rsidRPr="00141836" w:rsidRDefault="009D7456" w:rsidP="00354911">
      <w:pPr>
        <w:pStyle w:val="Normalnumber"/>
        <w:numPr>
          <w:ilvl w:val="0"/>
          <w:numId w:val="123"/>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التوجيهات المقدّمة من مؤتمر الأطراف إلى مرفق البيئة العالمية والبرنامج الدولي المحدد لدعم بناء القدرات والمساعدة التقنية بصفتهما الكيانان اللذان أُوكل إليهما تشغيل الآلية المالية؛</w:t>
      </w:r>
    </w:p>
    <w:p w14:paraId="05B1AB2F" w14:textId="77777777" w:rsidR="009D7456" w:rsidRPr="00141836" w:rsidRDefault="009D7456" w:rsidP="00354911">
      <w:pPr>
        <w:pStyle w:val="Normalnumber"/>
        <w:numPr>
          <w:ilvl w:val="0"/>
          <w:numId w:val="123"/>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كفاءة وفعالية مرفق البيئة العالمية والبرنامج الدولي المحدد بصفتهما الكيانان المكلفان بتشغيل الآلية المالية؛</w:t>
      </w:r>
    </w:p>
    <w:p w14:paraId="0C00DBAE" w14:textId="77777777" w:rsidR="009D7456" w:rsidRPr="00141836" w:rsidRDefault="009D7456" w:rsidP="00354911">
      <w:pPr>
        <w:pStyle w:val="Normalnumber"/>
        <w:numPr>
          <w:ilvl w:val="0"/>
          <w:numId w:val="123"/>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قدرة كياني الآلية المالية على معالجة الاحتياجات المتغيِّرة للبلدان النامية الأطراف والأطراف التي تمر اقتصاداتها بمرحلة انتقالية.</w:t>
      </w:r>
    </w:p>
    <w:p w14:paraId="17F85F21" w14:textId="77777777" w:rsidR="009D7456" w:rsidRPr="00354911" w:rsidRDefault="009D7456" w:rsidP="00354911">
      <w:pPr>
        <w:pStyle w:val="CH2"/>
        <w:tabs>
          <w:tab w:val="clear" w:pos="851"/>
          <w:tab w:val="clear" w:pos="1247"/>
          <w:tab w:val="clear" w:pos="1871"/>
          <w:tab w:val="clear" w:pos="2495"/>
          <w:tab w:val="clear" w:pos="3119"/>
          <w:tab w:val="clear" w:pos="3742"/>
          <w:tab w:val="clear" w:pos="4366"/>
        </w:tabs>
        <w:bidi/>
        <w:spacing w:before="0" w:line="360" w:lineRule="exact"/>
        <w:ind w:left="1134" w:right="0" w:hanging="850"/>
        <w:jc w:val="both"/>
        <w:textDirection w:val="tbRlV"/>
        <w:rPr>
          <w:rFonts w:ascii="Simplified Arabic" w:hAnsi="Simplified Arabic" w:cs="Simplified Arabic"/>
          <w:bCs/>
        </w:rPr>
      </w:pPr>
      <w:r w:rsidRPr="00354911">
        <w:rPr>
          <w:rFonts w:ascii="Simplified Arabic" w:hAnsi="Simplified Arabic" w:cs="Simplified Arabic"/>
          <w:bCs/>
          <w:rtl/>
        </w:rPr>
        <w:t>باء-</w:t>
      </w:r>
      <w:r w:rsidRPr="00354911">
        <w:rPr>
          <w:rFonts w:ascii="Simplified Arabic" w:hAnsi="Simplified Arabic" w:cs="Simplified Arabic"/>
          <w:bCs/>
          <w:rtl/>
        </w:rPr>
        <w:tab/>
        <w:t>المنهجية</w:t>
      </w:r>
    </w:p>
    <w:p w14:paraId="2E664251"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سيغطي الاستعراض الثالث أنشطة الآلية المالية للفترة من آب/أغسطس 2022 (مباشرة بعد الفترة التي يغطيها الاستعراض الثاني) إلى حزيران/يونيه 2026، عندما تنتهي عملية التجديد الثامن لموارد الصندوق الاستئماني لمرفق البيئة العالمية، بما في ذلك الجولتان الثالثة والرابعة من الطلبات المقدمة إلى البرنامج الدولي المحدد، مع التركيز على الأنشطة المنجزة خلال تلك الفترة.</w:t>
      </w:r>
    </w:p>
    <w:p w14:paraId="240AE249"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وسيعتمد الاستعراض على مصادر المعلومات التالية، ضمن مصادر أخرى</w:t>
      </w:r>
      <w:r w:rsidRPr="00141836">
        <w:rPr>
          <w:rFonts w:ascii="Simplified Arabic" w:hAnsi="Simplified Arabic" w:cs="Simplified Arabic"/>
          <w:sz w:val="24"/>
          <w:szCs w:val="24"/>
        </w:rPr>
        <w:t>:</w:t>
      </w:r>
    </w:p>
    <w:p w14:paraId="5097E196"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lastRenderedPageBreak/>
        <w:t>معلومات مقدمة من الأطراف عن خبرتها المكتسبة من خلال تفاعلاتها مع الآلية المالية، منظمة وفقاً لمعايير الأداء المنصوص عليها في الفرع دال من هذه الاختصاصات؛</w:t>
      </w:r>
    </w:p>
    <w:p w14:paraId="6DB613E0"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التقارير المقدمة إلى مؤتمر الأطراف من الكيانين المكلفين بتشغيل الآلية المالية؛</w:t>
      </w:r>
    </w:p>
    <w:p w14:paraId="7D257726"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التقارير الأخرى المقدمة من الكيانين المكلفين بتشغيل الآلية المالية، بما في ذلك تقارير مكتب التقييم المستقل التابع لمرفق البيئة العالمية، وتقارير الاستعراض والتقييم النهائية للمشاريع المنجزة في إطار البرنامج الدولي المحدد، والتقارير المقدمة عن المشاريع الجارية والمنجزة في إطار البرنامج الدولي المحدد؛</w:t>
      </w:r>
    </w:p>
    <w:p w14:paraId="2158F9E6"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التقارير والمعلومات ذات الصلة المقدمة من: المنظمات الحكومية الدولية والمنظمات غير الحكومية؛ وأصحاب المصلحة؛ والكيانات الأخرى التي تقدم المساعدة المالية والتقنية المتعددة الأطراف والإقليمية والثنائية عملاً بالفقرتين 1 و3 من المادة 13؛ والبرنامج الخاص لدعم التعزيز المؤسسي على المستوى الوطني لتنفيذ اتفاقيات بازل وروتردام واستكهولم، واتفاقية ميناماتا بشأن الزئبق، والنهج الاستراتيجي للإدارة الدولية للمواد الكيميائية، والإطار العالمي المتعلق بالمواد الكيميائية - من أجل كوكب خالٍ من الأضرار الناجمة عن المواد الكيميائية والنفايات (فيما يتعلق بالتكامل وتفادي الازدواجية)؛ وصندوق الإطار العالمي المتعلق بالمواد الكيميائية؛ وشراكة الزئبق العالمية (فيما يتعلق بتفاعلها مع الآلية المالية في النهوض بتنفيذ اتفاقية ميناماتا بشأن الزئبق)؛</w:t>
      </w:r>
    </w:p>
    <w:p w14:paraId="6D77A13A"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تقرير تقييم منتصف المدة للبرنامج الدولي المحدد؛</w:t>
      </w:r>
    </w:p>
    <w:p w14:paraId="21712283" w14:textId="77777777" w:rsidR="009D7456" w:rsidRPr="00141836" w:rsidRDefault="009D7456" w:rsidP="00354911">
      <w:pPr>
        <w:pStyle w:val="Normalnumber"/>
        <w:numPr>
          <w:ilvl w:val="0"/>
          <w:numId w:val="124"/>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التقارير المقدمة من الأطراف عملاً بالمادة 21.</w:t>
      </w:r>
    </w:p>
    <w:p w14:paraId="0C45B98F"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وتمشياً مع الاختصاصات، ستقوم الأمانة، رهناً بتوافر الموارد، بما يلي</w:t>
      </w:r>
      <w:r w:rsidRPr="00141836">
        <w:rPr>
          <w:rFonts w:ascii="Simplified Arabic" w:hAnsi="Simplified Arabic" w:cs="Simplified Arabic"/>
          <w:sz w:val="24"/>
          <w:szCs w:val="24"/>
        </w:rPr>
        <w:t>:</w:t>
      </w:r>
    </w:p>
    <w:p w14:paraId="69EC5EBD" w14:textId="77777777" w:rsidR="009D7456" w:rsidRPr="00141836" w:rsidRDefault="009D7456" w:rsidP="00354911">
      <w:pPr>
        <w:pStyle w:val="Normalnumber"/>
        <w:numPr>
          <w:ilvl w:val="0"/>
          <w:numId w:val="12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وضع ترتيبات كافية للتأكد من إجراء الاستعراض الثالث للآلية المالية على نحو مستقل وشفاف وفعال وكفؤ؛</w:t>
      </w:r>
    </w:p>
    <w:p w14:paraId="2BFB76EA" w14:textId="77777777" w:rsidR="009D7456" w:rsidRPr="00141836" w:rsidRDefault="009D7456" w:rsidP="00354911">
      <w:pPr>
        <w:pStyle w:val="Normalnumber"/>
        <w:numPr>
          <w:ilvl w:val="0"/>
          <w:numId w:val="12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الاستعانة بخبير استشاري لإعداد مشروع تقرير بشأن المعلومات المقدمة؛</w:t>
      </w:r>
    </w:p>
    <w:p w14:paraId="690DCB51" w14:textId="77777777" w:rsidR="009D7456" w:rsidRPr="00141836" w:rsidRDefault="009D7456" w:rsidP="00354911">
      <w:pPr>
        <w:pStyle w:val="Normalnumber"/>
        <w:numPr>
          <w:ilvl w:val="0"/>
          <w:numId w:val="125"/>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تقديم التقرير بشأن الاستعراض إلى مؤتمر الأطراف لكي ينظر فيه في اجتماعه السابع.</w:t>
      </w:r>
    </w:p>
    <w:p w14:paraId="513DDA3C"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ويُطلَب إلى الكيانين اللذين أوكِل إليهما تشغيل الآلية المالية أن يقدما المعلومات ذات الصلة بالاستعراض في حينها.</w:t>
      </w:r>
    </w:p>
    <w:p w14:paraId="4CEA1AA5"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ويُطلب إلى الأطراف تقديم المعلومات عملاً بالفقرة 3 (أ) أعلاه في أقرب وقت ممكن وفي موعد أقصاه 30 نيسان/أبريل 2026.</w:t>
      </w:r>
    </w:p>
    <w:p w14:paraId="4C0D0688"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ويُطلب إلى المنظمات الحكومية الدولية والمنظمات غير الحكومية، وأصحاب المصلحة، والبرنامج الخاص، وصندوق الإطار العالمي المتعلق بالمواد الكيميائية، وشراكة الزئبق العالمية، والكيانات ذات الصلة التي تقدم المساعدة المالية والتقنية المتعددة الأطراف والإقليمية والثنائية أن تقدم المعلومات ذات الصلة وفقاً لأهداف هذا الاستعراض في أقرب وقت ممكن وفي موعد لا يتجاوز 30 نيسان/أبريل 2026.</w:t>
      </w:r>
    </w:p>
    <w:p w14:paraId="2AC05A09" w14:textId="77777777" w:rsidR="009D7456" w:rsidRPr="00354911" w:rsidRDefault="009D7456" w:rsidP="00354911">
      <w:pPr>
        <w:pStyle w:val="CH2"/>
        <w:tabs>
          <w:tab w:val="clear" w:pos="851"/>
          <w:tab w:val="clear" w:pos="1247"/>
          <w:tab w:val="clear" w:pos="1871"/>
          <w:tab w:val="clear" w:pos="2495"/>
          <w:tab w:val="clear" w:pos="3119"/>
          <w:tab w:val="clear" w:pos="3742"/>
          <w:tab w:val="clear" w:pos="4366"/>
        </w:tabs>
        <w:bidi/>
        <w:spacing w:before="0" w:line="360" w:lineRule="exact"/>
        <w:ind w:left="1134" w:right="0" w:hanging="850"/>
        <w:jc w:val="both"/>
        <w:textDirection w:val="tbRlV"/>
        <w:rPr>
          <w:rFonts w:ascii="Simplified Arabic" w:hAnsi="Simplified Arabic" w:cs="Simplified Arabic"/>
          <w:bCs/>
        </w:rPr>
      </w:pPr>
      <w:r w:rsidRPr="00354911">
        <w:rPr>
          <w:rFonts w:ascii="Simplified Arabic" w:hAnsi="Simplified Arabic" w:cs="Simplified Arabic"/>
          <w:bCs/>
          <w:rtl/>
        </w:rPr>
        <w:t>جيم-</w:t>
      </w:r>
      <w:r w:rsidRPr="00354911">
        <w:rPr>
          <w:rFonts w:ascii="Simplified Arabic" w:hAnsi="Simplified Arabic" w:cs="Simplified Arabic"/>
          <w:bCs/>
          <w:rtl/>
        </w:rPr>
        <w:tab/>
        <w:t>التقرير</w:t>
      </w:r>
    </w:p>
    <w:p w14:paraId="304AE1D0"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سيتضمن التقرير المتعلق بالاستعراض الثالث العناصر التالية</w:t>
      </w:r>
      <w:r w:rsidRPr="00141836">
        <w:rPr>
          <w:rFonts w:ascii="Simplified Arabic" w:hAnsi="Simplified Arabic" w:cs="Simplified Arabic"/>
          <w:sz w:val="24"/>
          <w:szCs w:val="24"/>
        </w:rPr>
        <w:t>:</w:t>
      </w:r>
    </w:p>
    <w:p w14:paraId="43C5BA89"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لمحة عامة عن العناصر (أ)-(هـ) من الفقرة 1 أعلاه؛</w:t>
      </w:r>
    </w:p>
    <w:p w14:paraId="1391E8AC" w14:textId="77777777" w:rsidR="009D7456" w:rsidRPr="00141836" w:rsidRDefault="009D7456" w:rsidP="003B3476">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lowKashida"/>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تحليل للدروس المستفادة من الأنشطة التي تمولها الآلية المالية خلال الفترة المشمولة بالاستعراض؛</w:t>
      </w:r>
    </w:p>
    <w:p w14:paraId="5F97CC39"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lastRenderedPageBreak/>
        <w:t>تقييم مبادئ مرفق البيئة العالمية المتعلقة بالتكلفة الإضافية والمنافع البيئية العالمية من حيث صلتها بأنشطة تنفيذ الالتزامات بموجب الاتفاقية، إلى جانب الدروس المستفادة من تقارير التقييم المتعلقة بأنشطة مرفق البيئة العالمية والتقارير النهائية وتقارير الاستعراض والتقييم الختامية للمشاريع المنجزة في إطار البرنامج الدولي المحدد؛</w:t>
      </w:r>
    </w:p>
    <w:p w14:paraId="5D829A52" w14:textId="77777777" w:rsidR="009D7456" w:rsidRPr="00354911"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w w:val="96"/>
          <w:sz w:val="24"/>
          <w:szCs w:val="24"/>
          <w:lang w:val="ar-SA" w:eastAsia="zh-TW" w:bidi="en-GB"/>
        </w:rPr>
      </w:pPr>
      <w:r w:rsidRPr="00354911">
        <w:rPr>
          <w:rFonts w:ascii="Simplified Arabic" w:hAnsi="Simplified Arabic" w:cs="Simplified Arabic"/>
          <w:w w:val="96"/>
          <w:sz w:val="24"/>
          <w:szCs w:val="24"/>
          <w:rtl/>
        </w:rPr>
        <w:t>تقييم استدامة وشفافية وإمكانية الوصول إلى التمويل الذي توفره الآلية المالية لتحقيق هدف الاتفاقية؛</w:t>
      </w:r>
    </w:p>
    <w:p w14:paraId="7667200A"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lowKashida"/>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تحديد الموارد التي تقوم الآلية المالية بتعبئتها مباشرة، بما في ذلك المساهمات العينية والتمويل المشترك، وبقدر الإمكان، التقييم الكمي و/أو النوعي للموارد التي تجري تعبئتها بشكل غير مباشر من خلال إجراءات القطاع الخاص وأصحاب المصلحة الآخرين؛</w:t>
      </w:r>
    </w:p>
    <w:p w14:paraId="6D45212E"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معلومات عن مدى الأخذ بتوصيات تحسين فعالية الآلية المالية المحددة في الاستعراض الثاني للآلية المالية؛</w:t>
      </w:r>
    </w:p>
    <w:p w14:paraId="1016E42A"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التوصيات الرامية إلى تحسين فعالية وكفاءة الآلية المالية في تحقيق هدف الاتفاقية؛</w:t>
      </w:r>
    </w:p>
    <w:p w14:paraId="593BDBE0" w14:textId="77777777" w:rsidR="009D7456" w:rsidRPr="00141836" w:rsidRDefault="009D7456" w:rsidP="00354911">
      <w:pPr>
        <w:pStyle w:val="Normalnumber"/>
        <w:numPr>
          <w:ilvl w:val="0"/>
          <w:numId w:val="126"/>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التقييم في ضوء معايير الأداء المبينة في الفقرة 9 أدناه.</w:t>
      </w:r>
    </w:p>
    <w:p w14:paraId="686EF830" w14:textId="661C027D" w:rsidR="009D7456" w:rsidRPr="00354911" w:rsidRDefault="009D7456" w:rsidP="00354911">
      <w:pPr>
        <w:pStyle w:val="CH2"/>
        <w:tabs>
          <w:tab w:val="clear" w:pos="851"/>
          <w:tab w:val="clear" w:pos="1247"/>
          <w:tab w:val="clear" w:pos="1871"/>
          <w:tab w:val="clear" w:pos="2495"/>
          <w:tab w:val="clear" w:pos="3119"/>
          <w:tab w:val="clear" w:pos="3742"/>
          <w:tab w:val="clear" w:pos="4366"/>
        </w:tabs>
        <w:bidi/>
        <w:spacing w:before="0" w:line="360" w:lineRule="exact"/>
        <w:ind w:left="1134" w:right="0" w:hanging="850"/>
        <w:jc w:val="both"/>
        <w:textDirection w:val="tbRlV"/>
        <w:rPr>
          <w:rFonts w:ascii="Simplified Arabic" w:hAnsi="Simplified Arabic" w:cs="Simplified Arabic"/>
          <w:bCs/>
        </w:rPr>
      </w:pPr>
      <w:r w:rsidRPr="00354911">
        <w:rPr>
          <w:rFonts w:ascii="Simplified Arabic" w:hAnsi="Simplified Arabic" w:cs="Simplified Arabic"/>
          <w:bCs/>
          <w:rtl/>
        </w:rPr>
        <w:t>دال-</w:t>
      </w:r>
      <w:r w:rsidRPr="00354911">
        <w:rPr>
          <w:rFonts w:ascii="Simplified Arabic" w:hAnsi="Simplified Arabic" w:cs="Simplified Arabic"/>
          <w:bCs/>
          <w:rtl/>
        </w:rPr>
        <w:tab/>
        <w:t>معايير الأداء</w:t>
      </w:r>
    </w:p>
    <w:p w14:paraId="04344526" w14:textId="77777777" w:rsidR="009D7456" w:rsidRPr="00141836" w:rsidRDefault="009D7456" w:rsidP="00354911">
      <w:pPr>
        <w:pStyle w:val="Normalnumber"/>
        <w:numPr>
          <w:ilvl w:val="0"/>
          <w:numId w:val="122"/>
        </w:numPr>
        <w:tabs>
          <w:tab w:val="clear" w:pos="1247"/>
          <w:tab w:val="clear" w:pos="1814"/>
          <w:tab w:val="clear" w:pos="2381"/>
          <w:tab w:val="clear" w:pos="2948"/>
          <w:tab w:val="clear" w:pos="3515"/>
          <w:tab w:val="left" w:pos="1843"/>
        </w:tabs>
        <w:bidi/>
        <w:spacing w:after="120" w:line="360" w:lineRule="exact"/>
        <w:ind w:left="1134" w:firstLine="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سيجرى تقييم لفعالية وكفاءة الآلية المالية، مع مراعاة جملة معايير منها ما يلي</w:t>
      </w:r>
      <w:r w:rsidRPr="00141836">
        <w:rPr>
          <w:rFonts w:ascii="Simplified Arabic" w:hAnsi="Simplified Arabic" w:cs="Simplified Arabic"/>
          <w:sz w:val="24"/>
          <w:szCs w:val="24"/>
        </w:rPr>
        <w:t>:</w:t>
      </w:r>
    </w:p>
    <w:p w14:paraId="644D7202" w14:textId="77777777" w:rsidR="009D7456" w:rsidRPr="00354911"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w w:val="92"/>
          <w:sz w:val="24"/>
          <w:szCs w:val="24"/>
          <w:lang w:val="ar-SA" w:eastAsia="zh-TW" w:bidi="en-GB"/>
        </w:rPr>
      </w:pPr>
      <w:r w:rsidRPr="00354911">
        <w:rPr>
          <w:rFonts w:ascii="Simplified Arabic" w:hAnsi="Simplified Arabic" w:cs="Simplified Arabic"/>
          <w:w w:val="92"/>
          <w:sz w:val="24"/>
          <w:szCs w:val="24"/>
          <w:rtl/>
        </w:rPr>
        <w:t>استجابة مرفق البيئة العالمية والبرنامج الدولي المحدد للتوجيهات التي يعتمدها أو يقدمها مؤتمر الأطراف؛</w:t>
      </w:r>
    </w:p>
    <w:p w14:paraId="0A1BA134"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مدى قيام المشاريع الممولة من الآلية المالية بتخفيض، أو توقُّع تخفيض، إمدادات الزئبق واستخدامه وحالات انبعاثه وإطلاقه، وتحقيق فوائد أخرى تتعلق بتنفيذ الاتفاقية؛</w:t>
      </w:r>
    </w:p>
    <w:p w14:paraId="6103FFA3"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الشفافية في عمليات الموافقة على المشاريع وحسن توقيتها؛</w:t>
      </w:r>
    </w:p>
    <w:p w14:paraId="7172EF72"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بساطة ومرونة وسرعة إجراءات الحصول على الأموال وتنفيذ المشاريع وإعداد التقارير بشأنها؛</w:t>
      </w:r>
    </w:p>
    <w:p w14:paraId="6158E372"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الموارد الكافية؛</w:t>
      </w:r>
    </w:p>
    <w:p w14:paraId="2A1A7025"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المسؤولية الوطنية عن الأنشطة التي تمولها الآلية المالية واستدامة تلك الأنشطة؛</w:t>
      </w:r>
    </w:p>
    <w:p w14:paraId="534D0C37"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مستوى مشاركة الجهات صاحبة المصلحة؛</w:t>
      </w:r>
    </w:p>
    <w:p w14:paraId="4DDA6C7A"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مدى فائدة المشاريع الممولة من الآلية المالية للمجموعات التي تعاني من أوضاع هشة؛</w:t>
      </w:r>
    </w:p>
    <w:p w14:paraId="4F805DA2" w14:textId="77777777" w:rsidR="009D7456" w:rsidRPr="00141836" w:rsidRDefault="009D7456" w:rsidP="00354911">
      <w:pPr>
        <w:pStyle w:val="Normalnumber"/>
        <w:numPr>
          <w:ilvl w:val="0"/>
          <w:numId w:val="127"/>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أي مسائل هامة أخرى تثيرها الأطراف.</w:t>
      </w:r>
    </w:p>
    <w:p w14:paraId="1DF3E8FC"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313DC997"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7599492A"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lowKashida"/>
        <w:textDirection w:val="tbRlV"/>
        <w:outlineLvl w:val="0"/>
        <w:rPr>
          <w:rFonts w:ascii="Simplified Arabic" w:hAnsi="Simplified Arabic" w:cs="Simplified Arabic"/>
          <w:sz w:val="26"/>
        </w:rPr>
      </w:pPr>
      <w:bookmarkStart w:id="26" w:name="_Toc223125924"/>
      <w:r w:rsidRPr="00E71F49">
        <w:rPr>
          <w:rFonts w:ascii="Simplified Arabic" w:hAnsi="Simplified Arabic" w:cs="Simplified Arabic"/>
          <w:sz w:val="26"/>
          <w:rtl/>
        </w:rPr>
        <w:lastRenderedPageBreak/>
        <w:t>المقرر ا م-6/12</w:t>
      </w:r>
      <w:r w:rsidRPr="00E71F49">
        <w:rPr>
          <w:rFonts w:ascii="Simplified Arabic" w:hAnsi="Simplified Arabic" w:cs="Simplified Arabic"/>
          <w:sz w:val="26"/>
        </w:rPr>
        <w:t>:</w:t>
      </w:r>
      <w:r w:rsidRPr="00E71F49">
        <w:rPr>
          <w:rFonts w:ascii="Simplified Arabic" w:hAnsi="Simplified Arabic" w:cs="Simplified Arabic"/>
          <w:sz w:val="26"/>
          <w:rtl/>
        </w:rPr>
        <w:t xml:space="preserve"> تنفيذ المادة 14 من اتفاقية ميناماتا بشأن الزئبق، بخصوص بناء القدرات والمساعدة التقنية ونقل التكنولوجيا</w:t>
      </w:r>
      <w:bookmarkEnd w:id="26"/>
      <w:r w:rsidRPr="00E71F49">
        <w:rPr>
          <w:rFonts w:ascii="Simplified Arabic" w:hAnsi="Simplified Arabic" w:cs="Simplified Arabic"/>
          <w:sz w:val="26"/>
          <w:rtl/>
        </w:rPr>
        <w:t xml:space="preserve"> </w:t>
      </w:r>
    </w:p>
    <w:p w14:paraId="1498D34F"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45EF4BB3" w14:textId="77777777" w:rsidR="009D7456" w:rsidRPr="00141836" w:rsidRDefault="009D7456" w:rsidP="00170D8F">
      <w:pPr>
        <w:tabs>
          <w:tab w:val="clear" w:pos="1247"/>
          <w:tab w:val="clear" w:pos="1814"/>
          <w:tab w:val="clear" w:pos="2381"/>
          <w:tab w:val="clear" w:pos="2948"/>
          <w:tab w:val="clear" w:pos="3515"/>
        </w:tabs>
        <w:bidi/>
        <w:spacing w:after="120" w:line="360" w:lineRule="exact"/>
        <w:ind w:left="1134" w:firstLine="709"/>
        <w:jc w:val="lowKashida"/>
        <w:textDirection w:val="tbRlV"/>
        <w:rPr>
          <w:rFonts w:ascii="Simplified Arabic" w:hAnsi="Simplified Arabic" w:cs="Simplified Arabic"/>
          <w:sz w:val="24"/>
          <w:szCs w:val="24"/>
          <w:lang w:val="en-US"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المادة 14 من اتفاقية ميناماتا بشأن الزئبق، بشأن بناء القدرات والمساعدة التقنية ونقل التكنولوجيا،</w:t>
      </w:r>
    </w:p>
    <w:p w14:paraId="0837EF3E"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وقد نظر</w:t>
      </w:r>
      <w:r w:rsidRPr="00141836">
        <w:rPr>
          <w:rFonts w:ascii="Simplified Arabic" w:hAnsi="Simplified Arabic" w:cs="Simplified Arabic"/>
          <w:sz w:val="24"/>
          <w:szCs w:val="24"/>
          <w:rtl/>
        </w:rPr>
        <w:t xml:space="preserve"> في المعلومات المتعلقة بالمبادرات والتقدم المحرز فيما يتعلق بالتكنولوجيات البديلة، وإذ يقدر الدروس المستفادة من دراسات الحالات الإفرادية بشأن التطوير الناجح للتكنولوجيات البديلة ونقلها ونشرها، على النحو الذي عرض في اجتماعه السادس</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20"/>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64E1CF80"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يلاحظ</w:t>
      </w:r>
      <w:r w:rsidRPr="00141836">
        <w:rPr>
          <w:rFonts w:ascii="Simplified Arabic" w:hAnsi="Simplified Arabic" w:cs="Simplified Arabic"/>
          <w:sz w:val="24"/>
          <w:szCs w:val="24"/>
          <w:rtl/>
        </w:rPr>
        <w:t xml:space="preserve"> محدودية توافر المعلومات عن احتياجات الأطراف، ولا سيما الأطراف من البلدان النامية، فيما يتعلق بالتكنولوجيات البديلة مع الإقرار في الوقت نفسه بالجهود الحالية كخطوة نحو سد فجوة المعلومات وتضييق نطاق تركيز المزيد من التدخلات المحددة لدعم الأطراف،</w:t>
      </w:r>
    </w:p>
    <w:p w14:paraId="45E24142"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يلاحظ أيضاً</w:t>
      </w:r>
      <w:r w:rsidRPr="00141836">
        <w:rPr>
          <w:rFonts w:ascii="Simplified Arabic" w:hAnsi="Simplified Arabic" w:cs="Simplified Arabic"/>
          <w:sz w:val="24"/>
          <w:szCs w:val="24"/>
          <w:rtl/>
        </w:rPr>
        <w:t xml:space="preserve"> التحديات التي أبلغت عنها الأطراف، ولا سيما الأطراف من البلدان النامية، في تقاريرها الوطنية عملاً بالمادة 21، فيما يتعلق بالتكنولوجيات البديلة،</w:t>
      </w:r>
    </w:p>
    <w:p w14:paraId="13EE6010"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يُعرب عن تقديره</w:t>
      </w:r>
      <w:r w:rsidRPr="00141836">
        <w:rPr>
          <w:rFonts w:ascii="Simplified Arabic" w:hAnsi="Simplified Arabic" w:cs="Simplified Arabic"/>
          <w:sz w:val="24"/>
          <w:szCs w:val="24"/>
          <w:rtl/>
        </w:rPr>
        <w:t xml:space="preserve"> للأساس القوي للتعاون بشأن نقل التكنولوجيا بين الأمانة والشراكة العالمية للزئبق، واتفاقية بازل بشأن التحكم في نقل النفايات الخطرة والتخلص منها عبر الحدود، واتفاقية روتردام المتعلقة بتطبيق إجراء الموافقة المسبقة عن علم على مواد كيميائية ومبيدات آفات معينة خطرة متداولة في التجارة الدولية، واتفاقية استكهولم بشأن الملوثات العضوية الثابتة، بما في ذلك المراكز الإقليمية لاتفاقيتي بازل واستكهولم،</w:t>
      </w:r>
    </w:p>
    <w:p w14:paraId="3AE80C8C" w14:textId="52BB1E06" w:rsidR="009D7456" w:rsidRPr="00141836"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يحث</w:t>
      </w:r>
      <w:r w:rsidRPr="00141836">
        <w:rPr>
          <w:rFonts w:ascii="Simplified Arabic" w:hAnsi="Simplified Arabic" w:cs="Simplified Arabic"/>
          <w:sz w:val="24"/>
          <w:szCs w:val="24"/>
          <w:rtl/>
        </w:rPr>
        <w:t xml:space="preserve"> الأطراف من البلدان المتقدمة والأطراف الأخرى، في حدود قدراﺗﻬا، إلى مراعاة التحديات التي حُددت فيما يتعلق باستيعاب التكنولوجيات البديلة، وتحديداً في تعزيز وتيسير تطوير ونقل ونشر تكنولوجيات بديلة حديثة سليمة بيئياً إلى الأطراف من البلدان النامية، لا سيما أقل البلدان نموا</w:t>
      </w:r>
      <w:r w:rsidR="002327D3">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والدول الجزرية الصغيرة النامية، والأطراف التي تمر اقتصاداتها بمرحلة انتقالية، لتعزيز قدراتها على تنفيذ اتفاقية ميناماتا بشأن الزئبق تنفيذاً فعّالاً؛</w:t>
      </w:r>
    </w:p>
    <w:p w14:paraId="73361C51" w14:textId="77777777" w:rsidR="009D7456" w:rsidRPr="00141836" w:rsidRDefault="009D7456" w:rsidP="00A60F10">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lowKashida"/>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على أن تدرج في تقاريرها الوطنية المقدمة عملاً بالمادة 21، بما في ذلك تقاريرها الوطنية الكاملة الثانية، معلومات محددة عن تطوير التكنولوجيات البديلة ونقلها ونشرها والوصول إليها، وكذلك عن التحديات التي واجهتها في الوصول إلى التكنولوجيا ونقلها، للمساعدة في استعراض يجرى في المستقبل للتحديات والتقدم المحرز؛</w:t>
      </w:r>
    </w:p>
    <w:p w14:paraId="7DE937DF" w14:textId="77777777" w:rsidR="009D7456" w:rsidRPr="00141836"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رهناً بتوافر الموارد، وعملاً بالفقرة 4 من المادة 14، أن تواصل، بالتعاون مع شراكة الزئبق العالمية، جمع وتحليل المعلومات عن المبادرات القائمة والتقدم المحرز فيما يتعلق بالتكنولوجيات البديلة، وكذلك الاحتياجات والتحديات ذات الصلة، باستخدام:</w:t>
      </w:r>
    </w:p>
    <w:p w14:paraId="77116E4E" w14:textId="77777777" w:rsidR="009D7456" w:rsidRPr="00141836" w:rsidRDefault="009D7456" w:rsidP="00354911">
      <w:pPr>
        <w:pStyle w:val="ListParagraph"/>
        <w:numPr>
          <w:ilvl w:val="0"/>
          <w:numId w:val="12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المعلومات الواردة في التقارير الوطنية المقبلة بموجب المادة 21؛</w:t>
      </w:r>
    </w:p>
    <w:p w14:paraId="72C18FC2" w14:textId="77777777" w:rsidR="009D7456" w:rsidRPr="00141836" w:rsidRDefault="009D7456" w:rsidP="00354911">
      <w:pPr>
        <w:pStyle w:val="ListParagraph"/>
        <w:numPr>
          <w:ilvl w:val="0"/>
          <w:numId w:val="12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المعلومات الإضافية تُجمع من خلال دراسة استقصائية للاحتياجات والتحديات التكنولوجية؛</w:t>
      </w:r>
    </w:p>
    <w:p w14:paraId="06B4F533" w14:textId="77777777" w:rsidR="009D7456" w:rsidRPr="00141836" w:rsidRDefault="009D7456" w:rsidP="00354911">
      <w:pPr>
        <w:pStyle w:val="ListParagraph"/>
        <w:numPr>
          <w:ilvl w:val="0"/>
          <w:numId w:val="129"/>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المعلومات الأخرى المتاحة، بما في ذلك تقارير وتقييمات المشاريع الممولة من مرفق البيئة العالمية والبرنامج الدولي المحدد لدعم بناء القدرات والمساعدة التقنية؛</w:t>
      </w:r>
    </w:p>
    <w:p w14:paraId="672F5268" w14:textId="77777777" w:rsidR="009D7456" w:rsidRPr="00E71F49"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w w:val="93"/>
          <w:sz w:val="24"/>
          <w:szCs w:val="24"/>
          <w:lang w:val="ar-SA" w:eastAsia="zh-TW" w:bidi="en-GB"/>
        </w:rPr>
      </w:pPr>
      <w:r w:rsidRPr="00E71F49">
        <w:rPr>
          <w:rFonts w:ascii="Simplified Arabic" w:hAnsi="Simplified Arabic" w:cs="Simplified Arabic"/>
          <w:i/>
          <w:iCs/>
          <w:w w:val="93"/>
          <w:sz w:val="24"/>
          <w:szCs w:val="24"/>
          <w:rtl/>
        </w:rPr>
        <w:t>يقرر</w:t>
      </w:r>
      <w:r w:rsidRPr="00E71F49">
        <w:rPr>
          <w:rFonts w:ascii="Simplified Arabic" w:hAnsi="Simplified Arabic" w:cs="Simplified Arabic"/>
          <w:w w:val="93"/>
          <w:sz w:val="24"/>
          <w:szCs w:val="24"/>
          <w:rtl/>
        </w:rPr>
        <w:t xml:space="preserve"> النظر في مسألة التكنولوجيات البديلة عملاً بالفقرة 4 من المادة 14 مرة أخرى في اجتماعه الثامن؛</w:t>
      </w:r>
    </w:p>
    <w:p w14:paraId="1D79586B" w14:textId="77777777" w:rsidR="009D7456" w:rsidRPr="00354911"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w w:val="97"/>
          <w:sz w:val="24"/>
          <w:szCs w:val="24"/>
          <w:lang w:val="ar-SA" w:eastAsia="zh-TW" w:bidi="en-GB"/>
        </w:rPr>
      </w:pPr>
      <w:r w:rsidRPr="00354911">
        <w:rPr>
          <w:rFonts w:ascii="Simplified Arabic" w:hAnsi="Simplified Arabic" w:cs="Simplified Arabic"/>
          <w:i/>
          <w:iCs/>
          <w:w w:val="97"/>
          <w:sz w:val="24"/>
          <w:szCs w:val="24"/>
          <w:rtl/>
        </w:rPr>
        <w:lastRenderedPageBreak/>
        <w:t>يدعو</w:t>
      </w:r>
      <w:r w:rsidRPr="00354911">
        <w:rPr>
          <w:rFonts w:ascii="Simplified Arabic" w:hAnsi="Simplified Arabic" w:cs="Simplified Arabic"/>
          <w:w w:val="97"/>
          <w:sz w:val="24"/>
          <w:szCs w:val="24"/>
          <w:rtl/>
        </w:rPr>
        <w:t xml:space="preserve"> الأطراف، ويدعو غير الأطراف في الاتفاقية والجهات الأخرى القادرة، إلى المساهمة في الصندوق الاستئماني الخاص لاتفاقية ميناماتا بشأن الزئبق للتمكين من تنفيذ أنشطة بناء القدرات الموصوفة في صحيفة وقائع برنامج العمل للفترة 2026-2027 وأنشطة الميزانية في مجال بناء القدرات والمساعدة التقنية (النشاط 4)؛</w:t>
      </w:r>
    </w:p>
    <w:p w14:paraId="5341C548" w14:textId="77777777" w:rsidR="009D7456" w:rsidRPr="00141836"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يعترف مع التقدير</w:t>
      </w:r>
      <w:r w:rsidRPr="00141836">
        <w:rPr>
          <w:rFonts w:ascii="Simplified Arabic" w:hAnsi="Simplified Arabic" w:cs="Simplified Arabic"/>
          <w:sz w:val="24"/>
          <w:szCs w:val="24"/>
          <w:rtl/>
        </w:rPr>
        <w:t xml:space="preserve"> بعمل الأمانة في تطوير ونشر الأدوات والمواد التدريبية المتعلقة بتنفيذ التزامات الأطراف بموجب الاتفاقية؛</w:t>
      </w:r>
    </w:p>
    <w:p w14:paraId="1D3A2EC7" w14:textId="744C2C35" w:rsidR="009D7456" w:rsidRPr="00141836" w:rsidRDefault="009D7456" w:rsidP="00354911">
      <w:pPr>
        <w:numPr>
          <w:ilvl w:val="0"/>
          <w:numId w:val="12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رهنا</w:t>
      </w:r>
      <w:r w:rsidR="002327D3">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أن تواصل تقديم الدعم للأطراف في مجال بناء القدرات والمساعدة التقنية عملاً بالفقرة 1 من المادة 14، بما في ذلك من خلال المشاركة النشطة والمستمرة مع شراكة الزئبق العالمية.</w:t>
      </w:r>
    </w:p>
    <w:p w14:paraId="5C21570B"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0615172B"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49665841"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27" w:name="_Toc223125925"/>
      <w:r w:rsidRPr="00E71F49">
        <w:rPr>
          <w:rFonts w:ascii="Simplified Arabic" w:hAnsi="Simplified Arabic" w:cs="Simplified Arabic"/>
          <w:sz w:val="26"/>
          <w:rtl/>
        </w:rPr>
        <w:lastRenderedPageBreak/>
        <w:t>المقرر ا م-6/13: تقديم التقارير الوطنية (المادة 21)</w:t>
      </w:r>
      <w:r w:rsidRPr="00E71F49">
        <w:rPr>
          <w:rFonts w:ascii="Simplified Arabic" w:hAnsi="Simplified Arabic" w:cs="Simplified Arabic"/>
          <w:sz w:val="26"/>
        </w:rPr>
        <w:t>:</w:t>
      </w:r>
      <w:r w:rsidRPr="00E71F49">
        <w:rPr>
          <w:rFonts w:ascii="Simplified Arabic" w:hAnsi="Simplified Arabic" w:cs="Simplified Arabic"/>
          <w:sz w:val="26"/>
          <w:rtl/>
        </w:rPr>
        <w:t xml:space="preserve"> التقارير الوطنية القصيرة الثانية</w:t>
      </w:r>
      <w:bookmarkEnd w:id="27"/>
    </w:p>
    <w:p w14:paraId="765497D7"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iCs/>
          <w:noProof/>
          <w:sz w:val="24"/>
          <w:szCs w:val="24"/>
          <w:lang w:val="ar-SA" w:eastAsia="zh-TW" w:bidi="en-GB"/>
        </w:rPr>
      </w:pPr>
      <w:r w:rsidRPr="00141836">
        <w:rPr>
          <w:rFonts w:ascii="Simplified Arabic" w:hAnsi="Simplified Arabic" w:cs="Simplified Arabic"/>
          <w:i/>
          <w:iCs/>
          <w:sz w:val="24"/>
          <w:szCs w:val="24"/>
          <w:rtl/>
        </w:rPr>
        <w:t>إن مؤتمر الأطراف،</w:t>
      </w:r>
    </w:p>
    <w:p w14:paraId="26521854"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إذ يشدد</w:t>
      </w:r>
      <w:r w:rsidRPr="00141836">
        <w:rPr>
          <w:rFonts w:ascii="Simplified Arabic" w:hAnsi="Simplified Arabic" w:cs="Simplified Arabic"/>
          <w:sz w:val="24"/>
          <w:szCs w:val="24"/>
          <w:rtl/>
        </w:rPr>
        <w:t xml:space="preserve"> على أهمية تقديم التقارير، وإذ يشير إلى التزام الأطراف بتقديم تقاريرها الوطنية وفقاً للمادة 21 من اتفاقية ميناماتا بشأن الزئبق،</w:t>
      </w:r>
    </w:p>
    <w:p w14:paraId="367C26DB"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وإذ يضع في اعتباره</w:t>
      </w:r>
      <w:r w:rsidRPr="00141836">
        <w:rPr>
          <w:rFonts w:ascii="Simplified Arabic" w:hAnsi="Simplified Arabic" w:cs="Simplified Arabic"/>
          <w:sz w:val="24"/>
          <w:szCs w:val="24"/>
          <w:rtl/>
        </w:rPr>
        <w:t xml:space="preserve"> التقرير عن أعمال لجنة التنفيذ والامتثال التابعة للاتفاقية في اجتماعيها السادس والسابع، بما في ذلك استنتاجاتها بشأن أداء الأطراف في تقديم التقارير</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21"/>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w:t>
      </w:r>
    </w:p>
    <w:p w14:paraId="53EB7F51"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وإذ يُسلّم</w:t>
      </w:r>
      <w:r w:rsidRPr="00141836">
        <w:rPr>
          <w:rFonts w:ascii="Simplified Arabic" w:hAnsi="Simplified Arabic" w:cs="Simplified Arabic"/>
          <w:sz w:val="24"/>
          <w:szCs w:val="24"/>
          <w:rtl/>
        </w:rPr>
        <w:t xml:space="preserve"> بالتحديات التي تواجه تنفيذ الالتزامات التجارية بموجب المادة 3 والناجمة عن التعدين الأولي للزئبق والتجارة به غير الرسميين أو غير القانونيين اللذين لا يتوافقان مع أحكام الاتفاقية، بما في ذلك جمع البيانات والإبلاغ عن تلك الأنشطة، </w:t>
      </w:r>
    </w:p>
    <w:p w14:paraId="0C802583"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بالجهود التي تبذلها الأطراف للإبلاغ عن التعدين الأولي للزئبق والتجارة به غير الرسميين أو غير القانونيين، بما في ذلك ما يتعلق بقطاع تعدين الذهب الحرفي والضيق النطاق،</w:t>
      </w:r>
    </w:p>
    <w:p w14:paraId="2B2BD953"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يشير</w:t>
      </w:r>
      <w:r w:rsidRPr="00141836">
        <w:rPr>
          <w:rFonts w:ascii="Simplified Arabic" w:hAnsi="Simplified Arabic" w:cs="Simplified Arabic"/>
          <w:sz w:val="24"/>
          <w:szCs w:val="24"/>
          <w:rtl/>
        </w:rPr>
        <w:t xml:space="preserve"> إلى الفقرة 2 من المقرر ا م-5/2، التي شجع فيها الأطراف التي لم تتلق موافقة على جميع صادرات الزئبق من أراضي الطرف على تقديم المزيد من المعلومات، إن وجدت، في تقاريرها الوطنية المقبلة،</w:t>
      </w:r>
    </w:p>
    <w:p w14:paraId="4C3D0A9C" w14:textId="77777777" w:rsidR="009D7456" w:rsidRPr="00141836" w:rsidRDefault="009D7456" w:rsidP="00354911">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بارتفاع معدل تقديم الأطراف (86 في المائة) لتقاريرها الوطنية القصيرة الثانية، ويسلم بأن ثمة مجالاً لمزيد من التحسين في معدل الإبلاغ؛</w:t>
      </w:r>
    </w:p>
    <w:p w14:paraId="5CCCEB1F" w14:textId="77777777" w:rsidR="009D7456" w:rsidRPr="000B2F1F" w:rsidRDefault="009D7456" w:rsidP="000B2F1F">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noProof/>
          <w:w w:val="99"/>
          <w:sz w:val="24"/>
          <w:szCs w:val="24"/>
          <w:lang w:val="ar-SA" w:eastAsia="zh-TW" w:bidi="en-GB"/>
        </w:rPr>
      </w:pPr>
      <w:r w:rsidRPr="000B2F1F">
        <w:rPr>
          <w:rFonts w:ascii="Simplified Arabic" w:hAnsi="Simplified Arabic" w:cs="Simplified Arabic"/>
          <w:i/>
          <w:iCs/>
          <w:w w:val="99"/>
          <w:sz w:val="24"/>
          <w:szCs w:val="24"/>
          <w:rtl/>
        </w:rPr>
        <w:t>يدعو</w:t>
      </w:r>
      <w:r w:rsidRPr="000B2F1F">
        <w:rPr>
          <w:rFonts w:ascii="Simplified Arabic" w:hAnsi="Simplified Arabic" w:cs="Simplified Arabic"/>
          <w:w w:val="99"/>
          <w:sz w:val="24"/>
          <w:szCs w:val="24"/>
          <w:rtl/>
        </w:rPr>
        <w:t xml:space="preserve"> الأطراف إلى تحقيق معدل مرتفع من الإبلاغ في تقاريرها الوطنية الكاملة الثانية، التي يحين موعد تقديمها بحلول 31 كانون الأول/ديسمبر 2025، ويطلب إلى الأطراف تقديم تقاريرها في الوقت المناسب؛</w:t>
      </w:r>
    </w:p>
    <w:p w14:paraId="3C64E60B" w14:textId="77777777" w:rsidR="009D7456" w:rsidRPr="00141836" w:rsidRDefault="009D7456" w:rsidP="00354911">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يعيد تأكيد</w:t>
      </w:r>
      <w:r w:rsidRPr="00141836">
        <w:rPr>
          <w:rFonts w:ascii="Simplified Arabic" w:hAnsi="Simplified Arabic" w:cs="Simplified Arabic"/>
          <w:sz w:val="24"/>
          <w:szCs w:val="24"/>
          <w:rtl/>
        </w:rPr>
        <w:t xml:space="preserve"> دعوته إلى الأطراف التي حصلت على موافقة على تصدير الزئبق إلى الأطراف و/أو غير الأطراف بأن تقدم إلى الأمانة إما نسخاً من استمارات الموافقة المستخدمة أو معلومات مناسبة أخرى في تقاريرها المقدمة عملاً بالمادة 21 لإظهار أن الشروط ذات الصلة المنصوص عليها في المادة 3 قد استوفيت؛</w:t>
      </w:r>
    </w:p>
    <w:p w14:paraId="05DA0F6A" w14:textId="77777777" w:rsidR="009D7456" w:rsidRPr="00141836" w:rsidRDefault="009D7456" w:rsidP="00354911">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noProof/>
          <w:sz w:val="24"/>
          <w:szCs w:val="24"/>
          <w:lang w:val="ar-SA" w:eastAsia="zh-TW"/>
        </w:rPr>
      </w:pPr>
      <w:r w:rsidRPr="00A60F10">
        <w:rPr>
          <w:rFonts w:ascii="Simplified Arabic" w:hAnsi="Simplified Arabic" w:cs="Simplified Arabic"/>
          <w:i/>
          <w:iCs/>
          <w:noProof/>
          <w:sz w:val="24"/>
          <w:szCs w:val="24"/>
          <w:rtl/>
          <w:lang w:val="ar-SA" w:eastAsia="zh-TW"/>
        </w:rPr>
        <w:t>يدعو</w:t>
      </w:r>
      <w:r w:rsidRPr="00141836">
        <w:rPr>
          <w:rFonts w:ascii="Simplified Arabic" w:hAnsi="Simplified Arabic" w:cs="Simplified Arabic"/>
          <w:noProof/>
          <w:sz w:val="24"/>
          <w:szCs w:val="24"/>
          <w:rtl/>
          <w:lang w:val="ar-SA" w:eastAsia="zh-TW"/>
        </w:rPr>
        <w:t xml:space="preserve"> الأطراف إلى تقديم خطط عملها الوطنية المكتملة بشأن التخلص التدريجي من ملغم الأسنان إما مع تقاريرها الوطنية الكاملة الثانية، التي يحين موعد تقديمها بحلول 31 كانون الأول/ديسمبر 2025، أو مع تقاريرها الوطنية الموجزة الثالثة، التي يحين موعد تقديمها بحلول 31 كانون الأول/ديسمبر 2027؛</w:t>
      </w:r>
    </w:p>
    <w:p w14:paraId="198DF9B3" w14:textId="77777777" w:rsidR="009D7456" w:rsidRPr="00141836" w:rsidRDefault="009D7456" w:rsidP="003E3D9B">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lowKashida"/>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بالتحديثات التي أُدخلت على التوجيهات المتعلقة باستكمال نموذج الإبلاغ الوطني على النحو المطلوب في المقرر ا م-5/13</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22"/>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ويشجع الأطراف على استخدام التوجيهات في جولتي الإبلاغ الحالية والمقبلة؛ </w:t>
      </w:r>
    </w:p>
    <w:p w14:paraId="76B11799" w14:textId="77777777" w:rsidR="009D7456" w:rsidRPr="00141836" w:rsidRDefault="009D7456" w:rsidP="00354911">
      <w:pPr>
        <w:numPr>
          <w:ilvl w:val="0"/>
          <w:numId w:val="130"/>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noProof/>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w:t>
      </w:r>
    </w:p>
    <w:p w14:paraId="02E3450B" w14:textId="21CCC1F8" w:rsidR="009D7456" w:rsidRPr="00354911" w:rsidRDefault="009D7456" w:rsidP="00354911">
      <w:pPr>
        <w:pStyle w:val="ListParagraph"/>
        <w:numPr>
          <w:ilvl w:val="0"/>
          <w:numId w:val="22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noProof/>
          <w:sz w:val="24"/>
          <w:szCs w:val="24"/>
          <w:lang w:val="ar-SA" w:eastAsia="zh-TW" w:bidi="en-GB"/>
        </w:rPr>
      </w:pPr>
      <w:r w:rsidRPr="00354911">
        <w:rPr>
          <w:rFonts w:ascii="Simplified Arabic" w:hAnsi="Simplified Arabic" w:cs="Simplified Arabic"/>
          <w:sz w:val="24"/>
          <w:szCs w:val="24"/>
          <w:rtl/>
        </w:rPr>
        <w:t xml:space="preserve">أن تجمع معلومات عن أفضل الممارسات للإبلاغ عن الأنشطة غير الرسمية أو غير القانونية التي لا تتوافق مع أحكام الاتفاقية، بهدف استبانة معلومات من شأنها أن تكون مفيدة لتقييم حجمها وطابعها، وأن تستكشف كيف يمكن أن يُسترشد بهذه المعلومات في أدوات أو عناصر الإبلاغ لدعم الأطراف التي تواجه تحديات من هذا القبيل؛ </w:t>
      </w:r>
    </w:p>
    <w:p w14:paraId="63DC5F3B" w14:textId="7856F29B" w:rsidR="009D7456" w:rsidRPr="00354911" w:rsidRDefault="009D7456" w:rsidP="00354911">
      <w:pPr>
        <w:pStyle w:val="ListParagraph"/>
        <w:numPr>
          <w:ilvl w:val="0"/>
          <w:numId w:val="22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lastRenderedPageBreak/>
        <w:t>أن تواصل تقييم أي مسائل مهمة قد تنشأ عن نموذج الإبلاغ، استناداً إلى تحديد الأطراف وتجربتها</w:t>
      </w:r>
      <w:r w:rsidRPr="00141836" w:rsidDel="004E3367">
        <w:rPr>
          <w:rFonts w:ascii="Simplified Arabic" w:hAnsi="Simplified Arabic" w:cs="Simplified Arabic"/>
          <w:sz w:val="24"/>
          <w:szCs w:val="24"/>
          <w:rtl/>
        </w:rPr>
        <w:t xml:space="preserve"> </w:t>
      </w:r>
      <w:r w:rsidRPr="00141836">
        <w:rPr>
          <w:rFonts w:ascii="Simplified Arabic" w:hAnsi="Simplified Arabic" w:cs="Simplified Arabic"/>
          <w:sz w:val="24"/>
          <w:szCs w:val="24"/>
          <w:rtl/>
        </w:rPr>
        <w:t>في استكمال التقارير الكاملة الثانية، وأن تقوم، بالقدر الضروري فحسب، بوضع مقترحات لتعزيز سهولة استخدامه ووضوحه لينظر فيها مؤتمر الأطراف في اجتماعاته المقبلة؛</w:t>
      </w:r>
    </w:p>
    <w:p w14:paraId="183E4908" w14:textId="6CEC7E4D" w:rsidR="009D7456" w:rsidRPr="00141836" w:rsidRDefault="009D7456" w:rsidP="00354911">
      <w:pPr>
        <w:pStyle w:val="ListParagraph"/>
        <w:numPr>
          <w:ilvl w:val="0"/>
          <w:numId w:val="22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tl/>
        </w:rPr>
      </w:pPr>
      <w:r w:rsidRPr="00141836">
        <w:rPr>
          <w:rFonts w:ascii="Simplified Arabic" w:hAnsi="Simplified Arabic" w:cs="Simplified Arabic"/>
          <w:sz w:val="24"/>
          <w:szCs w:val="24"/>
          <w:rtl/>
        </w:rPr>
        <w:t>أن تُدمج المقررات ذات الصلة التي يعتمدها مؤتمر الأطراف في الاجتماعات الحالية والمقبلة في التوجيهات المتعلقة باستكمال نموذج الإبلاغ، بما يضمن أن يظل تقديم التقارير الوطنية متوافقاً مع المتطلبات الُمحّدثة، لكي تستعرضها الأطراف خلال فترة ما بين الدورات؛</w:t>
      </w:r>
    </w:p>
    <w:p w14:paraId="28848648" w14:textId="02594793" w:rsidR="009D7456" w:rsidRPr="00354911" w:rsidRDefault="009D7456" w:rsidP="00354911">
      <w:pPr>
        <w:pStyle w:val="ListParagraph"/>
        <w:numPr>
          <w:ilvl w:val="0"/>
          <w:numId w:val="22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أن تُعدّ مشروع توجيهات بشأن وضع خطط عمل وطنية للتخلص التدريجي من ملغم الأسنان، رهنا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لكي ينظر فيه مؤتمر الأطراف في اجتماعه السابع؛</w:t>
      </w:r>
    </w:p>
    <w:p w14:paraId="7F2051D8" w14:textId="783FC3BE" w:rsidR="009D7456" w:rsidRPr="00354911" w:rsidRDefault="009D7456" w:rsidP="00354911">
      <w:pPr>
        <w:pStyle w:val="ListParagraph"/>
        <w:numPr>
          <w:ilvl w:val="0"/>
          <w:numId w:val="225"/>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Pr>
      </w:pPr>
      <w:r w:rsidRPr="00141836">
        <w:rPr>
          <w:rFonts w:ascii="Simplified Arabic" w:hAnsi="Simplified Arabic" w:cs="Simplified Arabic"/>
          <w:sz w:val="24"/>
          <w:szCs w:val="24"/>
          <w:rtl/>
        </w:rPr>
        <w:t>أن تُقدِّم تقريرا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عن تنفيذ هذا المقرر إلى مؤتمر الأطراف في اجتماعه السابع.</w:t>
      </w:r>
    </w:p>
    <w:p w14:paraId="15F0B592"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4E725D4F"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04D32A26"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28" w:name="_Toc223125926"/>
      <w:r w:rsidRPr="00E71F49">
        <w:rPr>
          <w:rFonts w:ascii="Simplified Arabic" w:hAnsi="Simplified Arabic" w:cs="Simplified Arabic"/>
          <w:sz w:val="26"/>
          <w:rtl/>
        </w:rPr>
        <w:lastRenderedPageBreak/>
        <w:t>المقرر ا م-6/14</w:t>
      </w:r>
      <w:r w:rsidRPr="00E71F49">
        <w:rPr>
          <w:rFonts w:ascii="Simplified Arabic" w:hAnsi="Simplified Arabic" w:cs="Simplified Arabic"/>
          <w:sz w:val="26"/>
        </w:rPr>
        <w:t xml:space="preserve"> :</w:t>
      </w:r>
      <w:r w:rsidRPr="00E71F49">
        <w:rPr>
          <w:rFonts w:ascii="Simplified Arabic" w:hAnsi="Simplified Arabic" w:cs="Simplified Arabic"/>
          <w:sz w:val="26"/>
          <w:rtl/>
        </w:rPr>
        <w:t>التقدم المحرز في التقييم الأول لفعالية اتفاقية ميناماتا بشأن الزئبق</w:t>
      </w:r>
      <w:bookmarkEnd w:id="28"/>
    </w:p>
    <w:p w14:paraId="34049C44"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eastAsia="Calibri" w:hAnsi="Simplified Arabic" w:cs="Simplified Arabic"/>
          <w:i/>
          <w:iCs/>
          <w:color w:val="000000"/>
          <w:sz w:val="24"/>
          <w:szCs w:val="24"/>
          <w:lang w:val="ar-SA" w:eastAsia="zh-TW" w:bidi="en-GB"/>
        </w:rPr>
      </w:pPr>
      <w:r w:rsidRPr="00141836">
        <w:rPr>
          <w:rFonts w:ascii="Simplified Arabic" w:hAnsi="Simplified Arabic" w:cs="Simplified Arabic"/>
          <w:i/>
          <w:iCs/>
          <w:sz w:val="24"/>
          <w:szCs w:val="24"/>
          <w:rtl/>
        </w:rPr>
        <w:t>إن مؤتمر الأطراف،</w:t>
      </w:r>
    </w:p>
    <w:p w14:paraId="2FEBB9D7"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eastAsia="Calibri" w:hAnsi="Simplified Arabic" w:cs="Simplified Arabic"/>
          <w:color w:val="000000"/>
          <w:sz w:val="24"/>
          <w:szCs w:val="24"/>
          <w:lang w:val="ar-SA"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المقرر ا م-5/14، الذي وافق فيه على النظر في نتائج التقييم الأول لفعالية اتفاقية ميناماتا بشأن الزئبق في اجتماعه السابع،</w:t>
      </w:r>
    </w:p>
    <w:p w14:paraId="01453E7B" w14:textId="77777777" w:rsidR="009D7456" w:rsidRPr="00141836" w:rsidRDefault="009D7456" w:rsidP="00354911">
      <w:pPr>
        <w:pStyle w:val="ListParagraph"/>
        <w:numPr>
          <w:ilvl w:val="0"/>
          <w:numId w:val="131"/>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Calibri" w:hAnsi="Simplified Arabic" w:cs="Simplified Arabic"/>
          <w:color w:val="000000"/>
          <w:sz w:val="24"/>
          <w:szCs w:val="24"/>
          <w:lang w:val="ar-SA" w:eastAsia="zh-TW" w:bidi="en-GB"/>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بالتقدم الذي أحرزه فريق تقييم الفعالية والفريق العلمي المفتوح العضوية منذ الاجتماع الخامس، ويطلب إلى كلا الفريقين مواصلة العمل لدعم مؤتمر الأطراف في تقييم الفعالية الأول وفقاً لاختصاصات كل منهما؛</w:t>
      </w:r>
    </w:p>
    <w:p w14:paraId="587AB233" w14:textId="77777777" w:rsidR="009D7456" w:rsidRPr="00141836" w:rsidRDefault="009D7456" w:rsidP="00354911">
      <w:pPr>
        <w:pStyle w:val="ListParagraph"/>
        <w:numPr>
          <w:ilvl w:val="0"/>
          <w:numId w:val="131"/>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eastAsia="Calibri" w:hAnsi="Simplified Arabic" w:cs="Simplified Arabic"/>
          <w:color w:val="000000"/>
          <w:sz w:val="24"/>
          <w:szCs w:val="24"/>
          <w:lang w:val="ar-SA" w:eastAsia="zh-TW" w:bidi="en-GB"/>
        </w:rPr>
      </w:pPr>
      <w:r w:rsidRPr="00141836">
        <w:rPr>
          <w:rFonts w:ascii="Simplified Arabic" w:hAnsi="Simplified Arabic" w:cs="Simplified Arabic"/>
          <w:i/>
          <w:iCs/>
          <w:sz w:val="24"/>
          <w:szCs w:val="24"/>
          <w:rtl/>
        </w:rPr>
        <w:t>يعترف مع التقدير</w:t>
      </w:r>
      <w:r w:rsidRPr="00141836">
        <w:rPr>
          <w:rFonts w:ascii="Simplified Arabic" w:hAnsi="Simplified Arabic" w:cs="Simplified Arabic"/>
          <w:sz w:val="24"/>
          <w:szCs w:val="24"/>
          <w:rtl/>
        </w:rPr>
        <w:t xml:space="preserve"> بالمدخلات المقدمة من الأطراف وأصحاب المصلحة الآخرين بشأن تقييم الفعالية، بما في ذلك تقديم بيانات الرصد والانبعاثات والإطلاقات والتعليقات على مشاريع التقارير، ويدعو الأطراف إلى مواصلة تقديم هذه المدخلات، بما في ذلك التعليقات على مشاريع الوثائق التي يعدها فريق تقييم الفعالية والفريق العلمي المفتوح العضوية؛</w:t>
      </w:r>
    </w:p>
    <w:p w14:paraId="76132D3C" w14:textId="7A0ABBDF" w:rsidR="009D7456" w:rsidRPr="00141836" w:rsidRDefault="009D7456" w:rsidP="003E3D9B">
      <w:pPr>
        <w:pStyle w:val="ListParagraph"/>
        <w:numPr>
          <w:ilvl w:val="0"/>
          <w:numId w:val="131"/>
        </w:numPr>
        <w:tabs>
          <w:tab w:val="clear" w:pos="1247"/>
          <w:tab w:val="clear" w:pos="1814"/>
          <w:tab w:val="clear" w:pos="2381"/>
          <w:tab w:val="clear" w:pos="2948"/>
          <w:tab w:val="clear" w:pos="3515"/>
          <w:tab w:val="left" w:pos="2552"/>
        </w:tabs>
        <w:bidi/>
        <w:spacing w:after="120" w:line="360" w:lineRule="exact"/>
        <w:ind w:left="1134" w:firstLine="709"/>
        <w:contextualSpacing w:val="0"/>
        <w:jc w:val="lowKashida"/>
        <w:textDirection w:val="tbRlV"/>
        <w:rPr>
          <w:rFonts w:ascii="Simplified Arabic" w:eastAsia="Calibri" w:hAnsi="Simplified Arabic" w:cs="Simplified Arabic"/>
          <w:color w:val="000000"/>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إلى تقديم تقاريرها الوطنية الكاملة بموجب المادة 21 إلى الأمانة بحلول 31</w:t>
      </w:r>
      <w:r w:rsidR="003E3D9B">
        <w:rPr>
          <w:rFonts w:ascii="Simplified Arabic" w:hAnsi="Simplified Arabic" w:cs="Simplified Arabic"/>
          <w:sz w:val="24"/>
          <w:szCs w:val="24"/>
        </w:rPr>
        <w:t> </w:t>
      </w:r>
      <w:r w:rsidRPr="00141836">
        <w:rPr>
          <w:rFonts w:ascii="Simplified Arabic" w:hAnsi="Simplified Arabic" w:cs="Simplified Arabic"/>
          <w:sz w:val="24"/>
          <w:szCs w:val="24"/>
          <w:rtl/>
        </w:rPr>
        <w:t>كانون الأول/ديسمبر 2025، من أجل ضمان توافر أحدث المعلومات لتقييم الفعالية الأول.</w:t>
      </w:r>
    </w:p>
    <w:p w14:paraId="58BB52E0"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256753C9"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6D68B372" w14:textId="37BD772D"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rPr>
      </w:pPr>
      <w:bookmarkStart w:id="29" w:name="_Toc223125927"/>
      <w:r w:rsidRPr="00E71F49">
        <w:rPr>
          <w:rFonts w:ascii="Simplified Arabic" w:hAnsi="Simplified Arabic" w:cs="Simplified Arabic"/>
          <w:sz w:val="26"/>
          <w:rtl/>
        </w:rPr>
        <w:lastRenderedPageBreak/>
        <w:t>المقرر ا م-6/15: تعزيز المشاركة الفعالة مع الشعوب الأصلية فضلا</w:t>
      </w:r>
      <w:r w:rsidR="00F20365">
        <w:rPr>
          <w:rFonts w:ascii="Simplified Arabic" w:hAnsi="Simplified Arabic" w:cs="Simplified Arabic" w:hint="cs"/>
          <w:sz w:val="26"/>
          <w:rtl/>
        </w:rPr>
        <w:t>ً</w:t>
      </w:r>
      <w:r w:rsidRPr="00E71F49">
        <w:rPr>
          <w:rFonts w:ascii="Simplified Arabic" w:hAnsi="Simplified Arabic" w:cs="Simplified Arabic"/>
          <w:sz w:val="26"/>
          <w:rtl/>
        </w:rPr>
        <w:t xml:space="preserve"> عن المجتمعات المحلية</w:t>
      </w:r>
      <w:bookmarkEnd w:id="29"/>
    </w:p>
    <w:p w14:paraId="64B91067"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i/>
          <w:iCs/>
          <w:sz w:val="24"/>
          <w:szCs w:val="24"/>
          <w:lang w:val="en-US" w:eastAsia="zh-TW" w:bidi="en-GB"/>
        </w:rPr>
      </w:pPr>
      <w:r w:rsidRPr="00141836">
        <w:rPr>
          <w:rFonts w:ascii="Simplified Arabic" w:hAnsi="Simplified Arabic" w:cs="Simplified Arabic"/>
          <w:i/>
          <w:iCs/>
          <w:sz w:val="24"/>
          <w:szCs w:val="24"/>
          <w:rtl/>
        </w:rPr>
        <w:t>إن مؤتمر الأطراف،</w:t>
      </w:r>
    </w:p>
    <w:p w14:paraId="2AB72027"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حقوق الشعوب الأصلية على النحو المبين في إعلان الأمم المتحدة بشأن حقوق الشعوب الأصلية، وإلى أن الشعوب الأصلية والمجتمعات المحلية تتأثر بشكل غير متناسب بآثار التلوث بالزئبق،</w:t>
      </w:r>
    </w:p>
    <w:p w14:paraId="4E593EC0"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يشدد</w:t>
      </w:r>
      <w:r w:rsidRPr="00141836">
        <w:rPr>
          <w:rFonts w:ascii="Simplified Arabic" w:hAnsi="Simplified Arabic" w:cs="Simplified Arabic"/>
          <w:sz w:val="24"/>
          <w:szCs w:val="24"/>
          <w:rtl/>
        </w:rPr>
        <w:t xml:space="preserve"> على أن الشعوب الأصلية والمجتمعات المحلية يجب أن تؤدي دوراً هاماً في تنفيذ اتفاقية ميناماتا بشأن الزئبق، وإذ يؤكد أن انخراطها ومشاركتها على نحو كامل وفعال في الاجتماعات والعمليات المتعلقة بالاتفاقية أمر ضروري لتحقيق هدفها، </w:t>
      </w:r>
    </w:p>
    <w:p w14:paraId="50C929A2" w14:textId="75B16F95"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يحيط علماً</w:t>
      </w:r>
      <w:r w:rsidRPr="00141836">
        <w:rPr>
          <w:rFonts w:ascii="Simplified Arabic" w:hAnsi="Simplified Arabic" w:cs="Simplified Arabic"/>
          <w:sz w:val="24"/>
          <w:szCs w:val="24"/>
          <w:rtl/>
        </w:rPr>
        <w:t xml:space="preserve"> بنتائج الدراسة الاستقصائية بشأن احتياجات وأولويات الشعوب الأصلية، فضلا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عن المجتمعات المحلية، فيما يتعلق بآثار الزئبق على صحتها وسبل عيشها وثقافتها ومعارفها، وإذ يدرك أن الانخراط والمشاركة على نحو فعال في أعمال الاتفاقية يعد أولوية عالية لتلك المجموعات في التصدي للتلوث بالزئبق،</w:t>
      </w:r>
    </w:p>
    <w:p w14:paraId="504F1C8B"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rPr>
      </w:pPr>
      <w:r w:rsidRPr="00141836">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بالجهود التي تبذلها الأمانة لتطوير منبر الشعوب الأصلية ويشجع الأطراف وأصحاب المصلحة الآخرين ذوي الصلة على مواصلة تعزيز السياسات التي تمكن الشعوب الأصلية والمجتمعات المحلية من الاستفادة من نشر المعلومات والتوعية والتثقيف بشأن انبعاثات وإطلاقات الزئبق والمساهمة في ذلك،</w:t>
      </w:r>
    </w:p>
    <w:p w14:paraId="0606E188" w14:textId="77777777" w:rsidR="009D7456" w:rsidRPr="00141836" w:rsidRDefault="009D7456" w:rsidP="00354911">
      <w:pPr>
        <w:tabs>
          <w:tab w:val="clear" w:pos="1247"/>
          <w:tab w:val="clear" w:pos="1814"/>
          <w:tab w:val="clear" w:pos="2381"/>
          <w:tab w:val="clear" w:pos="2948"/>
          <w:tab w:val="clear" w:pos="3515"/>
        </w:tabs>
        <w:bidi/>
        <w:spacing w:after="120" w:line="360" w:lineRule="exact"/>
        <w:ind w:left="1134" w:firstLine="709"/>
        <w:jc w:val="both"/>
        <w:textDirection w:val="tbRlV"/>
        <w:rPr>
          <w:rFonts w:ascii="Simplified Arabic" w:hAnsi="Simplified Arabic" w:cs="Simplified Arabic"/>
          <w:sz w:val="24"/>
          <w:szCs w:val="24"/>
          <w:rtl/>
        </w:rPr>
      </w:pPr>
      <w:r w:rsidRPr="00141836">
        <w:rPr>
          <w:rFonts w:ascii="Simplified Arabic" w:hAnsi="Simplified Arabic" w:cs="Simplified Arabic"/>
          <w:i/>
          <w:iCs/>
          <w:sz w:val="24"/>
          <w:szCs w:val="24"/>
          <w:rtl/>
        </w:rPr>
        <w:t xml:space="preserve">وإذ يشير </w:t>
      </w:r>
      <w:r w:rsidRPr="00141836">
        <w:rPr>
          <w:rFonts w:ascii="Simplified Arabic" w:hAnsi="Simplified Arabic" w:cs="Simplified Arabic"/>
          <w:sz w:val="24"/>
          <w:szCs w:val="24"/>
          <w:rtl/>
        </w:rPr>
        <w:t xml:space="preserve">إلى المقرر ا م-5/1 بشأن آثار التلوث بالزئبق على الشعوب الأصلية وعلى المجتمعات المحلية: </w:t>
      </w:r>
    </w:p>
    <w:p w14:paraId="5106DA7F" w14:textId="77777777" w:rsidR="009D7456" w:rsidRPr="00141836" w:rsidRDefault="009D7456" w:rsidP="00354911">
      <w:pPr>
        <w:numPr>
          <w:ilvl w:val="6"/>
          <w:numId w:val="132"/>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يحث</w:t>
      </w:r>
      <w:r w:rsidRPr="00141836">
        <w:rPr>
          <w:rFonts w:ascii="Simplified Arabic" w:hAnsi="Simplified Arabic" w:cs="Simplified Arabic"/>
          <w:sz w:val="24"/>
          <w:szCs w:val="24"/>
          <w:rtl/>
        </w:rPr>
        <w:t xml:space="preserve"> الأطراف، ويدعو الدول غير الأطراف في اتفاقية ميناماتا بشأن الزئبق، وكذلك المنظمات الحكومية والحكومية الدولية والمنظمات غير الحكومية وغيرها، إلى تقديم الدعم للمشاركة الفعالة للشعوب الأصلية والمجتمعات المحلية، حسب الاقتضاء، ولا سيما تلك التي تنتمي إلى المناطق المتأثرة بشكل غير متناسب بالتلوث بالزئبق، في الأعمال والاجتماعات التي تعقد في إطار الاتفاقية، بما في ذلك من خلال تقديم التبرعات للصندوق الاستئماني الخاص للاتفاقية؛</w:t>
      </w:r>
    </w:p>
    <w:p w14:paraId="0EF92DE7" w14:textId="77777777" w:rsidR="009D7456" w:rsidRPr="00141836" w:rsidRDefault="009D7456" w:rsidP="00354911">
      <w:pPr>
        <w:numPr>
          <w:ilvl w:val="6"/>
          <w:numId w:val="132"/>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تقوم بما يلي:</w:t>
      </w:r>
    </w:p>
    <w:p w14:paraId="0862C2C0" w14:textId="77777777" w:rsidR="009D7456" w:rsidRPr="00141836" w:rsidRDefault="009D7456" w:rsidP="00354911">
      <w:pPr>
        <w:pStyle w:val="NormalNonumber"/>
        <w:numPr>
          <w:ilvl w:val="0"/>
          <w:numId w:val="13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rtl/>
          <w:lang w:val="ar-SA" w:eastAsia="zh-TW" w:bidi="en-GB"/>
        </w:rPr>
      </w:pPr>
      <w:r w:rsidRPr="00141836">
        <w:rPr>
          <w:rFonts w:ascii="Simplified Arabic" w:hAnsi="Simplified Arabic" w:cs="Simplified Arabic"/>
          <w:sz w:val="24"/>
          <w:szCs w:val="24"/>
          <w:rtl/>
        </w:rPr>
        <w:t>التماس المشورة من الشعوب الأصلية وكذلك المجتمعات المحلية من خلال منظمات الشعوب الأصلية المعتمدة لدى الاتفاقية، ومنظمات المجتمعات المحلية المعتمدة لدى الاتفاقية، والمنتدى الدولي للشعوب الأصلية المعني بالزئبق بشأن التدابير المحتملة لتعزيز مشاركتها الفعالة في عمل الاتفاقية وبشأن الخطوات التالية المقترحة؛</w:t>
      </w:r>
    </w:p>
    <w:p w14:paraId="4FD5EC55" w14:textId="77777777" w:rsidR="009D7456" w:rsidRPr="00141836" w:rsidRDefault="009D7456" w:rsidP="00354911">
      <w:pPr>
        <w:pStyle w:val="NormalNonumber"/>
        <w:numPr>
          <w:ilvl w:val="0"/>
          <w:numId w:val="13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rtl/>
          <w:lang w:val="ar-SA" w:eastAsia="zh-TW" w:bidi="en-GB"/>
        </w:rPr>
      </w:pPr>
      <w:r w:rsidRPr="00141836">
        <w:rPr>
          <w:rFonts w:ascii="Simplified Arabic" w:hAnsi="Simplified Arabic" w:cs="Simplified Arabic"/>
          <w:sz w:val="24"/>
          <w:szCs w:val="24"/>
          <w:rtl/>
        </w:rPr>
        <w:t>التواصل فيما يتعلق بفرص المشاركة والدعم على منبر الشعوب الأصلية؛</w:t>
      </w:r>
    </w:p>
    <w:p w14:paraId="5CD855A4" w14:textId="77777777" w:rsidR="009D7456" w:rsidRPr="00141836" w:rsidRDefault="009D7456" w:rsidP="00354911">
      <w:pPr>
        <w:pStyle w:val="NormalNonumber"/>
        <w:numPr>
          <w:ilvl w:val="0"/>
          <w:numId w:val="133"/>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rtl/>
          <w:lang w:val="ar-SA" w:eastAsia="zh-TW" w:bidi="en-GB"/>
        </w:rPr>
      </w:pPr>
      <w:r w:rsidRPr="00141836">
        <w:rPr>
          <w:rFonts w:ascii="Simplified Arabic" w:hAnsi="Simplified Arabic" w:cs="Simplified Arabic"/>
          <w:sz w:val="24"/>
          <w:szCs w:val="24"/>
          <w:rtl/>
        </w:rPr>
        <w:t>التعاون مع مفوضية الأمم المتحدة السامية لحقوق الإنسان، وأمانة اتفاقية التنوع البيولوجي، وغيرها من المنظمات وأصحاب المصلحة المعنيين، حسب الاقتضاء، لمواصلة تعزيز المشاركة الفعالة فيما يتعلق بالتلوث بالزئبق؛</w:t>
      </w:r>
    </w:p>
    <w:p w14:paraId="725A4978" w14:textId="77777777" w:rsidR="009D7456" w:rsidRPr="00141836" w:rsidRDefault="009D7456" w:rsidP="00354911">
      <w:pPr>
        <w:pStyle w:val="ListParagraph"/>
        <w:numPr>
          <w:ilvl w:val="0"/>
          <w:numId w:val="133"/>
        </w:numPr>
        <w:tabs>
          <w:tab w:val="clear" w:pos="1247"/>
          <w:tab w:val="clear" w:pos="1814"/>
          <w:tab w:val="clear" w:pos="2381"/>
          <w:tab w:val="clear" w:pos="2948"/>
          <w:tab w:val="clear" w:pos="3515"/>
          <w:tab w:val="left" w:pos="2552"/>
        </w:tabs>
        <w:bidi/>
        <w:spacing w:after="120" w:line="360" w:lineRule="exact"/>
        <w:ind w:left="1134" w:firstLine="709"/>
        <w:contextualSpacing w:val="0"/>
        <w:jc w:val="both"/>
        <w:textDirection w:val="tbRlV"/>
        <w:rPr>
          <w:rFonts w:ascii="Simplified Arabic" w:hAnsi="Simplified Arabic" w:cs="Simplified Arabic"/>
          <w:sz w:val="24"/>
          <w:szCs w:val="24"/>
          <w:rtl/>
        </w:rPr>
      </w:pPr>
      <w:r w:rsidRPr="00141836">
        <w:rPr>
          <w:rFonts w:ascii="Simplified Arabic" w:hAnsi="Simplified Arabic" w:cs="Simplified Arabic"/>
          <w:sz w:val="24"/>
          <w:szCs w:val="24"/>
          <w:rtl/>
        </w:rPr>
        <w:t>تقديم تقرير عن تنفيذ هذا المقرر إلى مؤتمر الأطراف في اجتماعه السابع.</w:t>
      </w:r>
    </w:p>
    <w:p w14:paraId="0CC17915"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rtl/>
        </w:rPr>
      </w:pPr>
    </w:p>
    <w:p w14:paraId="754ED119"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2703DADA"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30" w:name="_Toc223125928"/>
      <w:r w:rsidRPr="00E71F49">
        <w:rPr>
          <w:rFonts w:ascii="Simplified Arabic" w:hAnsi="Simplified Arabic" w:cs="Simplified Arabic"/>
          <w:sz w:val="26"/>
          <w:rtl/>
        </w:rPr>
        <w:lastRenderedPageBreak/>
        <w:t>المقرر ا م-6/16: معالجة الشواغل الصحية للنساء والأطفال</w:t>
      </w:r>
      <w:bookmarkEnd w:id="30"/>
    </w:p>
    <w:p w14:paraId="59EFA20E"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5928CA27" w14:textId="77777777" w:rsidR="009D7456" w:rsidRPr="00141836" w:rsidRDefault="009D7456" w:rsidP="00354911">
      <w:pPr>
        <w:pStyle w:val="Normal-pool"/>
        <w:numPr>
          <w:ilvl w:val="0"/>
          <w:numId w:val="134"/>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يحيط علماً مع التقدير</w:t>
      </w:r>
      <w:r w:rsidRPr="00141836">
        <w:rPr>
          <w:rFonts w:ascii="Simplified Arabic" w:hAnsi="Simplified Arabic" w:cs="Simplified Arabic"/>
          <w:sz w:val="24"/>
          <w:szCs w:val="24"/>
          <w:rtl/>
        </w:rPr>
        <w:t xml:space="preserve"> بالأنشطة التي اضطلعت بها الأمانة والأطراف وأصحاب المصلحة الآخرون خلال فترة السنتين 2024-2025، على النحو المقترح في المقرر ا م-5/15 بشأن خطة عمل المسائل الجنسانية، بما في ذلك الأنشطة الرامية إلى معالجة الشواغل الصحية للنساء والأطفال؛</w:t>
      </w:r>
    </w:p>
    <w:p w14:paraId="0CE0168F" w14:textId="77777777" w:rsidR="009D7456" w:rsidRPr="00141836" w:rsidRDefault="009D7456" w:rsidP="00354911">
      <w:pPr>
        <w:pStyle w:val="Normal-pool"/>
        <w:numPr>
          <w:ilvl w:val="0"/>
          <w:numId w:val="134"/>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إلى مواصلة تنفيذ المقرر ا م-5/15 بشأن خطة عمل المسائل الجنسانية، بما في ذلك معالجة الشواغل الصحية للنساء والأطفال خلال فترة السنتين 2026-2027</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23"/>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وإلى تبادل الخبرات والممارسات الجيدة ذات الصلة مع الأمانة؛</w:t>
      </w:r>
    </w:p>
    <w:p w14:paraId="0BCE1E01" w14:textId="77777777" w:rsidR="009D7456" w:rsidRPr="00141836" w:rsidRDefault="009D7456" w:rsidP="00354911">
      <w:pPr>
        <w:pStyle w:val="Normal-pool"/>
        <w:numPr>
          <w:ilvl w:val="0"/>
          <w:numId w:val="134"/>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يدعو أيضاً</w:t>
      </w:r>
      <w:r w:rsidRPr="00141836">
        <w:rPr>
          <w:rFonts w:ascii="Simplified Arabic" w:hAnsi="Simplified Arabic" w:cs="Simplified Arabic"/>
          <w:sz w:val="24"/>
          <w:szCs w:val="24"/>
          <w:rtl/>
        </w:rPr>
        <w:t xml:space="preserve"> الأطراف إلى تقديم تعليقات، حسب الاقتضاء، بشأن الأنشطة التي يمكن أن تضطلع بها الأمانة والأطراف وأصحاب المصلحة الآخرون خلال فترة السنتين 2028-2029؛</w:t>
      </w:r>
    </w:p>
    <w:p w14:paraId="7D61CCB9" w14:textId="1C8EF8BB" w:rsidR="009D7456" w:rsidRPr="00354911" w:rsidRDefault="009D7456" w:rsidP="00354911">
      <w:pPr>
        <w:pStyle w:val="Normal-pool"/>
        <w:numPr>
          <w:ilvl w:val="0"/>
          <w:numId w:val="134"/>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w w:val="99"/>
          <w:sz w:val="24"/>
          <w:szCs w:val="24"/>
          <w:lang w:val="ar-SA" w:eastAsia="zh-TW" w:bidi="en-GB"/>
        </w:rPr>
      </w:pPr>
      <w:r w:rsidRPr="00354911">
        <w:rPr>
          <w:rFonts w:ascii="Simplified Arabic" w:hAnsi="Simplified Arabic" w:cs="Simplified Arabic"/>
          <w:i/>
          <w:iCs/>
          <w:w w:val="99"/>
          <w:sz w:val="24"/>
          <w:szCs w:val="24"/>
          <w:rtl/>
        </w:rPr>
        <w:t>يطلب</w:t>
      </w:r>
      <w:r w:rsidRPr="00354911">
        <w:rPr>
          <w:rFonts w:ascii="Simplified Arabic" w:hAnsi="Simplified Arabic" w:cs="Simplified Arabic"/>
          <w:w w:val="99"/>
          <w:sz w:val="24"/>
          <w:szCs w:val="24"/>
          <w:rtl/>
        </w:rPr>
        <w:t xml:space="preserve"> إلى الأمانة أن تضطلع بأنشطة</w:t>
      </w:r>
      <w:r w:rsidR="0070241A">
        <w:rPr>
          <w:rFonts w:ascii="Simplified Arabic" w:hAnsi="Simplified Arabic" w:cs="Simplified Arabic"/>
          <w:w w:val="99"/>
          <w:sz w:val="24"/>
          <w:szCs w:val="24"/>
          <w:rtl/>
        </w:rPr>
        <w:t xml:space="preserve"> </w:t>
      </w:r>
      <w:r w:rsidRPr="00354911">
        <w:rPr>
          <w:rFonts w:ascii="Simplified Arabic" w:hAnsi="Simplified Arabic" w:cs="Simplified Arabic"/>
          <w:w w:val="99"/>
          <w:sz w:val="24"/>
          <w:szCs w:val="24"/>
          <w:rtl/>
        </w:rPr>
        <w:t>خلال فترة السنتين 2026-2027</w:t>
      </w:r>
      <w:r w:rsidRPr="00354911">
        <w:rPr>
          <w:rFonts w:ascii="Simplified Arabic" w:hAnsi="Simplified Arabic" w:cs="Simplified Arabic"/>
          <w:w w:val="99"/>
          <w:sz w:val="24"/>
          <w:szCs w:val="24"/>
          <w:vertAlign w:val="superscript"/>
          <w:rtl/>
        </w:rPr>
        <w:t>(</w:t>
      </w:r>
      <w:r w:rsidRPr="00354911">
        <w:rPr>
          <w:rStyle w:val="FootnoteReference"/>
          <w:rFonts w:ascii="Simplified Arabic" w:hAnsi="Simplified Arabic" w:cs="Simplified Arabic"/>
          <w:w w:val="99"/>
          <w:sz w:val="24"/>
          <w:szCs w:val="24"/>
          <w:rtl/>
        </w:rPr>
        <w:footnoteReference w:id="24"/>
      </w:r>
      <w:r w:rsidRPr="00354911">
        <w:rPr>
          <w:rFonts w:ascii="Simplified Arabic" w:hAnsi="Simplified Arabic" w:cs="Simplified Arabic"/>
          <w:w w:val="99"/>
          <w:sz w:val="24"/>
          <w:szCs w:val="24"/>
          <w:vertAlign w:val="superscript"/>
          <w:rtl/>
        </w:rPr>
        <w:t>)</w:t>
      </w:r>
      <w:r w:rsidRPr="00354911">
        <w:rPr>
          <w:rFonts w:ascii="Simplified Arabic" w:hAnsi="Simplified Arabic" w:cs="Simplified Arabic"/>
          <w:w w:val="99"/>
          <w:sz w:val="24"/>
          <w:szCs w:val="24"/>
          <w:rtl/>
        </w:rPr>
        <w:t>، رهناً بتوافر الموارد؛</w:t>
      </w:r>
    </w:p>
    <w:p w14:paraId="2BF7D689" w14:textId="0F3F4B68" w:rsidR="009D7456" w:rsidRPr="000B2F1F" w:rsidRDefault="009D7456" w:rsidP="000B2F1F">
      <w:pPr>
        <w:pStyle w:val="Normal-pool"/>
        <w:numPr>
          <w:ilvl w:val="0"/>
          <w:numId w:val="134"/>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lowKashida"/>
        <w:textDirection w:val="tbRlV"/>
        <w:rPr>
          <w:rFonts w:ascii="Simplified Arabic" w:hAnsi="Simplified Arabic" w:cs="Simplified Arabic"/>
          <w:w w:val="103"/>
          <w:sz w:val="24"/>
          <w:szCs w:val="24"/>
          <w:lang w:val="ar-SA" w:eastAsia="zh-TW" w:bidi="en-GB"/>
        </w:rPr>
      </w:pPr>
      <w:r w:rsidRPr="000B2F1F">
        <w:rPr>
          <w:rFonts w:ascii="Simplified Arabic" w:hAnsi="Simplified Arabic" w:cs="Simplified Arabic"/>
          <w:i/>
          <w:iCs/>
          <w:w w:val="103"/>
          <w:sz w:val="24"/>
          <w:szCs w:val="24"/>
          <w:rtl/>
        </w:rPr>
        <w:t>يطلب أيضاً</w:t>
      </w:r>
      <w:r w:rsidRPr="000B2F1F">
        <w:rPr>
          <w:rFonts w:ascii="Simplified Arabic" w:hAnsi="Simplified Arabic" w:cs="Simplified Arabic"/>
          <w:w w:val="103"/>
          <w:sz w:val="24"/>
          <w:szCs w:val="24"/>
          <w:rtl/>
        </w:rPr>
        <w:t xml:space="preserve"> إلى الأمانة أن تقدم تقريراً إلى مؤتمر الأطراف عن تنفيذ هذا المقرر وأن تقترح الأنشطة التي يمكن أن تضطلع بها الأمانة والأطراف وأصحاب المصلحة الآخرون خلال فترة السنتين 2028-2029، حسب الاقتضاء، لينظر فيها المؤتمر في اجتماعه السابع.</w:t>
      </w:r>
    </w:p>
    <w:p w14:paraId="5DEE0D06"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1076956B"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602C075C"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bidi="en-GB"/>
        </w:rPr>
      </w:pPr>
      <w:bookmarkStart w:id="31" w:name="_Toc223125929"/>
      <w:r w:rsidRPr="00E71F49">
        <w:rPr>
          <w:rFonts w:ascii="Simplified Arabic" w:hAnsi="Simplified Arabic" w:cs="Simplified Arabic"/>
          <w:sz w:val="26"/>
          <w:rtl/>
        </w:rPr>
        <w:lastRenderedPageBreak/>
        <w:t>المقرر ا م-6/17: إدارة المعارف وتنفيذ الاستراتيجية الرقمية</w:t>
      </w:r>
      <w:bookmarkEnd w:id="31"/>
    </w:p>
    <w:p w14:paraId="14233D8D"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noProof/>
          <w:sz w:val="24"/>
          <w:szCs w:val="24"/>
          <w:rtl/>
          <w:lang w:val="ar-SA" w:eastAsia="zh-TW" w:bidi="en-GB"/>
        </w:rPr>
      </w:pPr>
      <w:r w:rsidRPr="00141836">
        <w:rPr>
          <w:rFonts w:ascii="Simplified Arabic" w:hAnsi="Simplified Arabic" w:cs="Simplified Arabic"/>
          <w:i/>
          <w:iCs/>
          <w:sz w:val="24"/>
          <w:szCs w:val="24"/>
          <w:rtl/>
        </w:rPr>
        <w:t>إن مؤتمر الأطراف،</w:t>
      </w:r>
    </w:p>
    <w:p w14:paraId="26FCF7A2" w14:textId="77777777" w:rsidR="009D7456" w:rsidRPr="00141836" w:rsidRDefault="009D7456" w:rsidP="00654577">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lowKashida"/>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الاستراتيجية الرقمية لاتفاقية ميناماتا بشأن الزئبق</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25"/>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على النحو المشار إليه مع التقدير في المقرر ا م-5/16، التي ستوجه عمل الأمانة في الاستفادة من التكنولوجيا وإدارة المعارف بفعالية لدعم تنفيذ الاتفاقية،</w:t>
      </w:r>
    </w:p>
    <w:p w14:paraId="51B4B82C" w14:textId="3D33FC13" w:rsidR="009D7456" w:rsidRPr="00141836" w:rsidRDefault="009D7456" w:rsidP="003B4BEB">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وإذ يشدد</w:t>
      </w:r>
      <w:r w:rsidRPr="00141836">
        <w:rPr>
          <w:rFonts w:ascii="Simplified Arabic" w:hAnsi="Simplified Arabic" w:cs="Simplified Arabic"/>
          <w:sz w:val="24"/>
          <w:szCs w:val="24"/>
          <w:rtl/>
        </w:rPr>
        <w:t xml:space="preserve"> على فوائد الرقمنة في إدارة المعارف وبناء القدرات من أجل إحراز تقدم نحو تحقيق هدف الاتفاقية، وفقاً للرؤية التطلعية لمبادرة الأمم المتحدة </w:t>
      </w:r>
      <w:r w:rsidR="003B4BEB" w:rsidRPr="003B4BEB">
        <w:rPr>
          <w:rFonts w:ascii="Simplified Arabic" w:hAnsi="Simplified Arabic" w:cs="Simplified Arabic"/>
          <w:sz w:val="24"/>
          <w:szCs w:val="24"/>
          <w:lang w:val="en-GB"/>
        </w:rPr>
        <w:t>2,0</w:t>
      </w:r>
      <w:r w:rsidRPr="00141836">
        <w:rPr>
          <w:rFonts w:ascii="Simplified Arabic" w:hAnsi="Simplified Arabic" w:cs="Simplified Arabic"/>
          <w:sz w:val="24"/>
          <w:szCs w:val="24"/>
          <w:rtl/>
        </w:rPr>
        <w:t xml:space="preserve"> المتمثلة في تعزيز الابتكار والتعاون والثقافة الرقمية على نطاق منظومة الأمم المتحدة،</w:t>
      </w:r>
    </w:p>
    <w:p w14:paraId="1D0A6447" w14:textId="77777777" w:rsidR="009D7456" w:rsidRPr="00141836" w:rsidRDefault="009D7456" w:rsidP="00354911">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وإذ يسلّم</w:t>
      </w:r>
      <w:r w:rsidRPr="00141836">
        <w:rPr>
          <w:rFonts w:ascii="Simplified Arabic" w:hAnsi="Simplified Arabic" w:cs="Simplified Arabic"/>
          <w:sz w:val="24"/>
          <w:szCs w:val="24"/>
          <w:rtl/>
        </w:rPr>
        <w:t xml:space="preserve"> بالحاجة إلى تبادل المعلومات وفقاً للمادتين 17 و</w:t>
      </w:r>
      <w:r w:rsidRPr="00141836">
        <w:rPr>
          <w:rFonts w:ascii="Simplified Arabic" w:hAnsi="Simplified Arabic" w:cs="Simplified Arabic"/>
          <w:sz w:val="24"/>
          <w:szCs w:val="24"/>
        </w:rPr>
        <w:t>24</w:t>
      </w:r>
      <w:r w:rsidRPr="00141836">
        <w:rPr>
          <w:rFonts w:ascii="Simplified Arabic" w:hAnsi="Simplified Arabic" w:cs="Simplified Arabic"/>
          <w:sz w:val="24"/>
          <w:szCs w:val="24"/>
          <w:rtl/>
        </w:rPr>
        <w:t xml:space="preserve"> من الاتفاقية من أجل تيسير التعاون في تبادل المعلومات بين الأطراف وأصحاب المصلحة المعنيين،</w:t>
      </w:r>
    </w:p>
    <w:p w14:paraId="32B5A7AC" w14:textId="77777777" w:rsidR="009D7456" w:rsidRPr="003E3D9B"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w w:val="94"/>
          <w:sz w:val="24"/>
          <w:szCs w:val="24"/>
          <w:rtl/>
          <w:lang w:val="ar-SA" w:eastAsia="zh-TW" w:bidi="en-GB"/>
        </w:rPr>
      </w:pPr>
      <w:r w:rsidRPr="003E3D9B">
        <w:rPr>
          <w:rFonts w:ascii="Simplified Arabic" w:hAnsi="Simplified Arabic" w:cs="Simplified Arabic"/>
          <w:i/>
          <w:iCs/>
          <w:w w:val="94"/>
          <w:sz w:val="24"/>
          <w:szCs w:val="24"/>
          <w:rtl/>
        </w:rPr>
        <w:t>يرحب</w:t>
      </w:r>
      <w:r w:rsidRPr="003E3D9B">
        <w:rPr>
          <w:rFonts w:ascii="Simplified Arabic" w:hAnsi="Simplified Arabic" w:cs="Simplified Arabic"/>
          <w:w w:val="94"/>
          <w:sz w:val="24"/>
          <w:szCs w:val="24"/>
          <w:rtl/>
        </w:rPr>
        <w:t xml:space="preserve"> بالتقدم الذي أحرزته الأمانة في تنفيذ الاستراتيجية الرقمية خلال فترة السنتين 2024-2025</w:t>
      </w:r>
      <w:r w:rsidRPr="003E3D9B">
        <w:rPr>
          <w:rFonts w:ascii="Simplified Arabic" w:hAnsi="Simplified Arabic" w:cs="Simplified Arabic"/>
          <w:w w:val="94"/>
          <w:sz w:val="24"/>
          <w:szCs w:val="24"/>
          <w:vertAlign w:val="superscript"/>
          <w:rtl/>
        </w:rPr>
        <w:t>(</w:t>
      </w:r>
      <w:r w:rsidRPr="003E3D9B">
        <w:rPr>
          <w:rStyle w:val="FootnoteReference"/>
          <w:rFonts w:ascii="Simplified Arabic" w:hAnsi="Simplified Arabic" w:cs="Simplified Arabic"/>
          <w:w w:val="94"/>
          <w:sz w:val="24"/>
          <w:szCs w:val="24"/>
          <w:rtl/>
        </w:rPr>
        <w:footnoteReference w:id="26"/>
      </w:r>
      <w:r w:rsidRPr="003E3D9B">
        <w:rPr>
          <w:rFonts w:ascii="Simplified Arabic" w:hAnsi="Simplified Arabic" w:cs="Simplified Arabic"/>
          <w:w w:val="94"/>
          <w:sz w:val="24"/>
          <w:szCs w:val="24"/>
          <w:vertAlign w:val="superscript"/>
          <w:rtl/>
        </w:rPr>
        <w:t>)</w:t>
      </w:r>
      <w:r w:rsidRPr="003E3D9B">
        <w:rPr>
          <w:rFonts w:ascii="Simplified Arabic" w:hAnsi="Simplified Arabic" w:cs="Simplified Arabic"/>
          <w:w w:val="94"/>
          <w:sz w:val="24"/>
          <w:szCs w:val="24"/>
          <w:rtl/>
        </w:rPr>
        <w:t>؛</w:t>
      </w:r>
    </w:p>
    <w:p w14:paraId="7DEE4DF1" w14:textId="77777777" w:rsidR="009D7456" w:rsidRPr="00141836"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تواصل تنفيذ الاستراتيجية الرقمية وفقاً لبرنامج عمل اتفاقية ميناماتا بشأن الزئبق وميزانيتها لفترة السنتين 2026-2027، وأن تحدد أولويات الأنشطة ذات الصلة من أجل النهوض التدريجي بالاستراتيجية في فترات السنتين المقبلة، بما في ذلك إمكانية استخدام الذكاء الاصطناعي؛</w:t>
      </w:r>
    </w:p>
    <w:p w14:paraId="3A311C4C" w14:textId="77777777" w:rsidR="009D7456" w:rsidRPr="00141836" w:rsidRDefault="009D7456" w:rsidP="00DF3F42">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lowKashida"/>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يسلم</w:t>
      </w:r>
      <w:r w:rsidRPr="00141836">
        <w:rPr>
          <w:rFonts w:ascii="Simplified Arabic" w:hAnsi="Simplified Arabic" w:cs="Simplified Arabic"/>
          <w:i/>
          <w:iCs/>
          <w:sz w:val="24"/>
          <w:szCs w:val="24"/>
        </w:rPr>
        <w:t xml:space="preserve"> </w:t>
      </w:r>
      <w:r w:rsidRPr="00141836">
        <w:rPr>
          <w:rFonts w:ascii="Simplified Arabic" w:hAnsi="Simplified Arabic" w:cs="Simplified Arabic"/>
          <w:sz w:val="24"/>
          <w:szCs w:val="24"/>
          <w:rtl/>
        </w:rPr>
        <w:t>بأن الموقع الشبكي للاتفاقية هو المصدر الرئيسي للمعلومات والمعارف العامة عن الاتفاقية، ويطلب إلى الأمانة تحديثه باستمرار وفقاً للاستراتيجية الرقمية؛</w:t>
      </w:r>
    </w:p>
    <w:p w14:paraId="0917724B" w14:textId="76C964A5" w:rsidR="009D7456" w:rsidRPr="00141836"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يوافق</w:t>
      </w:r>
      <w:r w:rsidRPr="00141836">
        <w:rPr>
          <w:rFonts w:ascii="Simplified Arabic" w:hAnsi="Simplified Arabic" w:cs="Simplified Arabic"/>
          <w:sz w:val="24"/>
          <w:szCs w:val="24"/>
          <w:rtl/>
        </w:rPr>
        <w:t xml:space="preserve"> على دعم تطوير منصة اتفاقية ميناماتا لتبادل المعلومات باعتبارها أداة فعالة من حيث التكلفة وشفافة لتبادل المعلومات وفقاً للمادتين 17 و24، رهناً بتوافر الموارد؛</w:t>
      </w:r>
    </w:p>
    <w:p w14:paraId="63886330" w14:textId="746328A2" w:rsidR="009D7456" w:rsidRPr="00141836"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الأمانة، رهنا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على مواصلة أنشطة التعاون والتنسيق مع شراكة الزئبق العالمية بغية النهوض بالمبادرات المعرفية المشتركة المتعلقة بالمسائل المتصلة بالزئبق، بما في ذلك التطوير المشترك لمنتجات البيانات وأدوات الاتصال ومنصات المعرفة، مع ضمان التكامل؛</w:t>
      </w:r>
    </w:p>
    <w:p w14:paraId="02520E45" w14:textId="77777777" w:rsidR="009D7456" w:rsidRPr="00141836"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 xml:space="preserve">يطلب </w:t>
      </w:r>
      <w:r w:rsidRPr="00141836">
        <w:rPr>
          <w:rFonts w:ascii="Simplified Arabic" w:hAnsi="Simplified Arabic" w:cs="Simplified Arabic"/>
          <w:sz w:val="24"/>
          <w:szCs w:val="24"/>
          <w:rtl/>
        </w:rPr>
        <w:t>إلى الأمانة أن تواصل التعاون مع أمانات الاتفاقات البيئية المتعددة الأطراف الأخرى والشركاء الآخرين، بما في ذلك مبادرة بوابة الأمم المتحدة الإلكترونية للمعلومات المتعلقة بالاتفاقات البيئية المتعددة الأطراف، بشأن إدارة المعارف والرقمنة وتبادل المعلومات؛</w:t>
      </w:r>
    </w:p>
    <w:p w14:paraId="20FA1AC6" w14:textId="77777777" w:rsidR="009D7456" w:rsidRPr="00141836" w:rsidRDefault="009D7456" w:rsidP="00354911">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 xml:space="preserve">يطلب أيضاً </w:t>
      </w:r>
      <w:r w:rsidRPr="00141836">
        <w:rPr>
          <w:rFonts w:ascii="Simplified Arabic" w:hAnsi="Simplified Arabic" w:cs="Simplified Arabic"/>
          <w:sz w:val="24"/>
          <w:szCs w:val="24"/>
          <w:rtl/>
        </w:rPr>
        <w:t>إلى الأمانة أن تواصل التعاون مع أمانة اتفاقية بازل بشأن التحكم في نقل النفايات الخطرة والتخلص منها عبر الحدود، واتفاقية روتردام المتعلقة بتطبيق إجراء الموافقة المسبقة عن علم على مواد كيميائية ومبيدات آفات معينة خطرة متداولة في التجارة الدولية، واتفاقية استكهولم بشأن الملوثات العضوية الثابتة من أجل تبادل المعلومات ومشاركة التجارب وأفضل الممارسات ذات الصلة بإدارة المعارف والرقمنة؛</w:t>
      </w:r>
    </w:p>
    <w:p w14:paraId="35E1F021" w14:textId="77777777" w:rsidR="009D7456" w:rsidRPr="00141836" w:rsidRDefault="009D7456" w:rsidP="003E3D9B">
      <w:pPr>
        <w:pStyle w:val="Normal-pool"/>
        <w:numPr>
          <w:ilvl w:val="0"/>
          <w:numId w:val="135"/>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lowKashida"/>
        <w:textDirection w:val="tbRlV"/>
        <w:rPr>
          <w:rFonts w:ascii="Simplified Arabic" w:hAnsi="Simplified Arabic" w:cs="Simplified Arabic"/>
          <w:noProof/>
          <w:sz w:val="24"/>
          <w:szCs w:val="24"/>
          <w:rtl/>
          <w:lang w:val="ar-SA" w:eastAsia="zh-TW" w:bidi="en-GB"/>
        </w:rPr>
      </w:pPr>
      <w:r w:rsidRPr="00141836">
        <w:rPr>
          <w:rFonts w:ascii="Simplified Arabic" w:hAnsi="Simplified Arabic" w:cs="Simplified Arabic"/>
          <w:i/>
          <w:iCs/>
          <w:sz w:val="24"/>
          <w:szCs w:val="24"/>
          <w:rtl/>
        </w:rPr>
        <w:t>يطلب كذلك</w:t>
      </w:r>
      <w:r w:rsidRPr="00141836">
        <w:rPr>
          <w:rFonts w:ascii="Simplified Arabic" w:hAnsi="Simplified Arabic" w:cs="Simplified Arabic"/>
          <w:sz w:val="24"/>
          <w:szCs w:val="24"/>
        </w:rPr>
        <w:t xml:space="preserve"> </w:t>
      </w:r>
      <w:r w:rsidRPr="00141836">
        <w:rPr>
          <w:rFonts w:ascii="Simplified Arabic" w:hAnsi="Simplified Arabic" w:cs="Simplified Arabic"/>
          <w:sz w:val="24"/>
          <w:szCs w:val="24"/>
          <w:rtl/>
        </w:rPr>
        <w:t>إلى الأمانة أن تقدم تقريراً عن التقدم المحرز في تنفيذ الاستراتيجية الرقمية إلى مؤتمر الأطراف في اجتماعه السابع.</w:t>
      </w:r>
    </w:p>
    <w:p w14:paraId="37C5F66F"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408BCF00"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2C0E3825" w14:textId="4F9A3B70"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tl/>
          <w:lang w:bidi="en-GB"/>
        </w:rPr>
      </w:pPr>
      <w:bookmarkStart w:id="32" w:name="_Toc223125930"/>
      <w:r w:rsidRPr="00E71F49">
        <w:rPr>
          <w:rFonts w:ascii="Simplified Arabic" w:hAnsi="Simplified Arabic" w:cs="Simplified Arabic"/>
          <w:sz w:val="26"/>
          <w:rtl/>
        </w:rPr>
        <w:lastRenderedPageBreak/>
        <w:t>المقرر ا م-6/18: خريطة طريق لتعزيز المنافع المشتركة الناجمة عن تنفيذ اتفاقية ميناماتا وإطار كونمينغ-مونتريال العالمي للتنوع البيولوجي</w:t>
      </w:r>
      <w:bookmarkEnd w:id="32"/>
    </w:p>
    <w:p w14:paraId="388CA036"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shd w:val="clear" w:color="auto" w:fill="FFFFFF"/>
          <w:rtl/>
          <w:lang w:val="ar-SA" w:eastAsia="zh-TW" w:bidi="en-GB"/>
        </w:rPr>
      </w:pPr>
      <w:r w:rsidRPr="00141836">
        <w:rPr>
          <w:rFonts w:ascii="Simplified Arabic" w:hAnsi="Simplified Arabic" w:cs="Simplified Arabic"/>
          <w:i/>
          <w:iCs/>
          <w:sz w:val="24"/>
          <w:szCs w:val="24"/>
          <w:rtl/>
        </w:rPr>
        <w:t>إن مؤتمر الأطراف،</w:t>
      </w:r>
    </w:p>
    <w:p w14:paraId="05EAF703"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lowKashida"/>
        <w:textDirection w:val="tbRlV"/>
        <w:rPr>
          <w:rStyle w:val="normaltextrun"/>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إذ يقر مع التقدير</w:t>
      </w:r>
      <w:r w:rsidRPr="00141836">
        <w:rPr>
          <w:rFonts w:ascii="Simplified Arabic" w:hAnsi="Simplified Arabic" w:cs="Simplified Arabic"/>
          <w:sz w:val="24"/>
          <w:szCs w:val="24"/>
          <w:rtl/>
        </w:rPr>
        <w:t xml:space="preserve"> بالعمل الذي قامت به الأمانة استجابة للمقرر ا م-5/17 بشأن الزئبق وإطار كونمينغ-مونتريال العالمي للتنوع البيولوجي، بما في ذلك المدخلات التي أعدت استجابةً لدعوات الأمينة التنفيذية لاتفاقية التنوع البيولوجي بشأن المؤشرات، على النحو الذي أُبلغ به مؤتمر الأطراف في اتفاقية ميناماتا بشأن الزئبق في اجتماعه السادس،</w:t>
      </w:r>
    </w:p>
    <w:p w14:paraId="2212D4D4" w14:textId="77777777" w:rsidR="009D7456" w:rsidRPr="00354911"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w w:val="99"/>
          <w:sz w:val="24"/>
          <w:szCs w:val="24"/>
          <w:shd w:val="clear" w:color="auto" w:fill="FFFFFF"/>
          <w:rtl/>
          <w:lang w:val="ar-SA" w:eastAsia="zh-TW" w:bidi="en-GB"/>
        </w:rPr>
      </w:pPr>
      <w:r w:rsidRPr="00354911">
        <w:rPr>
          <w:rFonts w:ascii="Simplified Arabic" w:hAnsi="Simplified Arabic" w:cs="Simplified Arabic"/>
          <w:i/>
          <w:iCs/>
          <w:w w:val="99"/>
          <w:sz w:val="24"/>
          <w:szCs w:val="24"/>
          <w:rtl/>
        </w:rPr>
        <w:t>وإذ يقرّ</w:t>
      </w:r>
      <w:r w:rsidRPr="00354911">
        <w:rPr>
          <w:rFonts w:ascii="Simplified Arabic" w:hAnsi="Simplified Arabic" w:cs="Simplified Arabic"/>
          <w:w w:val="99"/>
          <w:sz w:val="24"/>
          <w:szCs w:val="24"/>
          <w:rtl/>
        </w:rPr>
        <w:t xml:space="preserve"> بالدعوة التي وجهها مؤتمر الأطراف في اتفاقية التنوع البيولوجي، في مقرره 16/35، إلى مؤتمر الأطراف في اتفاقية ميناماتا، إلى جانب مجالس إدارة الاتفاقيات الأخرى المتعلقة بالمواد الكيميائية والنفايات، ومنظمة الأغذية والزراعة للأمم المتحدة وغيرها من الاتفاقيات والمنظمات ذات الصلة، بما في ذلك الإطار العالمي المتعلق بالمواد الكيميائية - من أجل كوكب خالٍ من الأضرار الناجمة عن المواد الكيميائية والنفايات، من أجل التعاون مع اتفاقيات ريو الثلاث بشأن الهدف 7 من الإطار، ”خفض التلوث إلى مستويات غير ضارة بالتنوع البيولوجي“،</w:t>
      </w:r>
    </w:p>
    <w:p w14:paraId="477B9F55" w14:textId="77777777" w:rsidR="009D7456" w:rsidRPr="00141836" w:rsidRDefault="009D7456" w:rsidP="00354911">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Style w:val="normaltextrun"/>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وإذ يقر مع التقدير</w:t>
      </w:r>
      <w:r w:rsidRPr="00141836">
        <w:rPr>
          <w:rFonts w:ascii="Simplified Arabic" w:hAnsi="Simplified Arabic" w:cs="Simplified Arabic"/>
          <w:sz w:val="24"/>
          <w:szCs w:val="24"/>
          <w:rtl/>
        </w:rPr>
        <w:t xml:space="preserve"> بالعمل الذي يسَّره برنامج الأمم المتحدة للبيئة في إطار عملية برن، بما في ذلك نتائج المؤتمر الثالث في إطار تلك العملية</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27"/>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6C9C634E" w14:textId="77777777" w:rsidR="009D7456" w:rsidRPr="00354911"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7"/>
          <w:sz w:val="24"/>
          <w:szCs w:val="24"/>
          <w:shd w:val="clear" w:color="auto" w:fill="FFFFFF"/>
          <w:rtl/>
          <w:lang w:val="ar-SA" w:eastAsia="zh-TW" w:bidi="en-GB"/>
        </w:rPr>
      </w:pPr>
      <w:r w:rsidRPr="00354911">
        <w:rPr>
          <w:rFonts w:ascii="Simplified Arabic" w:hAnsi="Simplified Arabic" w:cs="Simplified Arabic"/>
          <w:i/>
          <w:iCs/>
          <w:w w:val="97"/>
          <w:sz w:val="24"/>
          <w:szCs w:val="24"/>
          <w:rtl/>
        </w:rPr>
        <w:t>يرحب</w:t>
      </w:r>
      <w:r w:rsidRPr="00354911">
        <w:rPr>
          <w:rFonts w:ascii="Simplified Arabic" w:hAnsi="Simplified Arabic" w:cs="Simplified Arabic"/>
          <w:w w:val="97"/>
          <w:sz w:val="24"/>
          <w:szCs w:val="24"/>
          <w:rtl/>
        </w:rPr>
        <w:t xml:space="preserve"> بخريطة الطريق لتعزيز المنافع المشتركة الناجمة عن تنفيذ اتفاقية ميناماتا بشأن الزئبق وإطار كونمينغ-مونتريال العالمي للتنوع البيولوجي بحلول عام 2030</w:t>
      </w:r>
      <w:r w:rsidRPr="00354911">
        <w:rPr>
          <w:rFonts w:ascii="Simplified Arabic" w:hAnsi="Simplified Arabic" w:cs="Simplified Arabic"/>
          <w:w w:val="97"/>
          <w:sz w:val="24"/>
          <w:szCs w:val="24"/>
          <w:vertAlign w:val="superscript"/>
          <w:rtl/>
        </w:rPr>
        <w:t>(</w:t>
      </w:r>
      <w:r w:rsidRPr="00354911">
        <w:rPr>
          <w:rStyle w:val="FootnoteReference"/>
          <w:rFonts w:ascii="Simplified Arabic" w:hAnsi="Simplified Arabic" w:cs="Simplified Arabic"/>
          <w:w w:val="97"/>
          <w:sz w:val="24"/>
          <w:szCs w:val="24"/>
          <w:shd w:val="clear" w:color="auto" w:fill="FFFFFF"/>
          <w:rtl/>
        </w:rPr>
        <w:footnoteReference w:id="28"/>
      </w:r>
      <w:r w:rsidRPr="00354911">
        <w:rPr>
          <w:rFonts w:ascii="Simplified Arabic" w:hAnsi="Simplified Arabic" w:cs="Simplified Arabic"/>
          <w:w w:val="97"/>
          <w:sz w:val="24"/>
          <w:szCs w:val="24"/>
          <w:vertAlign w:val="superscript"/>
          <w:rtl/>
        </w:rPr>
        <w:t>)</w:t>
      </w:r>
      <w:r w:rsidRPr="00354911">
        <w:rPr>
          <w:rFonts w:ascii="Simplified Arabic" w:hAnsi="Simplified Arabic" w:cs="Simplified Arabic"/>
          <w:w w:val="97"/>
          <w:sz w:val="24"/>
          <w:szCs w:val="24"/>
          <w:rtl/>
        </w:rPr>
        <w:t>، التي أعدتها الأمانة عملاً بالمقرر ا م-5/17؛</w:t>
      </w:r>
    </w:p>
    <w:p w14:paraId="469AA8F6" w14:textId="4A0FE96D" w:rsidR="009D7456" w:rsidRPr="00141836"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shd w:val="clear" w:color="auto" w:fill="FFFFFF"/>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w:t>
      </w:r>
      <w:r w:rsidR="0070241A">
        <w:rPr>
          <w:rFonts w:ascii="Simplified Arabic" w:hAnsi="Simplified Arabic" w:cs="Simplified Arabic"/>
          <w:sz w:val="24"/>
          <w:szCs w:val="24"/>
          <w:rtl/>
        </w:rPr>
        <w:t xml:space="preserve"> </w:t>
      </w:r>
      <w:r w:rsidRPr="00141836">
        <w:rPr>
          <w:rFonts w:ascii="Simplified Arabic" w:hAnsi="Simplified Arabic" w:cs="Simplified Arabic"/>
          <w:sz w:val="24"/>
          <w:szCs w:val="24"/>
          <w:rtl/>
        </w:rPr>
        <w:t>وأصحاب المصلحة الآخرين ذوي الصلة، حسب الاقتضاء، على تنفيذ الإجراءات المقترحة في خريطة الطريق، على أساس طوعي، بما يتوافق مع الأولويات والظروف والقدرات الوطنية، وبقيادة الحكومات الوطنية؛</w:t>
      </w:r>
    </w:p>
    <w:p w14:paraId="3650C880" w14:textId="77777777" w:rsidR="009D7456" w:rsidRPr="00141836"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shd w:val="clear" w:color="auto" w:fill="FFFFFF"/>
          <w:rtl/>
          <w:lang w:val="ar-SA" w:eastAsia="zh-TW" w:bidi="en-GB"/>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على الاستفادة من وثيقة الدعم التقني التي أعدتها الأمانة بشأن إدماج إجراءات الحد من التلوث بالزئبق الناجم عن تعدين الذهب الحرفي والضيق النطاق في الاستراتيجيات وخطط العمل الوطنية للتنوع البيولوجي المتماشية مع إطار كونمينغ-مونتريال العالمي للتنوع البيولوجي </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29"/>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حسب الاقتضاء ودون مساس بالظروف وأطر السياسات الوطنية، ويدعو الحكومات الأخرى التي قدمت إخطارات عملاً بالفقرة 3 من المادة 7 بشأن تعدين الذهب الحرفي والضيق النطاق، إلى القيام بذلك؛</w:t>
      </w:r>
    </w:p>
    <w:p w14:paraId="542895E3" w14:textId="77777777" w:rsidR="009D7456" w:rsidRPr="00354911"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9"/>
          <w:sz w:val="24"/>
          <w:szCs w:val="24"/>
          <w:shd w:val="clear" w:color="auto" w:fill="FFFFFF"/>
          <w:rtl/>
          <w:lang w:val="ar-SA" w:eastAsia="zh-TW" w:bidi="en-GB"/>
        </w:rPr>
      </w:pPr>
      <w:r w:rsidRPr="00354911">
        <w:rPr>
          <w:rFonts w:ascii="Simplified Arabic" w:hAnsi="Simplified Arabic" w:cs="Simplified Arabic"/>
          <w:i/>
          <w:iCs/>
          <w:w w:val="99"/>
          <w:sz w:val="24"/>
          <w:szCs w:val="24"/>
          <w:rtl/>
        </w:rPr>
        <w:t xml:space="preserve">يرحب </w:t>
      </w:r>
      <w:r w:rsidRPr="00354911">
        <w:rPr>
          <w:rFonts w:ascii="Simplified Arabic" w:hAnsi="Simplified Arabic" w:cs="Simplified Arabic"/>
          <w:w w:val="99"/>
          <w:sz w:val="24"/>
          <w:szCs w:val="24"/>
          <w:rtl/>
        </w:rPr>
        <w:t>بمقرر مؤتمر الأطراف في اتفاقية التنوع البيولوجي بدعوة المنبر الحكومي الدولي للعلوم والسياسات في مجال التنوع البيولوجي وخدمات النظم الإيكولوجية إلى النظر في إضافة تقييم للتلوث والتنوع البيولوجي إلى برنامج عمله المتجدد</w:t>
      </w:r>
      <w:r w:rsidRPr="00354911">
        <w:rPr>
          <w:rFonts w:ascii="Simplified Arabic" w:hAnsi="Simplified Arabic" w:cs="Simplified Arabic"/>
          <w:w w:val="99"/>
          <w:sz w:val="24"/>
          <w:szCs w:val="24"/>
          <w:vertAlign w:val="superscript"/>
          <w:rtl/>
        </w:rPr>
        <w:t>(</w:t>
      </w:r>
      <w:r w:rsidRPr="00354911">
        <w:rPr>
          <w:rStyle w:val="FootnoteReference"/>
          <w:rFonts w:ascii="Simplified Arabic" w:hAnsi="Simplified Arabic" w:cs="Simplified Arabic"/>
          <w:w w:val="99"/>
          <w:sz w:val="24"/>
          <w:szCs w:val="24"/>
          <w:shd w:val="clear" w:color="auto" w:fill="FFFFFF"/>
          <w:rtl/>
        </w:rPr>
        <w:footnoteReference w:id="30"/>
      </w:r>
      <w:r w:rsidRPr="00354911">
        <w:rPr>
          <w:rFonts w:ascii="Simplified Arabic" w:hAnsi="Simplified Arabic" w:cs="Simplified Arabic"/>
          <w:w w:val="99"/>
          <w:sz w:val="24"/>
          <w:szCs w:val="24"/>
          <w:vertAlign w:val="superscript"/>
          <w:rtl/>
        </w:rPr>
        <w:t>)</w:t>
      </w:r>
      <w:r w:rsidRPr="00354911">
        <w:rPr>
          <w:rFonts w:ascii="Simplified Arabic" w:hAnsi="Simplified Arabic" w:cs="Simplified Arabic"/>
          <w:w w:val="99"/>
          <w:sz w:val="24"/>
          <w:szCs w:val="24"/>
          <w:rtl/>
        </w:rPr>
        <w:t>، ويطلب إلى الأمانة أن تبدأ التعاون مع أمانة المنبر، دون تكرار الأعمال الجارية بموجب اتفاقية ميناماتا، بهدف استكشاف السبل الممكنة التي يمكن أن يدعم بها عمل المنبر تنفيذ اتفاقية ميناماتا؛</w:t>
      </w:r>
    </w:p>
    <w:p w14:paraId="340B18EE" w14:textId="77777777" w:rsidR="009D7456" w:rsidRPr="00141836"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Style w:val="normaltextrun"/>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 xml:space="preserve">يشجع </w:t>
      </w:r>
      <w:r w:rsidRPr="00141836">
        <w:rPr>
          <w:rFonts w:ascii="Simplified Arabic" w:hAnsi="Simplified Arabic" w:cs="Simplified Arabic"/>
          <w:sz w:val="24"/>
          <w:szCs w:val="24"/>
          <w:rtl/>
        </w:rPr>
        <w:t>الأطراف على المشاركة في عملية برن والعمل بنشاط على تعزيز التعاون واتساق السياسات فيما بين الاتفاقات البيئية المتعددة الأطراف على المستوى الوطني، مع مراعاة الظروف والاحتياجات والأولويات الوطنية، واحترام السيادة الوطنية ومجال السياسات الوطنية احتراماً تاماً، من خلال نهج يشمل الحكومة بأكملها والمجتمع بأسره، حسب الاقتضاء، مع تفادي فرض أعباء إبلاغ إضافية غير ضرورية؛</w:t>
      </w:r>
    </w:p>
    <w:p w14:paraId="28C838C8" w14:textId="70F6C201" w:rsidR="009D7456" w:rsidRPr="00141836" w:rsidRDefault="009D7456" w:rsidP="00354911">
      <w:pPr>
        <w:pStyle w:val="NormalNonumber"/>
        <w:numPr>
          <w:ilvl w:val="0"/>
          <w:numId w:val="136"/>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Style w:val="normaltextrun"/>
          <w:rFonts w:ascii="Simplified Arabic" w:hAnsi="Simplified Arabic" w:cs="Simplified Arabic"/>
          <w:sz w:val="24"/>
          <w:szCs w:val="24"/>
          <w:shd w:val="clear" w:color="auto" w:fill="FFFFFF"/>
          <w:rtl/>
          <w:lang w:val="ar-SA" w:eastAsia="zh-TW" w:bidi="en-GB"/>
        </w:rPr>
      </w:pPr>
      <w:r w:rsidRPr="00141836">
        <w:rPr>
          <w:rFonts w:ascii="Simplified Arabic" w:hAnsi="Simplified Arabic" w:cs="Simplified Arabic"/>
          <w:i/>
          <w:iCs/>
          <w:sz w:val="24"/>
          <w:szCs w:val="24"/>
          <w:rtl/>
        </w:rPr>
        <w:lastRenderedPageBreak/>
        <w:t xml:space="preserve">يطلب </w:t>
      </w:r>
      <w:r w:rsidRPr="00141836">
        <w:rPr>
          <w:rFonts w:ascii="Simplified Arabic" w:hAnsi="Simplified Arabic" w:cs="Simplified Arabic"/>
          <w:sz w:val="24"/>
          <w:szCs w:val="24"/>
          <w:rtl/>
        </w:rPr>
        <w:t>إلى الأمانة، رهنا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بتوافر الموارد، أن تسهم في تنفيذ خريطة الطريق وأن تواصل مشاركتها في عملية برن، بالتعاون مع الاتفاقات البيئية المتعددة الأطراف الأخرى وبرنامج الأمم المتحدة للبيئة، دون أن تفرض التزامات جديدة على الأطراف ورهنا</w:t>
      </w:r>
      <w:r w:rsidR="00F20365">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بتوفير الدعم المالي والتقني الكافيين، ولا سيما للبلدان النامية.</w:t>
      </w:r>
    </w:p>
    <w:p w14:paraId="24370DBA"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lang w:val="en-GB"/>
        </w:rPr>
      </w:pPr>
    </w:p>
    <w:p w14:paraId="6F164D78"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2CA8FA4B" w14:textId="1628A2B1"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33" w:name="_Toc223125931"/>
      <w:r w:rsidRPr="00E71F49">
        <w:rPr>
          <w:rFonts w:ascii="Simplified Arabic" w:hAnsi="Simplified Arabic" w:cs="Simplified Arabic"/>
          <w:sz w:val="26"/>
          <w:rtl/>
        </w:rPr>
        <w:lastRenderedPageBreak/>
        <w:t>المقرر ا م-6/19: التعاون والتنسيق على الصعيد الدولي</w:t>
      </w:r>
      <w:bookmarkEnd w:id="33"/>
    </w:p>
    <w:p w14:paraId="6996EB8E"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5DD79E65"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color w:val="000000"/>
          <w:sz w:val="24"/>
          <w:szCs w:val="24"/>
          <w:lang w:val="ar-SA"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الفقرة 5 (ب) من المادة 23 من اتفاقية ميناماتا بشأن الزئبق، التي تنص على أن يتعاون مؤتمر الأطراف والأمانة، عند الاقتضاء، مع المنظمات الدولية ذات الصلة والهيئات الحكومية الدولية والمنظمات غير الحكومية،</w:t>
      </w:r>
    </w:p>
    <w:p w14:paraId="33E4738A"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يعرب عن تقديره</w:t>
      </w:r>
      <w:r w:rsidRPr="00141836">
        <w:rPr>
          <w:rFonts w:ascii="Simplified Arabic" w:hAnsi="Simplified Arabic" w:cs="Simplified Arabic"/>
          <w:sz w:val="24"/>
          <w:szCs w:val="24"/>
          <w:rtl/>
        </w:rPr>
        <w:t xml:space="preserve"> للمنظمات والمبادرات الدولية التي اضطلعت بأنشطة في عامي 2024 و2025 للترويج للتصديق على الاتفاقية وتنفيذها، على النحو الذي أُبلغ به مؤتمر الأطراف في اجتماعه السادس، على الاضطلاع بتلك الأنشطة،</w:t>
      </w:r>
    </w:p>
    <w:p w14:paraId="5E314FB8"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بالتعاون بين الأمانة ومنظمة الأمم المتحدة للطفولة على إصدار منشور مشترك بشأن مخاطر الزئبق على الأطفال،</w:t>
      </w:r>
    </w:p>
    <w:p w14:paraId="24CC36D6" w14:textId="77777777" w:rsidR="009D7456" w:rsidRPr="00141836" w:rsidRDefault="009D7456" w:rsidP="0096316C">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باعتماد جمعية الأمم المتحدة للبيئة، في دورتها السادسة</w:t>
      </w:r>
      <w:r w:rsidRPr="00141836">
        <w:rPr>
          <w:rFonts w:ascii="Simplified Arabic" w:hAnsi="Simplified Arabic" w:cs="Simplified Arabic"/>
          <w:sz w:val="24"/>
          <w:szCs w:val="24"/>
          <w:vertAlign w:val="superscript"/>
          <w:rtl/>
        </w:rPr>
        <w:t>(</w:t>
      </w:r>
      <w:r w:rsidRPr="00141836">
        <w:rPr>
          <w:rStyle w:val="FootnoteReference"/>
          <w:rFonts w:ascii="Simplified Arabic" w:eastAsia="Calibri" w:hAnsi="Simplified Arabic" w:cs="Simplified Arabic"/>
          <w:sz w:val="24"/>
          <w:szCs w:val="24"/>
          <w:rtl/>
        </w:rPr>
        <w:footnoteReference w:id="31"/>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قرارات بشأن مسائل متصلة باتفاقية ميناماتا بشأن الزئبق، ويطلب إلى الأمانة أن تُسهم في تنفيذ تلك القرارات، حسب الاقتضاء؛</w:t>
      </w:r>
    </w:p>
    <w:p w14:paraId="49608649" w14:textId="77777777" w:rsidR="009D7456" w:rsidRPr="00141836" w:rsidRDefault="009D7456" w:rsidP="0096316C">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يرحب أيضًا</w:t>
      </w:r>
      <w:r w:rsidRPr="00141836">
        <w:rPr>
          <w:rFonts w:ascii="Simplified Arabic" w:hAnsi="Simplified Arabic" w:cs="Simplified Arabic"/>
          <w:sz w:val="24"/>
          <w:szCs w:val="24"/>
          <w:rtl/>
        </w:rPr>
        <w:t xml:space="preserve"> بإنشاء فريق العلوم والسياسات الحكومي الدولي المعني بالمواد الكيميائية والنفايات والتلوث في بونتا دل إستي، أوروغواي، في 20 حزيران/يونيه 2025، ويعرب عن اهتمامه بإقامة شراكة مع الفريق للمضي قدماً في العمل على تحقيق هدف الاتفاقية، ويطلب إلى أمانة اﻻتفاقية أن تتعاون مع أمانة الفريق وأن تسعى للحصول على مركز المراقب في الجلسة العامة للفريق؛</w:t>
      </w:r>
    </w:p>
    <w:p w14:paraId="170C707E" w14:textId="77777777" w:rsidR="009D7456" w:rsidRPr="00141836" w:rsidRDefault="009D7456" w:rsidP="009B7984">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أمانة الاتفاقية أن تُجري، رهناً بتوافر الموارد، دراسة استكشافية بشأن المجالات المحتملة التي يمكن أن يؤدي فيها تعزيز الترابط بين العلوم والسياسات إلى النهوض بتنفيذ الاتفاقية، وذلك بمساهمة من الأطراف وجهات أخرى، وكذلك من الخبراء الذين يتعاونون في إطار المؤتمر الدولي المعني بالزئبق كمُلوِّث عالمي، لكي ينظر فيها مؤتمر الأطراف في اجتماعه السابع؛</w:t>
      </w:r>
    </w:p>
    <w:p w14:paraId="534460AC" w14:textId="77777777" w:rsidR="009D7456" w:rsidRPr="00141836" w:rsidRDefault="009D7456" w:rsidP="0096316C">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بالمقترح الخاص بالأنشطة التي توفر منافع متبادلة لتنفيذ الاتفاقية والإطار العالمي المتعلق بالمواد الكيميائية - من أجل كوكب خالٍ من الأضرار الناجمة عن المواد الكيميائية والنفايات</w:t>
      </w:r>
      <w:r w:rsidRPr="00141836">
        <w:rPr>
          <w:rFonts w:ascii="Simplified Arabic" w:hAnsi="Simplified Arabic" w:cs="Simplified Arabic"/>
          <w:sz w:val="24"/>
          <w:szCs w:val="24"/>
          <w:vertAlign w:val="superscript"/>
          <w:rtl/>
        </w:rPr>
        <w:t>(</w:t>
      </w:r>
      <w:r w:rsidRPr="00141836">
        <w:rPr>
          <w:rStyle w:val="FootnoteReference"/>
          <w:rFonts w:ascii="Simplified Arabic" w:eastAsia="Calibri" w:hAnsi="Simplified Arabic" w:cs="Simplified Arabic"/>
          <w:sz w:val="24"/>
          <w:szCs w:val="24"/>
          <w:rtl/>
        </w:rPr>
        <w:footnoteReference w:id="32"/>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ويطلب إلى الأمانة أن تنفذ تلك الأنشطة وأن تواصل التعاون والتنسيق مع أمانة الإطار العالمي للمواد الكيميائية وتعززهما؛</w:t>
      </w:r>
    </w:p>
    <w:p w14:paraId="013D8A98" w14:textId="77777777" w:rsidR="009D7456" w:rsidRPr="00141836" w:rsidRDefault="009D7456" w:rsidP="0096316C">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الأمينة التنفيذية أن تتخذ الخطوات اللازمة للحصول على عضوية أمانة الاتفاقية في البرنامج المشترك بين المنظمات للإدارة السليمة للمواد الكيميائية ومشاركتها فيه، ويدعو الأمانة إلى مواصلة العمل بتعاون وثيق مع البرنامج؛</w:t>
      </w:r>
    </w:p>
    <w:p w14:paraId="30FA901C" w14:textId="77777777" w:rsidR="009D7456" w:rsidRPr="00141836" w:rsidRDefault="009D7456" w:rsidP="00E71F49">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eastAsia="Calibri" w:hAnsi="Simplified Arabic" w:cs="Simplified Arabic"/>
          <w:strike/>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رهنا بتوافر الموارد، أن تواصل التعاون والتنسيق مع شراكة الزئبق العالمية، واتفاقية التنوع البيولوجي، واتفاقية الأمم المتحدة الإطارية بشأن تغير المناخ، واتفاقية الأمم المتحدة لمكافحة التصحر في البلدان التي تعاني من الجفاف الشديد و/أو من التصحر، وبخاصة في أفريقيا، والوكالة الدولية للطاقة الذرية، ومنظمة الأمم المتحدة للطفولة بشأن المسائل ذات الاهتمام المشترك، ومع الهيئات الدولية الأخرى </w:t>
      </w:r>
      <w:r w:rsidRPr="00141836">
        <w:rPr>
          <w:rFonts w:ascii="Simplified Arabic" w:hAnsi="Simplified Arabic" w:cs="Simplified Arabic"/>
          <w:sz w:val="24"/>
          <w:szCs w:val="24"/>
          <w:rtl/>
        </w:rPr>
        <w:lastRenderedPageBreak/>
        <w:t xml:space="preserve">في المجالات ذات الصلة باتفاقية ميناماتا بشأن الزئبق، بما في ذلك في المجالات ومع المنظمات المدرجة في الوثيقة </w:t>
      </w:r>
      <w:r w:rsidRPr="00E71F49">
        <w:rPr>
          <w:sz w:val="22"/>
          <w:szCs w:val="22"/>
          <w:lang w:val="en-GB"/>
        </w:rPr>
        <w:t>UNEP/MC/COP.5/INF/28</w:t>
      </w:r>
      <w:r w:rsidRPr="00141836">
        <w:rPr>
          <w:rFonts w:ascii="Simplified Arabic" w:hAnsi="Simplified Arabic" w:cs="Simplified Arabic"/>
          <w:sz w:val="24"/>
          <w:szCs w:val="24"/>
          <w:rtl/>
        </w:rPr>
        <w:t>؛</w:t>
      </w:r>
    </w:p>
    <w:p w14:paraId="17774011" w14:textId="77777777" w:rsidR="009D7456" w:rsidRPr="00141836" w:rsidRDefault="009D7456" w:rsidP="0096316C">
      <w:pPr>
        <w:pStyle w:val="NormalNonumber"/>
        <w:numPr>
          <w:ilvl w:val="0"/>
          <w:numId w:val="137"/>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eastAsia="Calibri" w:hAnsi="Simplified Arabic" w:cs="Simplified Arabic"/>
          <w:sz w:val="24"/>
          <w:szCs w:val="24"/>
          <w:lang w:val="ar-SA" w:eastAsia="zh-TW" w:bidi="en-GB"/>
        </w:rPr>
      </w:pPr>
      <w:r w:rsidRPr="00141836">
        <w:rPr>
          <w:rFonts w:ascii="Simplified Arabic" w:hAnsi="Simplified Arabic" w:cs="Simplified Arabic"/>
          <w:i/>
          <w:iCs/>
          <w:sz w:val="24"/>
          <w:szCs w:val="24"/>
          <w:rtl/>
        </w:rPr>
        <w:t>يطلب أيضًا</w:t>
      </w:r>
      <w:r w:rsidRPr="00141836">
        <w:rPr>
          <w:rFonts w:ascii="Simplified Arabic" w:hAnsi="Simplified Arabic" w:cs="Simplified Arabic"/>
          <w:sz w:val="24"/>
          <w:szCs w:val="24"/>
          <w:rtl/>
        </w:rPr>
        <w:t xml:space="preserve"> إلى الأمانة أن تقدم تقريراً عن تنفيذ هذا المقرر إلى مؤتمر الأطراف في اجتماعه السابع، حسب الاقتضاء.</w:t>
      </w:r>
    </w:p>
    <w:p w14:paraId="54E18C80"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6BD7F528"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2A927CB4"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outlineLvl w:val="0"/>
        <w:rPr>
          <w:rFonts w:ascii="Simplified Arabic" w:hAnsi="Simplified Arabic" w:cs="Simplified Arabic"/>
          <w:sz w:val="26"/>
          <w:rtl/>
        </w:rPr>
      </w:pPr>
      <w:bookmarkStart w:id="34" w:name="_Toc223125932"/>
      <w:r w:rsidRPr="00E71F49">
        <w:rPr>
          <w:rFonts w:ascii="Simplified Arabic" w:hAnsi="Simplified Arabic" w:cs="Simplified Arabic"/>
          <w:sz w:val="26"/>
          <w:rtl/>
        </w:rPr>
        <w:lastRenderedPageBreak/>
        <w:t>المقرر ا م-6/20: التعاون والتنسيق بين أمانتي اتفاقية ميناماتا بشأن الزئبق واتفاقيات بازل وروتردام واستكهولم</w:t>
      </w:r>
      <w:bookmarkEnd w:id="34"/>
    </w:p>
    <w:p w14:paraId="50C6C9E0" w14:textId="77777777" w:rsidR="009D7456" w:rsidRPr="00141836" w:rsidRDefault="009D7456" w:rsidP="0096316C">
      <w:pPr>
        <w:tabs>
          <w:tab w:val="clear" w:pos="1247"/>
          <w:tab w:val="clear" w:pos="1814"/>
          <w:tab w:val="clear" w:pos="2381"/>
          <w:tab w:val="clear" w:pos="2948"/>
          <w:tab w:val="clear" w:pos="3515"/>
        </w:tabs>
        <w:bidi/>
        <w:spacing w:after="120" w:line="360" w:lineRule="exact"/>
        <w:ind w:left="1134" w:firstLine="709"/>
        <w:jc w:val="both"/>
        <w:rPr>
          <w:rFonts w:ascii="Simplified Arabic" w:hAnsi="Simplified Arabic" w:cs="Simplified Arabic"/>
          <w:sz w:val="24"/>
          <w:szCs w:val="24"/>
        </w:rPr>
      </w:pPr>
      <w:r w:rsidRPr="00141836">
        <w:rPr>
          <w:rFonts w:ascii="Simplified Arabic" w:hAnsi="Simplified Arabic" w:cs="Simplified Arabic"/>
          <w:i/>
          <w:iCs/>
          <w:sz w:val="24"/>
          <w:szCs w:val="24"/>
          <w:rtl/>
        </w:rPr>
        <w:t>إن مؤتمر الأطراف،</w:t>
      </w:r>
    </w:p>
    <w:p w14:paraId="753B70F6" w14:textId="77777777" w:rsidR="009D7456" w:rsidRPr="00141836" w:rsidRDefault="009D7456" w:rsidP="0096316C">
      <w:pPr>
        <w:tabs>
          <w:tab w:val="clear" w:pos="1247"/>
          <w:tab w:val="clear" w:pos="1814"/>
          <w:tab w:val="clear" w:pos="2381"/>
          <w:tab w:val="clear" w:pos="2948"/>
          <w:tab w:val="clear" w:pos="3515"/>
        </w:tabs>
        <w:bidi/>
        <w:spacing w:after="120" w:line="360" w:lineRule="exact"/>
        <w:ind w:left="1134" w:firstLine="709"/>
        <w:jc w:val="both"/>
        <w:rPr>
          <w:rFonts w:ascii="Simplified Arabic" w:hAnsi="Simplified Arabic" w:cs="Simplified Arabic"/>
          <w:sz w:val="24"/>
          <w:szCs w:val="24"/>
          <w:rtl/>
        </w:rPr>
      </w:pPr>
      <w:r w:rsidRPr="0096316C">
        <w:rPr>
          <w:rFonts w:ascii="Simplified Arabic" w:hAnsi="Simplified Arabic" w:cs="Simplified Arabic"/>
          <w:i/>
          <w:iCs/>
          <w:sz w:val="24"/>
          <w:szCs w:val="24"/>
          <w:rtl/>
        </w:rPr>
        <w:t>إذ يسلم</w:t>
      </w:r>
      <w:r w:rsidRPr="00141836">
        <w:rPr>
          <w:rFonts w:ascii="Simplified Arabic" w:hAnsi="Simplified Arabic" w:cs="Simplified Arabic"/>
          <w:sz w:val="24"/>
          <w:szCs w:val="24"/>
          <w:rtl/>
        </w:rPr>
        <w:t xml:space="preserve"> بأن تقاسم الخدمات ضمن إطار مستقر، سيعزز التعاون والتنسيق، على أساس الخبرات والتقارب، كما أن من شأنه أن يشجع التنفيذ الفعال لاتفاقية ميناماتا بشأن الزئبق، واتفاقية بازل بشأن التحكم في نقل النفايات الخطرة والتخلص منها عبر الحدود، واتفاقية روتردام المتعلقة بتطبيق إجراء الموافقة المسبقة عن علم على مواد كيميائية ومبيدات آفات معينة خطرة متداولة في التجارة الدولية، واتفاقية استكهولم بشأن الملوثات العضوية الثابتة دون الإخلال باستقلال الأمانات أو بقابلية رؤسائها التنفيذيين للمساءلة،</w:t>
      </w:r>
    </w:p>
    <w:p w14:paraId="04697E5D" w14:textId="7D9DC85A" w:rsidR="009D7456" w:rsidRPr="00141836" w:rsidRDefault="009D7456" w:rsidP="0096316C">
      <w:pPr>
        <w:tabs>
          <w:tab w:val="clear" w:pos="1247"/>
          <w:tab w:val="clear" w:pos="1814"/>
          <w:tab w:val="clear" w:pos="2381"/>
          <w:tab w:val="clear" w:pos="2948"/>
          <w:tab w:val="clear" w:pos="3515"/>
        </w:tabs>
        <w:bidi/>
        <w:spacing w:after="120" w:line="360" w:lineRule="exact"/>
        <w:ind w:left="1134" w:firstLine="709"/>
        <w:jc w:val="both"/>
        <w:rPr>
          <w:rFonts w:ascii="Simplified Arabic" w:hAnsi="Simplified Arabic" w:cs="Simplified Arabic"/>
          <w:sz w:val="24"/>
          <w:szCs w:val="24"/>
          <w:lang w:val="fr-FR"/>
        </w:rPr>
      </w:pPr>
      <w:r w:rsidRPr="0096316C">
        <w:rPr>
          <w:rFonts w:ascii="Simplified Arabic" w:hAnsi="Simplified Arabic" w:cs="Simplified Arabic"/>
          <w:i/>
          <w:iCs/>
          <w:sz w:val="24"/>
          <w:szCs w:val="24"/>
          <w:rtl/>
        </w:rPr>
        <w:t>وإذ يشير</w:t>
      </w:r>
      <w:r w:rsidRPr="00141836">
        <w:rPr>
          <w:rFonts w:ascii="Simplified Arabic" w:hAnsi="Simplified Arabic" w:cs="Simplified Arabic"/>
          <w:sz w:val="24"/>
          <w:szCs w:val="24"/>
          <w:rtl/>
        </w:rPr>
        <w:t xml:space="preserve"> إلى المقررات ا م-3/11 وا م-4/9 وا م-5/19 بشأن التعاون والتنسيق مع أمانة اتفاقيات بازل وروتردام واستكهولم،</w:t>
      </w:r>
    </w:p>
    <w:p w14:paraId="5E2165F6" w14:textId="77777777" w:rsidR="009D7456" w:rsidRPr="00141836" w:rsidRDefault="009D7456" w:rsidP="0096316C">
      <w:pPr>
        <w:numPr>
          <w:ilvl w:val="6"/>
          <w:numId w:val="13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i/>
          <w:sz w:val="24"/>
          <w:szCs w:val="24"/>
          <w:rtl/>
          <w:lang w:val="ar-SA" w:eastAsia="zh-TW" w:bidi="en-GB"/>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بالتقرير المشترك عن التعاون والتنسيق بين أمانتي اتفاقية ميناماتا بشأن الزئبق واتفاقيات بازل وروتردام واستكهولم</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33"/>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وبمخطط أنشطة التعاون المقررة، بما في ذلك تقاسم وشراء الخدمات ذات الصلة، بين الأمانتين لفترة السنتين 2026-2027</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34"/>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425186B4" w14:textId="77777777" w:rsidR="009D7456" w:rsidRPr="00141836" w:rsidRDefault="009D7456" w:rsidP="0096316C">
      <w:pPr>
        <w:numPr>
          <w:ilvl w:val="6"/>
          <w:numId w:val="13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يؤكد من جديد</w:t>
      </w:r>
      <w:r w:rsidRPr="00141836">
        <w:rPr>
          <w:rFonts w:ascii="Simplified Arabic" w:hAnsi="Simplified Arabic" w:cs="Simplified Arabic"/>
          <w:sz w:val="24"/>
          <w:szCs w:val="24"/>
          <w:rtl/>
        </w:rPr>
        <w:t xml:space="preserve"> أهمية استمرار التعاون بشأن أوجه التآزر البرنامجي، واستخدام فرقة العمل بين الأمانتين وفرع المواد الكيميائية والصحة التابع لبرنامج الأمم المتحدة للبيئة، وإمكانية قيام أمانة اتفاقية ميناماتا بشأن الزئبق بتقديم دعم الأمانة لاتفاقيات بازل وروتردام واستكهولم على أساس استرداد التكاليف، وفقا لبرامج عمل وميزانيات الاتفاقيات لكل فترة سنتين؛</w:t>
      </w:r>
      <w:bookmarkStart w:id="35" w:name="_Hlk38284587"/>
      <w:bookmarkEnd w:id="35"/>
    </w:p>
    <w:p w14:paraId="4CA9764A" w14:textId="77777777" w:rsidR="009D7456" w:rsidRPr="00141836" w:rsidRDefault="009D7456" w:rsidP="0096316C">
      <w:pPr>
        <w:numPr>
          <w:ilvl w:val="6"/>
          <w:numId w:val="13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يرحب</w:t>
      </w:r>
      <w:r w:rsidRPr="00141836">
        <w:rPr>
          <w:rFonts w:ascii="Simplified Arabic" w:hAnsi="Simplified Arabic" w:cs="Simplified Arabic"/>
          <w:sz w:val="24"/>
          <w:szCs w:val="24"/>
          <w:rtl/>
        </w:rPr>
        <w:t xml:space="preserve"> بالتعاون بين أمانة اتفاقية ميناماتا بشأن الزئبق وأمانة اتفاقيات بازل وروتردام واستكهولم بخصوص تدريب الرؤساء والمفاوضين المحتملين لاجتماعات الهيئات، ويطلب إلى أمانة اتفاقية ميناماتا بشأن الزئبق أن تواصل، رهنا بتوافر الموارد، المساهمة في تنفيذ هذا التدريب؛</w:t>
      </w:r>
    </w:p>
    <w:p w14:paraId="1C2BD8FD" w14:textId="77777777" w:rsidR="009D7456" w:rsidRPr="00141836" w:rsidRDefault="009D7456" w:rsidP="0096316C">
      <w:pPr>
        <w:numPr>
          <w:ilvl w:val="6"/>
          <w:numId w:val="138"/>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الأمينة التنفيذية ما يلي:</w:t>
      </w:r>
    </w:p>
    <w:p w14:paraId="59302F29" w14:textId="77777777" w:rsidR="009D7456" w:rsidRPr="00141836" w:rsidRDefault="009D7456" w:rsidP="0096316C">
      <w:pPr>
        <w:numPr>
          <w:ilvl w:val="0"/>
          <w:numId w:val="139"/>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 xml:space="preserve">أن تواصل، مع أمانة اتفاقية ميناماتا بشأن الزئبق، وفي إطار التوجيه العام لفرقة العمل، حسب الاقتضاء، التعاون بشأن المسائل الإدارية والبرنامجية والعلمية والتقنية ومسائل المساعدة التقنية ذات الصلة، وفقاً لبرنامج العمل والميزانية، واستكشاف سبل زيادة تعزيز التعاون والتآزر مع اتفاقيات بازل وروتردام واستكهولم؛ </w:t>
      </w:r>
    </w:p>
    <w:p w14:paraId="288E1C26" w14:textId="77777777" w:rsidR="009D7456" w:rsidRPr="00141836" w:rsidRDefault="009D7456" w:rsidP="0096316C">
      <w:pPr>
        <w:numPr>
          <w:ilvl w:val="0"/>
          <w:numId w:val="139"/>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ar-SA" w:eastAsia="zh-TW" w:bidi="en-GB"/>
        </w:rPr>
      </w:pPr>
      <w:r w:rsidRPr="00141836">
        <w:rPr>
          <w:rFonts w:ascii="Simplified Arabic" w:hAnsi="Simplified Arabic" w:cs="Simplified Arabic"/>
          <w:sz w:val="24"/>
          <w:szCs w:val="24"/>
          <w:rtl/>
        </w:rPr>
        <w:t>أن تواصل تنفيذ مشاركة الخدمات وشراء الخدمات ذات الصلة مع أمانة اتفاقيات بازل وروتردام واستكهولم على أساس استرداد التكاليف، حسب الاقتضاء ووفقاً لبرنامج العمل والميزانية لكل فترة سنتين؛</w:t>
      </w:r>
    </w:p>
    <w:p w14:paraId="6EDAB8FD" w14:textId="77777777" w:rsidR="009D7456" w:rsidRPr="00141836" w:rsidRDefault="009D7456" w:rsidP="0096316C">
      <w:pPr>
        <w:numPr>
          <w:ilvl w:val="0"/>
          <w:numId w:val="139"/>
        </w:numPr>
        <w:tabs>
          <w:tab w:val="clear" w:pos="1247"/>
          <w:tab w:val="clear" w:pos="1814"/>
          <w:tab w:val="clear" w:pos="2381"/>
          <w:tab w:val="clear" w:pos="2948"/>
          <w:tab w:val="clear" w:pos="3515"/>
          <w:tab w:val="left" w:pos="2552"/>
        </w:tabs>
        <w:bidi/>
        <w:spacing w:after="120" w:line="360" w:lineRule="exact"/>
        <w:ind w:left="1134" w:firstLine="709"/>
        <w:jc w:val="both"/>
        <w:textDirection w:val="tbRlV"/>
        <w:rPr>
          <w:rFonts w:ascii="Simplified Arabic" w:hAnsi="Simplified Arabic" w:cs="Simplified Arabic"/>
          <w:sz w:val="24"/>
          <w:szCs w:val="24"/>
          <w:rtl/>
          <w:lang w:val="es-ES_tradnl"/>
        </w:rPr>
      </w:pPr>
      <w:r w:rsidRPr="00141836">
        <w:rPr>
          <w:rFonts w:ascii="Simplified Arabic" w:hAnsi="Simplified Arabic" w:cs="Simplified Arabic"/>
          <w:sz w:val="24"/>
          <w:szCs w:val="24"/>
          <w:rtl/>
        </w:rPr>
        <w:t>أن تقدم تقريراً عن تنفيذ هذا المقرر، بما في ذلك بشأن إطار مستقر للتعاون وتقاسم الخدمات، يتضمن مخططاً لأنشطة التعاون المقررة ضمن هذا الإطار لفترة السنتين 2028–2029 لكي ينظر فيه مؤتمر الأطراف في اجتماعه المقبل ويقدم المزيد من التوجيهات بشأنه، حسب الاقتضاء.</w:t>
      </w:r>
    </w:p>
    <w:p w14:paraId="57F7C449"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57320075"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5736C40C" w14:textId="77777777" w:rsidR="009D7456" w:rsidRPr="00E71F49" w:rsidRDefault="009D7456" w:rsidP="0010701A">
      <w:pPr>
        <w:pStyle w:val="ZZAnxtitle"/>
        <w:tabs>
          <w:tab w:val="clear" w:pos="624"/>
          <w:tab w:val="clear" w:pos="1247"/>
          <w:tab w:val="clear" w:pos="1871"/>
          <w:tab w:val="clear" w:pos="2495"/>
          <w:tab w:val="clear" w:pos="3119"/>
          <w:tab w:val="clear" w:pos="3742"/>
          <w:tab w:val="clear" w:pos="4366"/>
        </w:tabs>
        <w:bidi/>
        <w:spacing w:before="0" w:line="360" w:lineRule="exact"/>
        <w:ind w:left="1134"/>
        <w:jc w:val="both"/>
        <w:textDirection w:val="tbRlV"/>
        <w:outlineLvl w:val="0"/>
        <w:rPr>
          <w:rFonts w:ascii="Simplified Arabic" w:hAnsi="Simplified Arabic" w:cs="Simplified Arabic"/>
          <w:sz w:val="26"/>
        </w:rPr>
      </w:pPr>
      <w:bookmarkStart w:id="36" w:name="_Toc223125933"/>
      <w:r w:rsidRPr="00E71F49">
        <w:rPr>
          <w:rFonts w:ascii="Simplified Arabic" w:hAnsi="Simplified Arabic" w:cs="Simplified Arabic"/>
          <w:sz w:val="26"/>
          <w:rtl/>
        </w:rPr>
        <w:lastRenderedPageBreak/>
        <w:t>المقرر ا م-6/21: برنامج العمل والميزانية لفترة السنتين 2026</w:t>
      </w:r>
      <w:r w:rsidRPr="00E71F49">
        <w:rPr>
          <w:rFonts w:hint="cs"/>
          <w:sz w:val="26"/>
          <w:rtl/>
        </w:rPr>
        <w:t>‒</w:t>
      </w:r>
      <w:r w:rsidRPr="00E71F49">
        <w:rPr>
          <w:rFonts w:ascii="Simplified Arabic" w:hAnsi="Simplified Arabic" w:cs="Simplified Arabic"/>
          <w:sz w:val="26"/>
          <w:rtl/>
        </w:rPr>
        <w:t>2027</w:t>
      </w:r>
      <w:bookmarkEnd w:id="36"/>
    </w:p>
    <w:p w14:paraId="6B0BD912"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40938A24"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إذ يشير</w:t>
      </w:r>
      <w:r w:rsidRPr="00141836">
        <w:rPr>
          <w:rFonts w:ascii="Simplified Arabic" w:hAnsi="Simplified Arabic" w:cs="Simplified Arabic"/>
          <w:sz w:val="24"/>
          <w:szCs w:val="24"/>
          <w:rtl/>
        </w:rPr>
        <w:t xml:space="preserve"> إلى المقرر ا م-5/20 بشأن برنامج العمل والميزانية لفترة السنتين 2024-2025،</w:t>
      </w:r>
    </w:p>
    <w:p w14:paraId="772751A1"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يرحب</w:t>
      </w:r>
      <w:r w:rsidRPr="00141836">
        <w:rPr>
          <w:rFonts w:ascii="Simplified Arabic" w:hAnsi="Simplified Arabic" w:cs="Simplified Arabic"/>
          <w:sz w:val="24"/>
          <w:szCs w:val="24"/>
          <w:rtl/>
        </w:rPr>
        <w:t xml:space="preserve"> بالمساهمة السنوية المقدمة من سويسرا، البلد المضيف للأمانة، البالغة مليون فرنك سويسري والموزعة بنسبة 60 في المائة إلى الصندوق الاستئماني العام و40 في المائة إلى الصندوق الاستئماني الخاص لاتفاقية ميناماتا بشأن الزئبق مع تحديد أولوية استخدامها لغرض دعم مشاركة ممثلين من البلدان النامية في اجتماعات مؤتمر الأطراف،</w:t>
      </w:r>
    </w:p>
    <w:p w14:paraId="3A73836D" w14:textId="7777777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يحيط علماً</w:t>
      </w:r>
      <w:r w:rsidRPr="00141836">
        <w:rPr>
          <w:rFonts w:ascii="Simplified Arabic" w:hAnsi="Simplified Arabic" w:cs="Simplified Arabic"/>
          <w:sz w:val="24"/>
          <w:szCs w:val="24"/>
          <w:rtl/>
        </w:rPr>
        <w:t xml:space="preserve"> بالمساهمات التي سددتها الأطراف إلى الصندوق الاستئماني العام،</w:t>
      </w:r>
    </w:p>
    <w:p w14:paraId="7C85C2D6" w14:textId="77777777" w:rsidR="009D7456" w:rsidRPr="00B40AE7"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w w:val="99"/>
          <w:sz w:val="24"/>
          <w:szCs w:val="24"/>
          <w:lang w:val="ar-SA" w:eastAsia="zh-TW" w:bidi="en-GB"/>
        </w:rPr>
      </w:pPr>
      <w:r w:rsidRPr="00B40AE7">
        <w:rPr>
          <w:rFonts w:ascii="Simplified Arabic" w:hAnsi="Simplified Arabic" w:cs="Simplified Arabic"/>
          <w:i/>
          <w:iCs/>
          <w:w w:val="99"/>
          <w:sz w:val="24"/>
          <w:szCs w:val="24"/>
          <w:rtl/>
        </w:rPr>
        <w:t>وإذ يلاحظ</w:t>
      </w:r>
      <w:r w:rsidRPr="00B40AE7">
        <w:rPr>
          <w:rFonts w:ascii="Simplified Arabic" w:hAnsi="Simplified Arabic" w:cs="Simplified Arabic"/>
          <w:w w:val="99"/>
          <w:sz w:val="24"/>
          <w:szCs w:val="24"/>
          <w:rtl/>
        </w:rPr>
        <w:t xml:space="preserve"> أن احتياطي رأس المال العامل الكامل للاتفاقية في الصندوق الاستئماني العام قد أنشئ في عام 2018، وإذ يؤكد من جديد أن احتياطي رأس المال العامل يظل عند مستوى 15 في المائة من الميزانية السنوية،</w:t>
      </w:r>
    </w:p>
    <w:p w14:paraId="32908E91" w14:textId="485F508E" w:rsidR="009D7456" w:rsidRPr="00C17CAD" w:rsidRDefault="009D7456" w:rsidP="00267B89">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w w:val="96"/>
          <w:sz w:val="24"/>
          <w:szCs w:val="24"/>
          <w:lang w:val="ar-SA" w:eastAsia="zh-TW" w:bidi="en-GB"/>
        </w:rPr>
      </w:pPr>
      <w:r w:rsidRPr="00C17CAD">
        <w:rPr>
          <w:rFonts w:ascii="Simplified Arabic" w:hAnsi="Simplified Arabic" w:cs="Simplified Arabic"/>
          <w:i/>
          <w:iCs/>
          <w:w w:val="96"/>
          <w:sz w:val="24"/>
          <w:szCs w:val="24"/>
          <w:rtl/>
        </w:rPr>
        <w:t>وإذ يعترف مع التقدير</w:t>
      </w:r>
      <w:r w:rsidRPr="00C17CAD">
        <w:rPr>
          <w:rFonts w:ascii="Simplified Arabic" w:hAnsi="Simplified Arabic" w:cs="Simplified Arabic"/>
          <w:w w:val="96"/>
          <w:sz w:val="24"/>
          <w:szCs w:val="24"/>
          <w:rtl/>
        </w:rPr>
        <w:t xml:space="preserve"> بالمساهمات والتعهدات المالية التي قدمتها إسبانيا، والسويد، وكندا، </w:t>
      </w:r>
      <w:r w:rsidR="00267B89" w:rsidRPr="00C17CAD">
        <w:rPr>
          <w:rFonts w:ascii="Simplified Arabic" w:hAnsi="Simplified Arabic" w:cs="Simplified Arabic"/>
          <w:color w:val="000000"/>
          <w:w w:val="96"/>
          <w:sz w:val="24"/>
          <w:szCs w:val="24"/>
          <w:rtl/>
        </w:rPr>
        <w:t>هولندا (مملكة -)</w:t>
      </w:r>
      <w:r w:rsidRPr="00C17CAD">
        <w:rPr>
          <w:rFonts w:ascii="Simplified Arabic" w:hAnsi="Simplified Arabic" w:cs="Simplified Arabic"/>
          <w:w w:val="96"/>
          <w:sz w:val="24"/>
          <w:szCs w:val="24"/>
          <w:rtl/>
        </w:rPr>
        <w:t>، واليابان إلى الصندوق الاستئماني الخاص لفترة السنتين 2024-2025،</w:t>
      </w:r>
    </w:p>
    <w:p w14:paraId="6EBA3035" w14:textId="63294F87" w:rsidR="009D7456" w:rsidRPr="00141836" w:rsidRDefault="009D7456" w:rsidP="0096316C">
      <w:pPr>
        <w:pStyle w:val="NormalNonumber"/>
        <w:tabs>
          <w:tab w:val="clear" w:pos="624"/>
          <w:tab w:val="clear" w:pos="1247"/>
          <w:tab w:val="clear" w:pos="1871"/>
          <w:tab w:val="clear" w:pos="2495"/>
          <w:tab w:val="clear" w:pos="3119"/>
          <w:tab w:val="clear" w:pos="3742"/>
          <w:tab w:val="clear" w:pos="4366"/>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وإذ يعترف أيضاً مع التقدير</w:t>
      </w:r>
      <w:r w:rsidRPr="00141836">
        <w:rPr>
          <w:rFonts w:ascii="Simplified Arabic" w:hAnsi="Simplified Arabic" w:cs="Simplified Arabic"/>
          <w:sz w:val="24"/>
          <w:szCs w:val="24"/>
          <w:rtl/>
        </w:rPr>
        <w:t xml:space="preserve">، بالمساهمات والتعهدات التي قدمتها ألمانيا، والدانمرك، والسويد، وسويسرا، وفرنسا، والمملكة المتحدة لبريطانيا العظمى وأيرلندا الشمالية، والنرويج، والنمسا، </w:t>
      </w:r>
      <w:r w:rsidRPr="005018BA">
        <w:rPr>
          <w:rFonts w:ascii="Simplified Arabic" w:hAnsi="Simplified Arabic" w:cs="Simplified Arabic"/>
          <w:sz w:val="24"/>
          <w:szCs w:val="24"/>
          <w:rtl/>
        </w:rPr>
        <w:t>و</w:t>
      </w:r>
      <w:r w:rsidR="005018BA" w:rsidRPr="005018BA">
        <w:rPr>
          <w:rFonts w:ascii="Simplified Arabic" w:hAnsi="Simplified Arabic" w:cs="Simplified Arabic"/>
          <w:color w:val="000000"/>
          <w:sz w:val="24"/>
          <w:szCs w:val="24"/>
          <w:rtl/>
        </w:rPr>
        <w:t>هولندا (مملكة -)</w:t>
      </w:r>
      <w:r w:rsidRPr="005018BA">
        <w:rPr>
          <w:rFonts w:ascii="Simplified Arabic" w:hAnsi="Simplified Arabic" w:cs="Simplified Arabic"/>
          <w:sz w:val="24"/>
          <w:szCs w:val="24"/>
          <w:rtl/>
        </w:rPr>
        <w:t>،</w:t>
      </w:r>
      <w:r w:rsidRPr="00141836">
        <w:rPr>
          <w:rFonts w:ascii="Simplified Arabic" w:hAnsi="Simplified Arabic" w:cs="Simplified Arabic"/>
          <w:sz w:val="24"/>
          <w:szCs w:val="24"/>
          <w:rtl/>
        </w:rPr>
        <w:t xml:space="preserve"> والولايات المتحدة الأمريكية لدعم أنشطة في إطار الصندوق الاستئماني الخاص لدعم البرنامج الدولي المحدد لدعم بناء القدرات والمساعدة التقنية في الجولة الرابعة من تقديم الطلبات،</w:t>
      </w:r>
    </w:p>
    <w:p w14:paraId="77D851CB"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line="360" w:lineRule="exact"/>
        <w:ind w:left="1134" w:right="0" w:firstLine="0"/>
        <w:jc w:val="center"/>
        <w:textDirection w:val="tbRlV"/>
        <w:rPr>
          <w:rFonts w:ascii="Simplified Arabic" w:hAnsi="Simplified Arabic" w:cs="Simplified Arabic"/>
          <w:sz w:val="26"/>
          <w:szCs w:val="26"/>
          <w:lang w:val="ar-SA" w:eastAsia="zh-TW" w:bidi="en-GB"/>
        </w:rPr>
      </w:pPr>
      <w:r w:rsidRPr="0096316C">
        <w:rPr>
          <w:rFonts w:ascii="Simplified Arabic" w:hAnsi="Simplified Arabic" w:cs="Simplified Arabic"/>
          <w:bCs/>
          <w:sz w:val="26"/>
          <w:szCs w:val="26"/>
          <w:rtl/>
        </w:rPr>
        <w:t>أولاً</w:t>
      </w:r>
    </w:p>
    <w:p w14:paraId="40C6D25B"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before="0" w:after="240" w:line="360" w:lineRule="exact"/>
        <w:ind w:left="1134" w:right="0" w:firstLine="0"/>
        <w:jc w:val="center"/>
        <w:textDirection w:val="tbRlV"/>
        <w:rPr>
          <w:rFonts w:ascii="Simplified Arabic" w:hAnsi="Simplified Arabic" w:cs="Simplified Arabic"/>
          <w:sz w:val="26"/>
          <w:szCs w:val="26"/>
          <w:lang w:val="ar-SA" w:eastAsia="zh-TW" w:bidi="en-GB"/>
        </w:rPr>
      </w:pPr>
      <w:r w:rsidRPr="0096316C">
        <w:rPr>
          <w:rFonts w:ascii="Simplified Arabic" w:hAnsi="Simplified Arabic" w:cs="Simplified Arabic"/>
          <w:bCs/>
          <w:sz w:val="26"/>
          <w:szCs w:val="26"/>
          <w:rtl/>
        </w:rPr>
        <w:t>الصندوق الاستئماني العام لاتفاقية ميناماتا بشأن الزئبق</w:t>
      </w:r>
    </w:p>
    <w:p w14:paraId="2680BF68"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ببرنامج العمل والميزانية المقترحين لفترة السنتين 2026-2027</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35"/>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والمعلومات المتعلقة بالمسائل المالية، بما في ذلك التقرير عن النفقات</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36"/>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وصحائف وقائع أنشطة الميزانية</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37"/>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والتقرير المقدم من الأمانة عن التقدم المحرز في تنفيذ برنامج العمل للفترة 2024-2025</w:t>
      </w:r>
      <w:r w:rsidRPr="00141836">
        <w:rPr>
          <w:rFonts w:ascii="Simplified Arabic" w:hAnsi="Simplified Arabic" w:cs="Simplified Arabic"/>
          <w:sz w:val="24"/>
          <w:szCs w:val="24"/>
          <w:vertAlign w:val="superscript"/>
          <w:rtl/>
        </w:rPr>
        <w:t>(</w:t>
      </w:r>
      <w:r w:rsidRPr="00141836">
        <w:rPr>
          <w:rStyle w:val="FootnoteReference"/>
          <w:rFonts w:ascii="Simplified Arabic" w:hAnsi="Simplified Arabic" w:cs="Simplified Arabic"/>
          <w:sz w:val="24"/>
          <w:szCs w:val="24"/>
          <w:rtl/>
        </w:rPr>
        <w:footnoteReference w:id="38"/>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343BC429"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ميزانية الصندوق الاستئماني العام لفترة السنتين 2026-2027 البالغة </w:t>
      </w:r>
      <w:r w:rsidRPr="00141836">
        <w:rPr>
          <w:rFonts w:ascii="Simplified Arabic" w:hAnsi="Simplified Arabic" w:cs="Simplified Arabic"/>
          <w:sz w:val="24"/>
          <w:szCs w:val="24"/>
          <w:lang w:val="en-GB"/>
        </w:rPr>
        <w:t>553</w:t>
      </w:r>
      <w:r w:rsidRPr="00141836">
        <w:rPr>
          <w:rFonts w:ascii="Simplified Arabic" w:hAnsi="Simplified Arabic" w:cs="Simplified Arabic"/>
          <w:sz w:val="24"/>
          <w:szCs w:val="24"/>
          <w:rtl/>
        </w:rPr>
        <w:t xml:space="preserve"> </w:t>
      </w:r>
      <w:r w:rsidRPr="00141836">
        <w:rPr>
          <w:rFonts w:ascii="Simplified Arabic" w:hAnsi="Simplified Arabic" w:cs="Simplified Arabic"/>
          <w:sz w:val="24"/>
          <w:szCs w:val="24"/>
          <w:lang w:val="en-GB"/>
        </w:rPr>
        <w:t>431</w:t>
      </w:r>
      <w:r w:rsidRPr="00141836">
        <w:rPr>
          <w:rFonts w:ascii="Simplified Arabic" w:hAnsi="Simplified Arabic" w:cs="Simplified Arabic"/>
          <w:sz w:val="24"/>
          <w:szCs w:val="24"/>
          <w:rtl/>
        </w:rPr>
        <w:t xml:space="preserve"> </w:t>
      </w:r>
      <w:r w:rsidRPr="00141836">
        <w:rPr>
          <w:rFonts w:ascii="Simplified Arabic" w:hAnsi="Simplified Arabic" w:cs="Simplified Arabic"/>
          <w:sz w:val="24"/>
          <w:szCs w:val="24"/>
          <w:lang w:val="en-GB"/>
        </w:rPr>
        <w:t>8</w:t>
      </w:r>
      <w:r w:rsidRPr="00141836">
        <w:rPr>
          <w:rFonts w:ascii="Simplified Arabic" w:hAnsi="Simplified Arabic" w:cs="Simplified Arabic"/>
          <w:sz w:val="24"/>
          <w:szCs w:val="24"/>
          <w:rtl/>
          <w:lang w:val="en-GB"/>
        </w:rPr>
        <w:t xml:space="preserve"> </w:t>
      </w:r>
      <w:r w:rsidRPr="00141836">
        <w:rPr>
          <w:rFonts w:ascii="Simplified Arabic" w:hAnsi="Simplified Arabic" w:cs="Simplified Arabic"/>
          <w:sz w:val="24"/>
          <w:szCs w:val="24"/>
          <w:rtl/>
        </w:rPr>
        <w:t>دولارا بدولارات الولايات المتحدة؛</w:t>
      </w:r>
    </w:p>
    <w:p w14:paraId="73E12864" w14:textId="5D686658"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يأذن</w:t>
      </w:r>
      <w:r w:rsidRPr="00141836">
        <w:rPr>
          <w:rFonts w:ascii="Simplified Arabic" w:hAnsi="Simplified Arabic" w:cs="Simplified Arabic"/>
          <w:sz w:val="24"/>
          <w:szCs w:val="24"/>
          <w:rtl/>
        </w:rPr>
        <w:t xml:space="preserve"> للأمينة التنفيذية بأن تسحب من الفائض المقدر المتاح من الصندوق الاستئماني العام مبلغ</w:t>
      </w:r>
      <w:r w:rsidR="0070241A">
        <w:rPr>
          <w:rFonts w:ascii="Simplified Arabic" w:hAnsi="Simplified Arabic" w:cs="Simplified Arabic"/>
          <w:sz w:val="24"/>
          <w:szCs w:val="24"/>
          <w:rtl/>
        </w:rPr>
        <w:t xml:space="preserve"> </w:t>
      </w:r>
      <w:r w:rsidRPr="00141836">
        <w:rPr>
          <w:rFonts w:ascii="Simplified Arabic" w:hAnsi="Simplified Arabic" w:cs="Simplified Arabic"/>
          <w:sz w:val="24"/>
          <w:szCs w:val="24"/>
          <w:lang w:val="en-GB"/>
        </w:rPr>
        <w:t>050</w:t>
      </w:r>
      <w:r w:rsidRPr="00141836">
        <w:rPr>
          <w:rFonts w:ascii="Simplified Arabic" w:hAnsi="Simplified Arabic" w:cs="Simplified Arabic"/>
          <w:sz w:val="24"/>
          <w:szCs w:val="24"/>
          <w:rtl/>
        </w:rPr>
        <w:t xml:space="preserve"> </w:t>
      </w:r>
      <w:r w:rsidRPr="00141836">
        <w:rPr>
          <w:rFonts w:ascii="Simplified Arabic" w:hAnsi="Simplified Arabic" w:cs="Simplified Arabic"/>
          <w:sz w:val="24"/>
          <w:szCs w:val="24"/>
          <w:lang w:val="en-GB"/>
        </w:rPr>
        <w:t>96</w:t>
      </w:r>
      <w:r w:rsidRPr="00141836">
        <w:rPr>
          <w:rFonts w:ascii="Simplified Arabic" w:hAnsi="Simplified Arabic" w:cs="Simplified Arabic"/>
          <w:sz w:val="24"/>
          <w:szCs w:val="24"/>
          <w:rtl/>
        </w:rPr>
        <w:t xml:space="preserve"> دولارا بدولارات الولايات المتحدة لتمويل اجتماع واحد لفريق تقييم الفعالية؛</w:t>
      </w:r>
    </w:p>
    <w:p w14:paraId="1FD779D1"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جدول ملاك موظفي الأمانة لفترة السنتين 2026–2027 المستخدم لأغراض تقديرات التكلفة لتحديد إجمالي الميزانية، الوارد في الجدول الجدول 3 بمرفق هذا المقرر؛</w:t>
      </w:r>
    </w:p>
    <w:p w14:paraId="28691993" w14:textId="7207A035"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يأذن</w:t>
      </w:r>
      <w:r w:rsidRPr="00141836">
        <w:rPr>
          <w:rFonts w:ascii="Simplified Arabic" w:hAnsi="Simplified Arabic" w:cs="Simplified Arabic"/>
          <w:sz w:val="24"/>
          <w:szCs w:val="24"/>
          <w:rtl/>
        </w:rPr>
        <w:t xml:space="preserve"> بصـفة استثنائية بأن تقوم الأمينة التنفيذية، كملاذ أخير، بسحب أموال إضافية لا تتجاوز </w:t>
      </w:r>
      <w:r w:rsidRPr="00141836">
        <w:rPr>
          <w:rFonts w:ascii="Simplified Arabic" w:hAnsi="Simplified Arabic" w:cs="Simplified Arabic"/>
          <w:sz w:val="24"/>
          <w:szCs w:val="24"/>
        </w:rPr>
        <w:t>749</w:t>
      </w:r>
      <w:r w:rsidRPr="00141836">
        <w:rPr>
          <w:rFonts w:ascii="Simplified Arabic" w:hAnsi="Simplified Arabic" w:cs="Simplified Arabic"/>
          <w:sz w:val="24"/>
          <w:szCs w:val="24"/>
          <w:rtl/>
        </w:rPr>
        <w:t xml:space="preserve"> </w:t>
      </w:r>
      <w:r w:rsidRPr="00141836">
        <w:rPr>
          <w:rFonts w:ascii="Simplified Arabic" w:hAnsi="Simplified Arabic" w:cs="Simplified Arabic"/>
          <w:sz w:val="24"/>
          <w:szCs w:val="24"/>
        </w:rPr>
        <w:t>541</w:t>
      </w:r>
      <w:r w:rsidR="0070241A">
        <w:rPr>
          <w:rFonts w:ascii="Simplified Arabic" w:hAnsi="Simplified Arabic" w:cs="Simplified Arabic"/>
          <w:sz w:val="24"/>
          <w:szCs w:val="24"/>
          <w:rtl/>
        </w:rPr>
        <w:t xml:space="preserve"> </w:t>
      </w:r>
      <w:r w:rsidRPr="00141836">
        <w:rPr>
          <w:rFonts w:ascii="Simplified Arabic" w:hAnsi="Simplified Arabic" w:cs="Simplified Arabic"/>
          <w:sz w:val="24"/>
          <w:szCs w:val="24"/>
          <w:rtl/>
        </w:rPr>
        <w:t xml:space="preserve">دولارا بدولارات الولايات المتحدة، من الرصيد الصافي للصندوق الاستئماني العام، لتغطية أي نقص في جدول ملاك الموظفين المعتمد لفترة السنتين 2026-2027، إذا كانت الزيادة السنوية المطبقة على التكاليف </w:t>
      </w:r>
      <w:r w:rsidRPr="00141836">
        <w:rPr>
          <w:rFonts w:ascii="Simplified Arabic" w:hAnsi="Simplified Arabic" w:cs="Simplified Arabic"/>
          <w:sz w:val="24"/>
          <w:szCs w:val="24"/>
          <w:rtl/>
        </w:rPr>
        <w:lastRenderedPageBreak/>
        <w:t>الحقيقية للموظفين والمستخدمة لتحديد تكلفة ملاك الموظفين المدرجة في الميزانية غير كافية، شريطة ألاّ ينخفض الرصيد الصافي إلى ما دون احتياطي رأس المال العامل؛</w:t>
      </w:r>
    </w:p>
    <w:p w14:paraId="6306DD4A"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يعتمد</w:t>
      </w:r>
      <w:r w:rsidRPr="00141836">
        <w:rPr>
          <w:rFonts w:ascii="Simplified Arabic" w:hAnsi="Simplified Arabic" w:cs="Simplified Arabic"/>
          <w:sz w:val="24"/>
          <w:szCs w:val="24"/>
          <w:rtl/>
        </w:rPr>
        <w:t xml:space="preserve"> الجدول الإرشادي للأنصبة المقررة لتوزيع النفقات للفترة 2026-2027 على النحو الوارد في الجدول 2 بمرفق هذا المقرَّر، ويأذن للأمينة التنفيذية، وفقاً للنظام المالي والقواعد المالية للأمم المتحدة، بتعديل الجدول ليشمل جميع الأطراف التي تدخل الاتفاقية حيِّز النفاذ بالنسبة لها بحلول 1 كانون الثاني/يناير 2026؛</w:t>
      </w:r>
    </w:p>
    <w:p w14:paraId="19644543"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يشير</w:t>
      </w:r>
      <w:r w:rsidRPr="00141836">
        <w:rPr>
          <w:rFonts w:ascii="Simplified Arabic" w:hAnsi="Simplified Arabic" w:cs="Simplified Arabic"/>
          <w:sz w:val="24"/>
          <w:szCs w:val="24"/>
          <w:rtl/>
        </w:rPr>
        <w:t xml:space="preserve"> إلى أن المساهمات إلى الصندوق الاستئماني العام تستحق السداد بحلول 1 كانون الثاني/يناير من السنة التي تدرج فيها تلك المساهمات في الميزانية وفي موعد أقصاه 31 كانون الأول/ديسمبر من تلك السنة، ويطلب إلى الأطراف أن تسدد مساهماتها في أقرب وقت ممكن لتمكين الأمانة من الاضطلاع بعملها؛</w:t>
      </w:r>
    </w:p>
    <w:p w14:paraId="36C1EBF7"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إلى بذل قصارى جهدها لسداد أي مساهمات غير مسددة في أقرب وقت ممكن، ويطلب إلى الأمانة أن تقدم تقريراً إلى مؤتمر الأطراف في اجتماعه السابع عن التقدم المحرز بفضل الجهود التي تبذلها الأطراف؛</w:t>
      </w:r>
    </w:p>
    <w:p w14:paraId="4886274A"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الأمانة أن تعمل مباشرة مع البعثات الدائمة ووزارات الخارجية وجهات التنسيق للأطراف التي هي في هذه الحالة لكي تسدد مساهماتها غير المسدّدة بالكامل في أقرب وقت ممكن، وأن تقدم في الاجتماعات المناسبة معلومات عن الحالة الراهنة للمساهمات غير المسدّدة وما يترتب عليها من آثار؛</w:t>
      </w:r>
    </w:p>
    <w:p w14:paraId="5D9E2370"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ثانياً</w:t>
      </w:r>
    </w:p>
    <w:p w14:paraId="16C26C90"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before="120" w:after="240"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الصندوق الاستئماني الخاص لاتفاقية ميناماتا بشأن الزئبق</w:t>
      </w:r>
    </w:p>
    <w:p w14:paraId="3BCB80DE"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بالتقرير المقدم من الأمينة التنفيذية عن الأنشطة والنفقات للفترة 2024-2025 من خلال الصندوق الاستئماني الخاص كما ورد في المعلومات المتعلقة بالمسائل المالية</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39"/>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وكذلك التقرير الذي قدمته الأمانة عن التقدم المحرز في تنفيذ برنامج العمل للفترة 2024-2025</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40"/>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w:t>
      </w:r>
    </w:p>
    <w:p w14:paraId="091B931A"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يحيط علماً أيضاً</w:t>
      </w:r>
      <w:r w:rsidRPr="00141836">
        <w:rPr>
          <w:rFonts w:ascii="Simplified Arabic" w:hAnsi="Simplified Arabic" w:cs="Simplified Arabic"/>
          <w:sz w:val="24"/>
          <w:szCs w:val="24"/>
          <w:rtl/>
        </w:rPr>
        <w:t xml:space="preserve"> ببرنامج العمل والميزانية المقترحين لفترة السنتين 2026-2027</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41"/>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فضلاً عن المعلومات الإضافية عن المسائل المالية</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42"/>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وصحائف وقائع الأنشطة المدرجة في الميزانية</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43"/>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01E706BE" w14:textId="07C67EDA" w:rsidR="009D7456" w:rsidRPr="00141836" w:rsidRDefault="009D7456" w:rsidP="0030123B">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t>يوافق</w:t>
      </w:r>
      <w:r w:rsidRPr="00141836">
        <w:rPr>
          <w:rFonts w:ascii="Simplified Arabic" w:hAnsi="Simplified Arabic" w:cs="Simplified Arabic"/>
          <w:sz w:val="24"/>
          <w:szCs w:val="24"/>
          <w:rtl/>
        </w:rPr>
        <w:t xml:space="preserve"> على تقديرات الصندوق الاستئماني الخاص لفترة السنتين 2026-2027 البالغة </w:t>
      </w:r>
      <w:r w:rsidRPr="00141836">
        <w:rPr>
          <w:rFonts w:ascii="Simplified Arabic" w:hAnsi="Simplified Arabic" w:cs="Simplified Arabic"/>
          <w:sz w:val="24"/>
          <w:szCs w:val="24"/>
        </w:rPr>
        <w:t>770</w:t>
      </w:r>
      <w:r w:rsidRPr="00141836">
        <w:rPr>
          <w:rFonts w:ascii="Simplified Arabic" w:hAnsi="Simplified Arabic" w:cs="Simplified Arabic"/>
          <w:sz w:val="24"/>
          <w:szCs w:val="24"/>
          <w:rtl/>
        </w:rPr>
        <w:t> </w:t>
      </w:r>
      <w:r w:rsidRPr="00141836">
        <w:rPr>
          <w:rFonts w:ascii="Simplified Arabic" w:hAnsi="Simplified Arabic" w:cs="Simplified Arabic"/>
          <w:sz w:val="24"/>
          <w:szCs w:val="24"/>
        </w:rPr>
        <w:t>891</w:t>
      </w:r>
      <w:r w:rsidRPr="00141836">
        <w:rPr>
          <w:rFonts w:ascii="Simplified Arabic" w:hAnsi="Simplified Arabic" w:cs="Simplified Arabic"/>
          <w:sz w:val="24"/>
          <w:szCs w:val="24"/>
          <w:rtl/>
        </w:rPr>
        <w:t> 4 دولارا</w:t>
      </w:r>
      <w:r w:rsidR="0030123B">
        <w:rPr>
          <w:rFonts w:ascii="Simplified Arabic" w:hAnsi="Simplified Arabic" w:cs="Simplified Arabic" w:hint="cs"/>
          <w:sz w:val="24"/>
          <w:szCs w:val="24"/>
          <w:rtl/>
        </w:rPr>
        <w:t>ً</w:t>
      </w:r>
      <w:r w:rsidRPr="00141836">
        <w:rPr>
          <w:rFonts w:ascii="Simplified Arabic" w:hAnsi="Simplified Arabic" w:cs="Simplified Arabic"/>
          <w:sz w:val="24"/>
          <w:szCs w:val="24"/>
          <w:rtl/>
        </w:rPr>
        <w:t xml:space="preserve"> بدولارات الولايات المتحدة؛</w:t>
      </w:r>
    </w:p>
    <w:p w14:paraId="16FA66A4" w14:textId="77777777" w:rsidR="009D7456" w:rsidRPr="0030123B" w:rsidRDefault="009D7456" w:rsidP="0030123B">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6"/>
          <w:sz w:val="24"/>
          <w:szCs w:val="24"/>
        </w:rPr>
      </w:pPr>
      <w:r w:rsidRPr="0030123B">
        <w:rPr>
          <w:rFonts w:ascii="Simplified Arabic" w:hAnsi="Simplified Arabic" w:cs="Simplified Arabic"/>
          <w:i/>
          <w:iCs/>
          <w:w w:val="96"/>
          <w:sz w:val="24"/>
          <w:szCs w:val="24"/>
          <w:rtl/>
        </w:rPr>
        <w:t>يلاحظ</w:t>
      </w:r>
      <w:r w:rsidRPr="0030123B">
        <w:rPr>
          <w:rFonts w:ascii="Simplified Arabic" w:hAnsi="Simplified Arabic" w:cs="Simplified Arabic"/>
          <w:w w:val="96"/>
          <w:sz w:val="24"/>
          <w:szCs w:val="24"/>
          <w:rtl/>
        </w:rPr>
        <w:t xml:space="preserve"> أن تنفيذ الأنشطة المقررة يخضع لتوافر الموارد المساهَم بها في الصندوق الاستئماني الخاص؛</w:t>
      </w:r>
    </w:p>
    <w:p w14:paraId="1F405D3A"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يشجع</w:t>
      </w:r>
      <w:r w:rsidRPr="00141836">
        <w:rPr>
          <w:rFonts w:ascii="Simplified Arabic" w:hAnsi="Simplified Arabic" w:cs="Simplified Arabic"/>
          <w:sz w:val="24"/>
          <w:szCs w:val="24"/>
          <w:rtl/>
        </w:rPr>
        <w:t xml:space="preserve"> الأطراف في الاتفاقية على المساهمة في الصندوق الاستئماني الخاص، ويدعو غير الأطراف في الاتفاقية والجهات الأخرى القادرة إلى القيام بذلك؛</w:t>
      </w:r>
    </w:p>
    <w:p w14:paraId="034534AB"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وغير الأطراف في الاتفاقية والجهات الأخرى القادرة، إلى المساهمة في الصندوق الاستئماني الخاص، من أجل دعم مشاركة ممثلي الأطراف من البلدان النامية والبلدان التي تمر اقتصاداتها بمرحلة انتقالية في اجتماعات مؤتمر الأطراف وهيئاته الفرعية؛</w:t>
      </w:r>
    </w:p>
    <w:p w14:paraId="11023940"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i/>
          <w:iCs/>
          <w:sz w:val="24"/>
          <w:szCs w:val="24"/>
          <w:rtl/>
        </w:rPr>
        <w:lastRenderedPageBreak/>
        <w:t>يطلب</w:t>
      </w:r>
      <w:r w:rsidRPr="00141836">
        <w:rPr>
          <w:rFonts w:ascii="Simplified Arabic" w:hAnsi="Simplified Arabic" w:cs="Simplified Arabic"/>
          <w:sz w:val="24"/>
          <w:szCs w:val="24"/>
          <w:rtl/>
        </w:rPr>
        <w:t xml:space="preserve"> إلى الأمينة التنفيذية أن تنظم، رهناً بتوافر الموارد، مناسبة رفيعة المستوى لإحياء الذكرى السنوية العاشرة للاتفاقية في أثناء الدورة الثامنة لجمعية الأمم المتحدة للبيئة؛</w:t>
      </w:r>
    </w:p>
    <w:p w14:paraId="1D5AF76A"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ثالثاً</w:t>
      </w:r>
    </w:p>
    <w:p w14:paraId="45D2599A"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before="120" w:after="240"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الصندوق الاستئماني المحدد لاتفاقية ميناماتا بشأن الزئبق</w:t>
      </w:r>
    </w:p>
    <w:p w14:paraId="31C43659"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يحيط علماً</w:t>
      </w:r>
      <w:r w:rsidRPr="00141836">
        <w:rPr>
          <w:rFonts w:ascii="Simplified Arabic" w:hAnsi="Simplified Arabic" w:cs="Simplified Arabic"/>
          <w:sz w:val="24"/>
          <w:szCs w:val="24"/>
          <w:rtl/>
        </w:rPr>
        <w:t xml:space="preserve"> بالتقرير الشامل عن البرنامج الدولي المحدد لدعم بناء القدرات والمساعدة التقنية وعن الصندوق الاستئماني المحدد المنشأ لتلك الأنشطة</w:t>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vertAlign w:val="superscript"/>
          <w:rtl/>
        </w:rPr>
        <w:footnoteReference w:id="44"/>
      </w:r>
      <w:r w:rsidRPr="00141836">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w:t>
      </w:r>
    </w:p>
    <w:p w14:paraId="4F65C029"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وغير الأطراف في الاتفاقية، وغيرها من الجهات القادرة، إلى المساهمة في الصندوق الاستئماني المحدد من أجل دعم أنشطة بناء القدرات والمساعدة التقنية وفقاً للمادة 13 من الاتفاقية؛</w:t>
      </w:r>
    </w:p>
    <w:p w14:paraId="0D89B7D8" w14:textId="77777777" w:rsidR="009D7456" w:rsidRPr="0096316C"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7"/>
          <w:sz w:val="24"/>
          <w:szCs w:val="24"/>
          <w:lang w:val="ar-SA" w:eastAsia="zh-TW" w:bidi="en-GB"/>
        </w:rPr>
      </w:pPr>
      <w:r w:rsidRPr="0096316C">
        <w:rPr>
          <w:rFonts w:ascii="Simplified Arabic" w:hAnsi="Simplified Arabic" w:cs="Simplified Arabic"/>
          <w:i/>
          <w:iCs/>
          <w:w w:val="97"/>
          <w:sz w:val="24"/>
          <w:szCs w:val="24"/>
          <w:rtl/>
        </w:rPr>
        <w:t>يشجع</w:t>
      </w:r>
      <w:r w:rsidRPr="0096316C">
        <w:rPr>
          <w:rFonts w:ascii="Simplified Arabic" w:hAnsi="Simplified Arabic" w:cs="Simplified Arabic"/>
          <w:w w:val="97"/>
          <w:sz w:val="24"/>
          <w:szCs w:val="24"/>
          <w:rtl/>
        </w:rPr>
        <w:t xml:space="preserve"> الأطراف على تمويل وظيفة موظف فني مبتدئ للمساعدة في أنشطة البرنامج الدولي المحدد؛</w:t>
      </w:r>
    </w:p>
    <w:p w14:paraId="775E8FDD"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رابعاً</w:t>
      </w:r>
    </w:p>
    <w:p w14:paraId="01C20C8C" w14:textId="77777777" w:rsidR="009D7456" w:rsidRPr="0096316C" w:rsidRDefault="009D7456" w:rsidP="0096316C">
      <w:pPr>
        <w:pStyle w:val="CH2"/>
        <w:tabs>
          <w:tab w:val="clear" w:pos="851"/>
          <w:tab w:val="clear" w:pos="1247"/>
          <w:tab w:val="clear" w:pos="1871"/>
          <w:tab w:val="clear" w:pos="2495"/>
          <w:tab w:val="clear" w:pos="3119"/>
          <w:tab w:val="clear" w:pos="3742"/>
          <w:tab w:val="clear" w:pos="4366"/>
        </w:tabs>
        <w:bidi/>
        <w:spacing w:before="120" w:after="240" w:line="360" w:lineRule="exact"/>
        <w:ind w:left="1134" w:right="0" w:firstLine="0"/>
        <w:jc w:val="center"/>
        <w:textDirection w:val="tbRlV"/>
        <w:rPr>
          <w:rFonts w:ascii="Simplified Arabic" w:hAnsi="Simplified Arabic" w:cs="Simplified Arabic"/>
          <w:bCs/>
          <w:sz w:val="26"/>
          <w:szCs w:val="26"/>
        </w:rPr>
      </w:pPr>
      <w:r w:rsidRPr="0096316C">
        <w:rPr>
          <w:rFonts w:ascii="Simplified Arabic" w:hAnsi="Simplified Arabic" w:cs="Simplified Arabic"/>
          <w:bCs/>
          <w:sz w:val="26"/>
          <w:szCs w:val="26"/>
          <w:rtl/>
        </w:rPr>
        <w:t>الاستعدادات لفترة السنتين 2028-2029</w:t>
      </w:r>
    </w:p>
    <w:p w14:paraId="0C6802B2"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الأمينة التنفيذية أن تعد ميزانية لفترة السنتين 2028-2029 لينظر فيها مؤتمر الأطراف في اجتماعه السابع، في عام 2027، توضح المبادئ الرئيسية والافتراضات والاستراتيجية البرنامجية التي تستند إليها الميزانية وتعرض النفقات لفترة السنتين في شكل برنامجي وموزعة حسب نشاط الميزانية، مع دعم كل نشاط بصحيفة وقائع عن نشاط الميزانية؛</w:t>
      </w:r>
    </w:p>
    <w:p w14:paraId="0D3C241C" w14:textId="77777777" w:rsidR="009D7456" w:rsidRPr="00C12821" w:rsidRDefault="009D7456" w:rsidP="00C12821">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w w:val="105"/>
          <w:sz w:val="24"/>
          <w:szCs w:val="24"/>
          <w:lang w:val="ar-SA" w:eastAsia="zh-TW" w:bidi="en-GB"/>
        </w:rPr>
      </w:pPr>
      <w:r w:rsidRPr="00C12821">
        <w:rPr>
          <w:rFonts w:ascii="Simplified Arabic" w:hAnsi="Simplified Arabic" w:cs="Simplified Arabic"/>
          <w:i/>
          <w:iCs/>
          <w:w w:val="105"/>
          <w:sz w:val="24"/>
          <w:szCs w:val="24"/>
          <w:rtl/>
        </w:rPr>
        <w:t>يطلب أيضاً</w:t>
      </w:r>
      <w:r w:rsidRPr="00C12821">
        <w:rPr>
          <w:rFonts w:ascii="Simplified Arabic" w:hAnsi="Simplified Arabic" w:cs="Simplified Arabic"/>
          <w:w w:val="105"/>
          <w:sz w:val="24"/>
          <w:szCs w:val="24"/>
          <w:rtl/>
        </w:rPr>
        <w:t xml:space="preserve"> إلى الأمينة التنفيذية، عند إعداد الميزانية وبرنامج العمل لفترة السنتين 2028-2029 أن تقدم سيناريوهين:</w:t>
      </w:r>
    </w:p>
    <w:p w14:paraId="57420E8B" w14:textId="77777777" w:rsidR="009D7456" w:rsidRPr="0096316C" w:rsidRDefault="009D7456" w:rsidP="0096316C">
      <w:pPr>
        <w:pStyle w:val="NormalNonumber"/>
        <w:numPr>
          <w:ilvl w:val="0"/>
          <w:numId w:val="14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w w:val="94"/>
          <w:sz w:val="24"/>
          <w:szCs w:val="24"/>
          <w:lang w:val="ar-SA" w:eastAsia="zh-TW" w:bidi="en-GB"/>
        </w:rPr>
      </w:pPr>
      <w:r w:rsidRPr="0096316C">
        <w:rPr>
          <w:rFonts w:ascii="Simplified Arabic" w:hAnsi="Simplified Arabic" w:cs="Simplified Arabic"/>
          <w:w w:val="94"/>
          <w:sz w:val="24"/>
          <w:szCs w:val="24"/>
          <w:rtl/>
        </w:rPr>
        <w:t>سيناريو يُبقي على الميزانية التشغيلية عند مستوى ميزانية الفترة 2026-2027 من حيث القيم الاسمية؛</w:t>
      </w:r>
    </w:p>
    <w:p w14:paraId="1C34C6EA" w14:textId="77777777" w:rsidR="009D7456" w:rsidRPr="00141836" w:rsidRDefault="009D7456" w:rsidP="00C12821">
      <w:pPr>
        <w:pStyle w:val="NormalNonumber"/>
        <w:numPr>
          <w:ilvl w:val="0"/>
          <w:numId w:val="141"/>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lowKashida"/>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سيناريو آخر يعكس التغييرات المطلوبة على السيناريو المذكور أعلاه لتلبية الاحتياجات المتوقعة والتكاليف أو الوفورات المتعلقة بها، والتي ينبغي ألا تتجاوز زيادة بنسبة 5 في المائة عن مستوى الفترة 2026-2027 من حيث القيم الاسمية؛</w:t>
      </w:r>
    </w:p>
    <w:p w14:paraId="2FBFB87B"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يشدد</w:t>
      </w:r>
      <w:r w:rsidRPr="00141836">
        <w:rPr>
          <w:rFonts w:ascii="Simplified Arabic" w:hAnsi="Simplified Arabic" w:cs="Simplified Arabic"/>
          <w:sz w:val="24"/>
          <w:szCs w:val="24"/>
          <w:rtl/>
        </w:rPr>
        <w:t xml:space="preserve"> على الحاجة إلى ضمان أن تكون مقترحات الميزانية واقعية وتمثل الأولويات المتفق عليها لجميع الأطراف للمساعدة في ضمان وجود صندوق مستدام ومستقر ورصيد نقدي، بما في ذلك المساهمات الواردة؛</w:t>
      </w:r>
      <w:bookmarkStart w:id="37" w:name="_Hlk38285479"/>
      <w:bookmarkEnd w:id="37"/>
    </w:p>
    <w:p w14:paraId="6915065F"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الأمينة التنفيذية، تماشياً مع الفقرة 8 من المادة 5 من القواعد المالية لمؤتمر الأطراف في اتفاقية ميناماتا بشأن الزئبق وهيئاته الفرعية وأمانة الاتفاقية، أن تقر على وجه السرعة باستلام جميع التعهدات والمساهمات وإبلاغ الأطراف بذلك عن طريق نشر معلومات محدثة على الموقع الشبكي للاتفاقية عن حالة التعهدات والمدفوعات الخاصة بالمساهمات، وأن تقدم معلومات مفصلة ومحدثة عن الإيرادات والنفقات الفعلية للصندوق الاستئماني العام والصندوق الاستئماني الخاص؛</w:t>
      </w:r>
      <w:bookmarkStart w:id="38" w:name="_Hlk38285636"/>
      <w:bookmarkEnd w:id="38"/>
    </w:p>
    <w:p w14:paraId="66A2537C" w14:textId="77777777" w:rsidR="009D7456" w:rsidRPr="00141836"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141836">
        <w:rPr>
          <w:rFonts w:ascii="Simplified Arabic" w:hAnsi="Simplified Arabic" w:cs="Simplified Arabic"/>
          <w:i/>
          <w:iCs/>
          <w:sz w:val="24"/>
          <w:szCs w:val="24"/>
          <w:rtl/>
        </w:rPr>
        <w:t>يطلب أيضاً</w:t>
      </w:r>
      <w:r w:rsidRPr="00141836">
        <w:rPr>
          <w:rFonts w:ascii="Simplified Arabic" w:hAnsi="Simplified Arabic" w:cs="Simplified Arabic"/>
          <w:sz w:val="24"/>
          <w:szCs w:val="24"/>
          <w:rtl/>
        </w:rPr>
        <w:t xml:space="preserve"> إلى الأمينة التنفيذية، تماشياً مع الفقرة 1 من المادة 3 من القواعد المالية لمؤتمر الأطراف في اتفاقية ميناماتا بشأن الزئبق وهيئاتها الفرعية وأمانة الاتفاقية، أن تقدم معلومات تفصيلية عن الإيرادات والنفقات الفعلية لكل سنة من فترة السنتين 2024-2025 ولعام 2026، وتقديرات النفقات الفعلية لعام 2027؛</w:t>
      </w:r>
    </w:p>
    <w:p w14:paraId="7C69A83D" w14:textId="77777777" w:rsidR="009D7456" w:rsidRPr="00A04381" w:rsidRDefault="009D7456" w:rsidP="0096316C">
      <w:pPr>
        <w:pStyle w:val="NormalNonumber"/>
        <w:numPr>
          <w:ilvl w:val="0"/>
          <w:numId w:val="140"/>
        </w:numPr>
        <w:tabs>
          <w:tab w:val="clear" w:pos="624"/>
          <w:tab w:val="clear" w:pos="1247"/>
          <w:tab w:val="clear" w:pos="1871"/>
          <w:tab w:val="clear" w:pos="2495"/>
          <w:tab w:val="clear" w:pos="3119"/>
          <w:tab w:val="clear" w:pos="3742"/>
          <w:tab w:val="clear" w:pos="4366"/>
          <w:tab w:val="left" w:pos="2552"/>
        </w:tabs>
        <w:bidi/>
        <w:spacing w:line="360" w:lineRule="exact"/>
        <w:ind w:left="1134" w:firstLine="709"/>
        <w:jc w:val="both"/>
        <w:textDirection w:val="tbRlV"/>
        <w:rPr>
          <w:rFonts w:ascii="Simplified Arabic" w:hAnsi="Simplified Arabic" w:cs="Simplified Arabic"/>
          <w:sz w:val="24"/>
          <w:szCs w:val="24"/>
        </w:rPr>
      </w:pPr>
      <w:r w:rsidRPr="00A04381">
        <w:rPr>
          <w:rFonts w:ascii="Simplified Arabic" w:hAnsi="Simplified Arabic" w:cs="Simplified Arabic"/>
          <w:i/>
          <w:iCs/>
          <w:sz w:val="24"/>
          <w:szCs w:val="24"/>
          <w:rtl/>
        </w:rPr>
        <w:lastRenderedPageBreak/>
        <w:t>يطلب كذلك</w:t>
      </w:r>
      <w:r w:rsidRPr="00A04381">
        <w:rPr>
          <w:rFonts w:ascii="Simplified Arabic" w:hAnsi="Simplified Arabic" w:cs="Simplified Arabic"/>
          <w:sz w:val="24"/>
          <w:szCs w:val="24"/>
          <w:rtl/>
        </w:rPr>
        <w:t xml:space="preserve"> إلى الأمينة التنفيذية أن تعد تقريراً، رهناً بتوافر الموارد، لينظر فيه مؤتمر الأطراف في اجتماعه السابع، يعرض فيه خيارات لتدابير توفير التكاليف. ويمكن أن تشمل هذه الخيارات، في جملة أمور، إدخال تعديلات على توقيت وشكل ومدة الاجتماعات التي تعقد في إطار الاتفاقية، واعتبارات تتعلق بالتكنولوجيا الفعالة من حيث التكلفة للترجمة، واعتبارات تتعلق بملاك موظفي الأمانة، وكذلك اعتبارات تتعلق بترتيبات تقاسم التكاليف المحتملة مع أمانات الاتفاقات البيئية المتعددة الأطراف الأخرى ذات الصلة، وذلك بالاستفادة من أفضل الممارسات.</w:t>
      </w:r>
    </w:p>
    <w:p w14:paraId="7C683773" w14:textId="77777777" w:rsidR="009D7456" w:rsidRPr="00141836" w:rsidRDefault="009D7456" w:rsidP="00141836">
      <w:pPr>
        <w:pStyle w:val="NormalNonumber"/>
        <w:tabs>
          <w:tab w:val="clear" w:pos="624"/>
          <w:tab w:val="clear" w:pos="1247"/>
          <w:tab w:val="clear" w:pos="1871"/>
          <w:tab w:val="clear" w:pos="2495"/>
          <w:tab w:val="clear" w:pos="3119"/>
          <w:tab w:val="clear" w:pos="3742"/>
          <w:tab w:val="clear" w:pos="4366"/>
        </w:tabs>
        <w:bidi/>
        <w:spacing w:line="360" w:lineRule="exact"/>
        <w:ind w:left="1134"/>
        <w:jc w:val="both"/>
        <w:textDirection w:val="tbRlV"/>
        <w:rPr>
          <w:rFonts w:ascii="Simplified Arabic" w:hAnsi="Simplified Arabic" w:cs="Simplified Arabic"/>
          <w:sz w:val="24"/>
          <w:szCs w:val="24"/>
          <w:rtl/>
        </w:rPr>
      </w:pPr>
    </w:p>
    <w:p w14:paraId="45242A64" w14:textId="77777777" w:rsidR="009D7456" w:rsidRPr="00141836" w:rsidRDefault="009D7456" w:rsidP="00C12821">
      <w:pPr>
        <w:pStyle w:val="NormalNonumber"/>
        <w:tabs>
          <w:tab w:val="clear" w:pos="624"/>
          <w:tab w:val="clear" w:pos="1247"/>
          <w:tab w:val="clear" w:pos="1871"/>
          <w:tab w:val="clear" w:pos="2495"/>
          <w:tab w:val="clear" w:pos="3119"/>
          <w:tab w:val="clear" w:pos="3742"/>
          <w:tab w:val="clear" w:pos="4366"/>
        </w:tabs>
        <w:bidi/>
        <w:spacing w:line="360" w:lineRule="exact"/>
        <w:ind w:left="0"/>
        <w:jc w:val="both"/>
        <w:textDirection w:val="tbRlV"/>
        <w:rPr>
          <w:rFonts w:ascii="Simplified Arabic" w:hAnsi="Simplified Arabic" w:cs="Simplified Arabic"/>
          <w:sz w:val="24"/>
          <w:szCs w:val="24"/>
          <w:rtl/>
          <w:lang w:val="en-GB"/>
        </w:rPr>
        <w:sectPr w:rsidR="009D7456" w:rsidRPr="00141836" w:rsidSect="00057FDA">
          <w:footnotePr>
            <w:numRestart w:val="eachSect"/>
          </w:footnotePr>
          <w:pgSz w:w="11907" w:h="16839" w:code="9"/>
          <w:pgMar w:top="907" w:right="1417" w:bottom="1417" w:left="992" w:header="539" w:footer="975" w:gutter="0"/>
          <w:cols w:space="539"/>
          <w:bidi/>
          <w:rtlGutter/>
          <w:docGrid w:linePitch="360"/>
        </w:sectPr>
      </w:pPr>
    </w:p>
    <w:p w14:paraId="1AFDA72A" w14:textId="769512D3" w:rsidR="00141836" w:rsidRPr="00173D8E" w:rsidRDefault="00141836" w:rsidP="00F84D12">
      <w:pPr>
        <w:pStyle w:val="CH2"/>
        <w:keepNext w:val="0"/>
        <w:keepLines w:val="0"/>
        <w:tabs>
          <w:tab w:val="clear" w:pos="851"/>
          <w:tab w:val="clear" w:pos="1247"/>
          <w:tab w:val="clear" w:pos="1871"/>
          <w:tab w:val="clear" w:pos="2495"/>
          <w:tab w:val="clear" w:pos="3119"/>
          <w:tab w:val="clear" w:pos="3742"/>
          <w:tab w:val="clear" w:pos="4366"/>
        </w:tabs>
        <w:bidi/>
        <w:spacing w:before="0" w:line="360" w:lineRule="exact"/>
        <w:ind w:left="1134" w:right="0" w:firstLine="0"/>
        <w:jc w:val="both"/>
        <w:textDirection w:val="tbRlV"/>
        <w:rPr>
          <w:rFonts w:ascii="Simplified Arabic" w:hAnsi="Simplified Arabic" w:cs="Simplified Arabic"/>
          <w:b w:val="0"/>
          <w:bCs/>
          <w:lang w:val="ar-SA" w:eastAsia="zh-TW" w:bidi="en-GB"/>
        </w:rPr>
      </w:pPr>
      <w:r w:rsidRPr="00173D8E">
        <w:rPr>
          <w:rFonts w:ascii="Simplified Arabic" w:hAnsi="Simplified Arabic" w:cs="Simplified Arabic"/>
          <w:b w:val="0"/>
          <w:bCs/>
          <w:rtl/>
        </w:rPr>
        <w:lastRenderedPageBreak/>
        <w:t>مرفق المقرر ا م</w:t>
      </w:r>
      <w:r w:rsidR="00084E01">
        <w:rPr>
          <w:rFonts w:ascii="Simplified Arabic" w:hAnsi="Simplified Arabic" w:cs="Simplified Arabic" w:hint="cs"/>
          <w:b w:val="0"/>
          <w:bCs/>
          <w:rtl/>
        </w:rPr>
        <w:t>-</w:t>
      </w:r>
      <w:r w:rsidRPr="00173D8E">
        <w:rPr>
          <w:rFonts w:ascii="Simplified Arabic" w:hAnsi="Simplified Arabic" w:cs="Simplified Arabic"/>
          <w:b w:val="0"/>
          <w:bCs/>
          <w:rtl/>
        </w:rPr>
        <w:t>6/21</w:t>
      </w:r>
    </w:p>
    <w:p w14:paraId="1002BA12" w14:textId="2AE24784" w:rsidR="00141836" w:rsidRPr="00173D8E" w:rsidRDefault="00141836" w:rsidP="00F84D12">
      <w:pPr>
        <w:pStyle w:val="Titletable"/>
        <w:keepNext w:val="0"/>
        <w:keepLines w:val="0"/>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rtl/>
        </w:rPr>
      </w:pPr>
      <w:r w:rsidRPr="00173D8E">
        <w:rPr>
          <w:rFonts w:ascii="Simplified Arabic" w:hAnsi="Simplified Arabic" w:cs="Simplified Arabic"/>
          <w:b w:val="0"/>
          <w:bCs w:val="0"/>
          <w:sz w:val="24"/>
          <w:szCs w:val="24"/>
          <w:rtl/>
        </w:rPr>
        <w:t>الجدول 1</w:t>
      </w:r>
    </w:p>
    <w:p w14:paraId="53A906C6" w14:textId="77777777" w:rsidR="00141836" w:rsidRPr="00141836" w:rsidRDefault="00141836" w:rsidP="00F84D12">
      <w:pPr>
        <w:pStyle w:val="Titletable"/>
        <w:keepNext w:val="0"/>
        <w:keepLines w:val="0"/>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برنامج العمل والميزانية لفترة السنتين 2026-2027</w:t>
      </w:r>
    </w:p>
    <w:p w14:paraId="1675C9A7" w14:textId="77777777" w:rsidR="00141836" w:rsidRPr="00173D8E" w:rsidRDefault="00141836" w:rsidP="00F84D12">
      <w:pPr>
        <w:pStyle w:val="Titletable"/>
        <w:keepNext w:val="0"/>
        <w:keepLines w:val="0"/>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173D8E">
        <w:rPr>
          <w:rFonts w:ascii="Simplified Arabic" w:hAnsi="Simplified Arabic" w:cs="Simplified Arabic"/>
          <w:b w:val="0"/>
          <w:bCs w:val="0"/>
          <w:sz w:val="24"/>
          <w:szCs w:val="24"/>
          <w:rtl/>
        </w:rPr>
        <w:t>(بدولارات الولايات المتحدة)</w:t>
      </w:r>
    </w:p>
    <w:tbl>
      <w:tblPr>
        <w:bidiVisual/>
        <w:tblW w:w="5000" w:type="pct"/>
        <w:tblLayout w:type="fixed"/>
        <w:tblLook w:val="04A0" w:firstRow="1" w:lastRow="0" w:firstColumn="1" w:lastColumn="0" w:noHBand="0" w:noVBand="1"/>
      </w:tblPr>
      <w:tblGrid>
        <w:gridCol w:w="285"/>
        <w:gridCol w:w="6946"/>
        <w:gridCol w:w="1275"/>
        <w:gridCol w:w="1134"/>
        <w:gridCol w:w="1276"/>
        <w:gridCol w:w="1134"/>
        <w:gridCol w:w="1134"/>
        <w:gridCol w:w="1245"/>
      </w:tblGrid>
      <w:tr w:rsidR="00141836" w:rsidRPr="00212E00" w14:paraId="61E25F10" w14:textId="77777777" w:rsidTr="00212E00">
        <w:trPr>
          <w:trHeight w:val="65"/>
          <w:tblHeader/>
        </w:trPr>
        <w:tc>
          <w:tcPr>
            <w:tcW w:w="284" w:type="dxa"/>
            <w:tcBorders>
              <w:top w:val="single" w:sz="4" w:space="0" w:color="auto"/>
              <w:bottom w:val="single" w:sz="4" w:space="0" w:color="auto"/>
            </w:tcBorders>
            <w:shd w:val="clear" w:color="000000" w:fill="DBB731"/>
            <w:noWrap/>
            <w:vAlign w:val="bottom"/>
            <w:hideMark/>
          </w:tcPr>
          <w:p w14:paraId="3FC5B87A"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single" w:sz="4" w:space="0" w:color="auto"/>
              <w:bottom w:val="single" w:sz="4" w:space="0" w:color="auto"/>
            </w:tcBorders>
            <w:shd w:val="clear" w:color="000000" w:fill="DBB731"/>
            <w:noWrap/>
            <w:vAlign w:val="bottom"/>
            <w:hideMark/>
          </w:tcPr>
          <w:p w14:paraId="1F42EBA0" w14:textId="0EEF1C3C"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الميزانية للفترة 2026-2027</w:t>
            </w:r>
          </w:p>
        </w:tc>
        <w:tc>
          <w:tcPr>
            <w:tcW w:w="3685" w:type="dxa"/>
            <w:gridSpan w:val="3"/>
            <w:tcBorders>
              <w:top w:val="single" w:sz="4" w:space="0" w:color="auto"/>
              <w:bottom w:val="single" w:sz="4" w:space="0" w:color="auto"/>
            </w:tcBorders>
            <w:shd w:val="clear" w:color="000000" w:fill="DBB731"/>
            <w:vAlign w:val="bottom"/>
            <w:hideMark/>
          </w:tcPr>
          <w:p w14:paraId="655621A7" w14:textId="77777777" w:rsidR="00141836" w:rsidRPr="00212E00" w:rsidRDefault="00141836" w:rsidP="0049279C">
            <w:pPr>
              <w:tabs>
                <w:tab w:val="clear" w:pos="1247"/>
                <w:tab w:val="clear" w:pos="1814"/>
                <w:tab w:val="clear" w:pos="2381"/>
                <w:tab w:val="clear" w:pos="2948"/>
                <w:tab w:val="clear" w:pos="3515"/>
              </w:tabs>
              <w:bidi/>
              <w:spacing w:after="120" w:line="280" w:lineRule="exact"/>
              <w:jc w:val="center"/>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الصندوق الاستئماني العام</w:t>
            </w:r>
          </w:p>
        </w:tc>
        <w:tc>
          <w:tcPr>
            <w:tcW w:w="3513" w:type="dxa"/>
            <w:gridSpan w:val="3"/>
            <w:tcBorders>
              <w:top w:val="single" w:sz="4" w:space="0" w:color="auto"/>
              <w:bottom w:val="single" w:sz="4" w:space="0" w:color="auto"/>
            </w:tcBorders>
            <w:shd w:val="clear" w:color="000000" w:fill="DBB731"/>
            <w:vAlign w:val="bottom"/>
            <w:hideMark/>
          </w:tcPr>
          <w:p w14:paraId="3455FD47" w14:textId="77777777" w:rsidR="00141836" w:rsidRPr="00212E00" w:rsidRDefault="00141836" w:rsidP="0049279C">
            <w:pPr>
              <w:tabs>
                <w:tab w:val="clear" w:pos="1247"/>
                <w:tab w:val="clear" w:pos="1814"/>
                <w:tab w:val="clear" w:pos="2381"/>
                <w:tab w:val="clear" w:pos="2948"/>
                <w:tab w:val="clear" w:pos="3515"/>
              </w:tabs>
              <w:bidi/>
              <w:spacing w:after="120" w:line="280" w:lineRule="exact"/>
              <w:jc w:val="center"/>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الصندوق الاستئماني الخاص</w:t>
            </w:r>
          </w:p>
        </w:tc>
      </w:tr>
      <w:tr w:rsidR="00141836" w:rsidRPr="00212E00" w14:paraId="29DD2403" w14:textId="77777777" w:rsidTr="00893631">
        <w:trPr>
          <w:trHeight w:val="225"/>
          <w:tblHeader/>
        </w:trPr>
        <w:tc>
          <w:tcPr>
            <w:tcW w:w="284" w:type="dxa"/>
            <w:tcBorders>
              <w:top w:val="single" w:sz="4" w:space="0" w:color="auto"/>
              <w:bottom w:val="single" w:sz="12" w:space="0" w:color="auto"/>
            </w:tcBorders>
            <w:shd w:val="clear" w:color="000000" w:fill="DBB731"/>
            <w:noWrap/>
            <w:vAlign w:val="center"/>
            <w:hideMark/>
          </w:tcPr>
          <w:p w14:paraId="4465D39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single" w:sz="4" w:space="0" w:color="auto"/>
              <w:bottom w:val="single" w:sz="12" w:space="0" w:color="auto"/>
            </w:tcBorders>
            <w:shd w:val="clear" w:color="000000" w:fill="DBB731"/>
            <w:noWrap/>
            <w:vAlign w:val="center"/>
            <w:hideMark/>
          </w:tcPr>
          <w:p w14:paraId="1172F51E"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النشاط</w:t>
            </w:r>
          </w:p>
        </w:tc>
        <w:tc>
          <w:tcPr>
            <w:tcW w:w="1275" w:type="dxa"/>
            <w:tcBorders>
              <w:top w:val="single" w:sz="4" w:space="0" w:color="auto"/>
              <w:bottom w:val="single" w:sz="12" w:space="0" w:color="auto"/>
            </w:tcBorders>
            <w:shd w:val="clear" w:color="000000" w:fill="DBB731"/>
            <w:vAlign w:val="bottom"/>
            <w:hideMark/>
          </w:tcPr>
          <w:p w14:paraId="0232284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2026</w:t>
            </w:r>
          </w:p>
        </w:tc>
        <w:tc>
          <w:tcPr>
            <w:tcW w:w="1134" w:type="dxa"/>
            <w:tcBorders>
              <w:top w:val="single" w:sz="4" w:space="0" w:color="auto"/>
              <w:bottom w:val="single" w:sz="12" w:space="0" w:color="auto"/>
            </w:tcBorders>
            <w:shd w:val="clear" w:color="000000" w:fill="DBB731"/>
            <w:vAlign w:val="bottom"/>
            <w:hideMark/>
          </w:tcPr>
          <w:p w14:paraId="59404EB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2027</w:t>
            </w:r>
          </w:p>
        </w:tc>
        <w:tc>
          <w:tcPr>
            <w:tcW w:w="1276" w:type="dxa"/>
            <w:tcBorders>
              <w:top w:val="single" w:sz="4" w:space="0" w:color="auto"/>
              <w:bottom w:val="single" w:sz="12" w:space="0" w:color="auto"/>
            </w:tcBorders>
            <w:shd w:val="clear" w:color="000000" w:fill="DBB731"/>
            <w:vAlign w:val="bottom"/>
            <w:hideMark/>
          </w:tcPr>
          <w:p w14:paraId="13178B7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المجموع</w:t>
            </w:r>
          </w:p>
        </w:tc>
        <w:tc>
          <w:tcPr>
            <w:tcW w:w="1134" w:type="dxa"/>
            <w:tcBorders>
              <w:top w:val="single" w:sz="4" w:space="0" w:color="auto"/>
              <w:bottom w:val="single" w:sz="12" w:space="0" w:color="auto"/>
            </w:tcBorders>
            <w:shd w:val="clear" w:color="000000" w:fill="DBB731"/>
            <w:vAlign w:val="bottom"/>
            <w:hideMark/>
          </w:tcPr>
          <w:p w14:paraId="094CF57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2026</w:t>
            </w:r>
          </w:p>
        </w:tc>
        <w:tc>
          <w:tcPr>
            <w:tcW w:w="1134" w:type="dxa"/>
            <w:tcBorders>
              <w:top w:val="single" w:sz="4" w:space="0" w:color="auto"/>
              <w:bottom w:val="single" w:sz="12" w:space="0" w:color="auto"/>
            </w:tcBorders>
            <w:shd w:val="clear" w:color="000000" w:fill="DBB731"/>
            <w:vAlign w:val="bottom"/>
            <w:hideMark/>
          </w:tcPr>
          <w:p w14:paraId="6871D5C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2027</w:t>
            </w:r>
          </w:p>
        </w:tc>
        <w:tc>
          <w:tcPr>
            <w:tcW w:w="1245" w:type="dxa"/>
            <w:tcBorders>
              <w:top w:val="single" w:sz="4" w:space="0" w:color="auto"/>
              <w:bottom w:val="single" w:sz="12" w:space="0" w:color="auto"/>
            </w:tcBorders>
            <w:shd w:val="clear" w:color="000000" w:fill="DBB731"/>
            <w:vAlign w:val="bottom"/>
            <w:hideMark/>
          </w:tcPr>
          <w:p w14:paraId="7222532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i/>
                <w:iCs/>
                <w:lang w:val="ar-SA" w:eastAsia="zh-TW" w:bidi="en-GB"/>
              </w:rPr>
            </w:pPr>
            <w:r w:rsidRPr="00212E00">
              <w:rPr>
                <w:rFonts w:ascii="Simplified Arabic" w:hAnsi="Simplified Arabic" w:cs="Simplified Arabic"/>
                <w:i/>
                <w:iCs/>
                <w:color w:val="000000"/>
                <w:rtl/>
              </w:rPr>
              <w:t>المجموع</w:t>
            </w:r>
          </w:p>
        </w:tc>
      </w:tr>
      <w:tr w:rsidR="00141836" w:rsidRPr="00212E00" w14:paraId="0BF97A50" w14:textId="77777777" w:rsidTr="00893631">
        <w:trPr>
          <w:trHeight w:val="153"/>
        </w:trPr>
        <w:tc>
          <w:tcPr>
            <w:tcW w:w="7230" w:type="dxa"/>
            <w:gridSpan w:val="2"/>
            <w:tcBorders>
              <w:top w:val="single" w:sz="4" w:space="0" w:color="auto"/>
            </w:tcBorders>
            <w:noWrap/>
            <w:vAlign w:val="center"/>
            <w:hideMark/>
          </w:tcPr>
          <w:p w14:paraId="23BB51F2"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ألف-</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المؤتمرات والاجتماعات</w:t>
            </w:r>
          </w:p>
        </w:tc>
        <w:tc>
          <w:tcPr>
            <w:tcW w:w="1275" w:type="dxa"/>
            <w:tcBorders>
              <w:top w:val="single" w:sz="4" w:space="0" w:color="auto"/>
            </w:tcBorders>
            <w:noWrap/>
            <w:vAlign w:val="bottom"/>
            <w:hideMark/>
          </w:tcPr>
          <w:p w14:paraId="644375F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B12A3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651B67B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6765F13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CE3340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4350C09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18AC1EF3" w14:textId="77777777" w:rsidTr="00893631">
        <w:trPr>
          <w:trHeight w:val="315"/>
        </w:trPr>
        <w:tc>
          <w:tcPr>
            <w:tcW w:w="7230" w:type="dxa"/>
            <w:gridSpan w:val="2"/>
            <w:noWrap/>
            <w:vAlign w:val="center"/>
            <w:hideMark/>
          </w:tcPr>
          <w:p w14:paraId="7CD60289"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الاجتماع السابع لمؤتمر الأطراف</w:t>
            </w:r>
          </w:p>
        </w:tc>
        <w:tc>
          <w:tcPr>
            <w:tcW w:w="1275" w:type="dxa"/>
            <w:noWrap/>
            <w:vAlign w:val="bottom"/>
            <w:hideMark/>
          </w:tcPr>
          <w:p w14:paraId="392C39C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70B26D5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081AD80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08DEBB4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3C406E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7249EA3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33B33505" w14:textId="77777777" w:rsidTr="00893631">
        <w:trPr>
          <w:trHeight w:val="52"/>
        </w:trPr>
        <w:tc>
          <w:tcPr>
            <w:tcW w:w="284" w:type="dxa"/>
            <w:tcBorders>
              <w:top w:val="nil"/>
            </w:tcBorders>
            <w:noWrap/>
            <w:hideMark/>
          </w:tcPr>
          <w:p w14:paraId="1E2BFC43"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p>
        </w:tc>
        <w:tc>
          <w:tcPr>
            <w:tcW w:w="6946" w:type="dxa"/>
            <w:tcBorders>
              <w:top w:val="nil"/>
            </w:tcBorders>
            <w:noWrap/>
            <w:vAlign w:val="center"/>
            <w:hideMark/>
          </w:tcPr>
          <w:p w14:paraId="187961B8" w14:textId="50BD22E3"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الاجتماع السابع</w:t>
            </w:r>
          </w:p>
        </w:tc>
        <w:tc>
          <w:tcPr>
            <w:tcW w:w="1275" w:type="dxa"/>
            <w:tcBorders>
              <w:top w:val="nil"/>
            </w:tcBorders>
            <w:noWrap/>
            <w:vAlign w:val="bottom"/>
            <w:hideMark/>
          </w:tcPr>
          <w:p w14:paraId="03A69F5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2A3BC21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000 045 1</w:t>
            </w:r>
          </w:p>
        </w:tc>
        <w:tc>
          <w:tcPr>
            <w:tcW w:w="1276" w:type="dxa"/>
            <w:tcBorders>
              <w:top w:val="nil"/>
            </w:tcBorders>
            <w:noWrap/>
            <w:vAlign w:val="bottom"/>
            <w:hideMark/>
          </w:tcPr>
          <w:p w14:paraId="5191E55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000 045 1</w:t>
            </w:r>
          </w:p>
        </w:tc>
        <w:tc>
          <w:tcPr>
            <w:tcW w:w="1134" w:type="dxa"/>
            <w:tcBorders>
              <w:top w:val="nil"/>
            </w:tcBorders>
            <w:noWrap/>
            <w:vAlign w:val="bottom"/>
            <w:hideMark/>
          </w:tcPr>
          <w:p w14:paraId="6519080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0C5626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000 475</w:t>
            </w:r>
          </w:p>
        </w:tc>
        <w:tc>
          <w:tcPr>
            <w:tcW w:w="1245" w:type="dxa"/>
            <w:tcBorders>
              <w:top w:val="nil"/>
            </w:tcBorders>
            <w:noWrap/>
            <w:vAlign w:val="bottom"/>
            <w:hideMark/>
          </w:tcPr>
          <w:p w14:paraId="60157EE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000 475</w:t>
            </w:r>
          </w:p>
        </w:tc>
      </w:tr>
      <w:tr w:rsidR="00141836" w:rsidRPr="00212E00" w14:paraId="24143D6A" w14:textId="77777777" w:rsidTr="00893631">
        <w:trPr>
          <w:trHeight w:val="183"/>
        </w:trPr>
        <w:tc>
          <w:tcPr>
            <w:tcW w:w="284" w:type="dxa"/>
            <w:noWrap/>
            <w:hideMark/>
          </w:tcPr>
          <w:p w14:paraId="7D05E25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p>
        </w:tc>
        <w:tc>
          <w:tcPr>
            <w:tcW w:w="6946" w:type="dxa"/>
            <w:noWrap/>
            <w:vAlign w:val="center"/>
            <w:hideMark/>
          </w:tcPr>
          <w:p w14:paraId="65CA4361" w14:textId="6DADCF7E" w:rsidR="00141836" w:rsidRPr="00212E00" w:rsidRDefault="0024585E"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1-2</w:t>
            </w:r>
            <w:r w:rsidR="00AC00C9">
              <w:rPr>
                <w:rFonts w:ascii="Simplified Arabic" w:hAnsi="Simplified Arabic" w:cs="Simplified Arabic" w:hint="cs"/>
                <w:color w:val="000000"/>
                <w:rtl/>
              </w:rPr>
              <w:t>-</w:t>
            </w:r>
            <w:r w:rsidR="00141836" w:rsidRPr="00212E00">
              <w:rPr>
                <w:rFonts w:ascii="Simplified Arabic" w:hAnsi="Simplified Arabic" w:cs="Simplified Arabic"/>
                <w:color w:val="000000"/>
                <w:rtl/>
              </w:rPr>
              <w:t xml:space="preserve"> الاجتماعات التحضيرية الإقليمية</w:t>
            </w:r>
          </w:p>
        </w:tc>
        <w:tc>
          <w:tcPr>
            <w:tcW w:w="1275" w:type="dxa"/>
            <w:noWrap/>
            <w:vAlign w:val="bottom"/>
            <w:hideMark/>
          </w:tcPr>
          <w:p w14:paraId="1B87DD9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64CE5A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0F127AC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52FBFE1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285009E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000 420</w:t>
            </w:r>
          </w:p>
        </w:tc>
        <w:tc>
          <w:tcPr>
            <w:tcW w:w="1245" w:type="dxa"/>
            <w:noWrap/>
            <w:vAlign w:val="bottom"/>
            <w:hideMark/>
          </w:tcPr>
          <w:p w14:paraId="2199CB2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000 420</w:t>
            </w:r>
          </w:p>
        </w:tc>
      </w:tr>
      <w:tr w:rsidR="00141836" w:rsidRPr="00212E00" w14:paraId="2B414F29" w14:textId="77777777" w:rsidTr="00893631">
        <w:trPr>
          <w:trHeight w:val="315"/>
        </w:trPr>
        <w:tc>
          <w:tcPr>
            <w:tcW w:w="7230" w:type="dxa"/>
            <w:gridSpan w:val="2"/>
            <w:shd w:val="clear" w:color="000000" w:fill="B4C6E7"/>
            <w:noWrap/>
            <w:vAlign w:val="center"/>
            <w:hideMark/>
          </w:tcPr>
          <w:p w14:paraId="3784CA99"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الاجتماع السابع لمؤتمر الأطراف</w:t>
            </w:r>
          </w:p>
        </w:tc>
        <w:tc>
          <w:tcPr>
            <w:tcW w:w="1275" w:type="dxa"/>
            <w:shd w:val="clear" w:color="000000" w:fill="B4C6E7"/>
            <w:noWrap/>
            <w:vAlign w:val="bottom"/>
            <w:hideMark/>
          </w:tcPr>
          <w:p w14:paraId="7C5D272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1CB4A9C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000 045 1</w:t>
            </w:r>
          </w:p>
        </w:tc>
        <w:tc>
          <w:tcPr>
            <w:tcW w:w="1276" w:type="dxa"/>
            <w:shd w:val="clear" w:color="000000" w:fill="B4C6E7"/>
            <w:noWrap/>
            <w:vAlign w:val="bottom"/>
            <w:hideMark/>
          </w:tcPr>
          <w:p w14:paraId="59E265F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000 045 1</w:t>
            </w:r>
          </w:p>
        </w:tc>
        <w:tc>
          <w:tcPr>
            <w:tcW w:w="1134" w:type="dxa"/>
            <w:shd w:val="clear" w:color="000000" w:fill="B4C6E7"/>
            <w:noWrap/>
            <w:vAlign w:val="bottom"/>
            <w:hideMark/>
          </w:tcPr>
          <w:p w14:paraId="5D6E04A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60B456C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000 895</w:t>
            </w:r>
          </w:p>
        </w:tc>
        <w:tc>
          <w:tcPr>
            <w:tcW w:w="1245" w:type="dxa"/>
            <w:shd w:val="clear" w:color="000000" w:fill="B4C6E7"/>
            <w:noWrap/>
            <w:vAlign w:val="bottom"/>
            <w:hideMark/>
          </w:tcPr>
          <w:p w14:paraId="0172C6C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000 895</w:t>
            </w:r>
          </w:p>
        </w:tc>
      </w:tr>
      <w:tr w:rsidR="00141836" w:rsidRPr="00212E00" w14:paraId="0DE3E764" w14:textId="77777777" w:rsidTr="00893631">
        <w:trPr>
          <w:trHeight w:val="163"/>
        </w:trPr>
        <w:tc>
          <w:tcPr>
            <w:tcW w:w="7230" w:type="dxa"/>
            <w:gridSpan w:val="2"/>
            <w:noWrap/>
            <w:vAlign w:val="center"/>
            <w:hideMark/>
          </w:tcPr>
          <w:p w14:paraId="0386A39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2-</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مكتب مؤتمر الأطراف</w:t>
            </w:r>
          </w:p>
        </w:tc>
        <w:tc>
          <w:tcPr>
            <w:tcW w:w="1275" w:type="dxa"/>
            <w:noWrap/>
            <w:vAlign w:val="bottom"/>
            <w:hideMark/>
          </w:tcPr>
          <w:p w14:paraId="5F3E0EE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ACEF44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207EDC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3DCFB3A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42B18E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64683C7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A774EC2" w14:textId="77777777" w:rsidTr="00893631">
        <w:trPr>
          <w:trHeight w:val="52"/>
        </w:trPr>
        <w:tc>
          <w:tcPr>
            <w:tcW w:w="284" w:type="dxa"/>
            <w:tcBorders>
              <w:bottom w:val="nil"/>
            </w:tcBorders>
            <w:noWrap/>
            <w:hideMark/>
          </w:tcPr>
          <w:p w14:paraId="7B30921C"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bottom w:val="nil"/>
            </w:tcBorders>
            <w:noWrap/>
            <w:vAlign w:val="center"/>
            <w:hideMark/>
          </w:tcPr>
          <w:p w14:paraId="11623183" w14:textId="46497530" w:rsidR="00141836" w:rsidRPr="00212E00" w:rsidRDefault="0024585E"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2-1</w:t>
            </w:r>
            <w:r w:rsidR="00AC00C9">
              <w:rPr>
                <w:rFonts w:ascii="Simplified Arabic" w:hAnsi="Simplified Arabic" w:cs="Simplified Arabic" w:hint="cs"/>
                <w:color w:val="000000"/>
                <w:rtl/>
              </w:rPr>
              <w:t>-</w:t>
            </w:r>
            <w:r>
              <w:rPr>
                <w:rFonts w:ascii="Simplified Arabic" w:hAnsi="Simplified Arabic" w:cs="Simplified Arabic" w:hint="cs"/>
                <w:color w:val="000000"/>
                <w:rtl/>
              </w:rPr>
              <w:t xml:space="preserve"> </w:t>
            </w:r>
            <w:r w:rsidR="00141836" w:rsidRPr="00212E00">
              <w:rPr>
                <w:rFonts w:ascii="Simplified Arabic" w:hAnsi="Simplified Arabic" w:cs="Simplified Arabic"/>
                <w:color w:val="000000"/>
                <w:rtl/>
              </w:rPr>
              <w:t>اجتماعات المكتب</w:t>
            </w:r>
          </w:p>
        </w:tc>
        <w:tc>
          <w:tcPr>
            <w:tcW w:w="1275" w:type="dxa"/>
            <w:tcBorders>
              <w:bottom w:val="nil"/>
            </w:tcBorders>
            <w:noWrap/>
            <w:vAlign w:val="bottom"/>
            <w:hideMark/>
          </w:tcPr>
          <w:p w14:paraId="7F12337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000 26</w:t>
            </w:r>
          </w:p>
        </w:tc>
        <w:tc>
          <w:tcPr>
            <w:tcW w:w="1134" w:type="dxa"/>
            <w:tcBorders>
              <w:bottom w:val="nil"/>
            </w:tcBorders>
            <w:noWrap/>
            <w:vAlign w:val="bottom"/>
            <w:hideMark/>
          </w:tcPr>
          <w:p w14:paraId="784C99D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bottom w:val="nil"/>
            </w:tcBorders>
            <w:noWrap/>
            <w:vAlign w:val="bottom"/>
            <w:hideMark/>
          </w:tcPr>
          <w:p w14:paraId="2DB6D00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000 26</w:t>
            </w:r>
          </w:p>
        </w:tc>
        <w:tc>
          <w:tcPr>
            <w:tcW w:w="1134" w:type="dxa"/>
            <w:tcBorders>
              <w:bottom w:val="nil"/>
            </w:tcBorders>
            <w:noWrap/>
            <w:vAlign w:val="bottom"/>
            <w:hideMark/>
          </w:tcPr>
          <w:p w14:paraId="59569CC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bottom w:val="nil"/>
            </w:tcBorders>
            <w:noWrap/>
            <w:vAlign w:val="bottom"/>
            <w:hideMark/>
          </w:tcPr>
          <w:p w14:paraId="6AC9D6D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bottom w:val="nil"/>
            </w:tcBorders>
            <w:noWrap/>
            <w:vAlign w:val="bottom"/>
            <w:hideMark/>
          </w:tcPr>
          <w:p w14:paraId="5C43A75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729A89F6" w14:textId="77777777" w:rsidTr="00893631">
        <w:trPr>
          <w:trHeight w:val="315"/>
        </w:trPr>
        <w:tc>
          <w:tcPr>
            <w:tcW w:w="7230" w:type="dxa"/>
            <w:gridSpan w:val="2"/>
            <w:shd w:val="clear" w:color="000000" w:fill="B4C6E7"/>
            <w:noWrap/>
            <w:vAlign w:val="center"/>
            <w:hideMark/>
          </w:tcPr>
          <w:p w14:paraId="3E152B03"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2-</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مكتب مؤتمر الأطراف</w:t>
            </w:r>
          </w:p>
        </w:tc>
        <w:tc>
          <w:tcPr>
            <w:tcW w:w="1275" w:type="dxa"/>
            <w:shd w:val="clear" w:color="000000" w:fill="B4C6E7"/>
            <w:noWrap/>
            <w:vAlign w:val="bottom"/>
            <w:hideMark/>
          </w:tcPr>
          <w:p w14:paraId="4D1FF75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000 26</w:t>
            </w:r>
          </w:p>
        </w:tc>
        <w:tc>
          <w:tcPr>
            <w:tcW w:w="1134" w:type="dxa"/>
            <w:shd w:val="clear" w:color="000000" w:fill="B4C6E7"/>
            <w:noWrap/>
            <w:vAlign w:val="bottom"/>
            <w:hideMark/>
          </w:tcPr>
          <w:p w14:paraId="5E5FC77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shd w:val="clear" w:color="000000" w:fill="B4C6E7"/>
            <w:noWrap/>
            <w:vAlign w:val="bottom"/>
            <w:hideMark/>
          </w:tcPr>
          <w:p w14:paraId="1B74602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000 26</w:t>
            </w:r>
          </w:p>
        </w:tc>
        <w:tc>
          <w:tcPr>
            <w:tcW w:w="1134" w:type="dxa"/>
            <w:shd w:val="clear" w:color="000000" w:fill="B4C6E7"/>
            <w:noWrap/>
            <w:vAlign w:val="bottom"/>
            <w:hideMark/>
          </w:tcPr>
          <w:p w14:paraId="5A98661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23908E1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7BA7E21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5F5417B1" w14:textId="77777777" w:rsidTr="00893631">
        <w:trPr>
          <w:trHeight w:val="52"/>
        </w:trPr>
        <w:tc>
          <w:tcPr>
            <w:tcW w:w="7230" w:type="dxa"/>
            <w:gridSpan w:val="2"/>
            <w:noWrap/>
            <w:vAlign w:val="center"/>
            <w:hideMark/>
          </w:tcPr>
          <w:p w14:paraId="2DABA651"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3-</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اللجنة المعنية بالتنفيذ والامتثال</w:t>
            </w:r>
          </w:p>
        </w:tc>
        <w:tc>
          <w:tcPr>
            <w:tcW w:w="1275" w:type="dxa"/>
            <w:noWrap/>
            <w:vAlign w:val="bottom"/>
            <w:hideMark/>
          </w:tcPr>
          <w:p w14:paraId="2D18465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174E89E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3B0D8C7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11D3268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C7A96D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35FA532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3ED2C018" w14:textId="77777777" w:rsidTr="00893631">
        <w:trPr>
          <w:trHeight w:val="52"/>
        </w:trPr>
        <w:tc>
          <w:tcPr>
            <w:tcW w:w="284" w:type="dxa"/>
            <w:tcBorders>
              <w:top w:val="nil"/>
            </w:tcBorders>
            <w:noWrap/>
            <w:hideMark/>
          </w:tcPr>
          <w:p w14:paraId="381DC10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68843B88" w14:textId="08D5AC94"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3-1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اجتماع اللجنة</w:t>
            </w:r>
          </w:p>
        </w:tc>
        <w:tc>
          <w:tcPr>
            <w:tcW w:w="1275" w:type="dxa"/>
            <w:tcBorders>
              <w:top w:val="nil"/>
            </w:tcBorders>
            <w:noWrap/>
            <w:vAlign w:val="bottom"/>
            <w:hideMark/>
          </w:tcPr>
          <w:p w14:paraId="33ECBD8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000 33</w:t>
            </w:r>
          </w:p>
        </w:tc>
        <w:tc>
          <w:tcPr>
            <w:tcW w:w="1134" w:type="dxa"/>
            <w:tcBorders>
              <w:top w:val="nil"/>
            </w:tcBorders>
            <w:noWrap/>
            <w:vAlign w:val="bottom"/>
            <w:hideMark/>
          </w:tcPr>
          <w:p w14:paraId="1C2EC35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4908093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000 33</w:t>
            </w:r>
          </w:p>
        </w:tc>
        <w:tc>
          <w:tcPr>
            <w:tcW w:w="1134" w:type="dxa"/>
            <w:tcBorders>
              <w:top w:val="nil"/>
            </w:tcBorders>
            <w:noWrap/>
            <w:vAlign w:val="bottom"/>
            <w:hideMark/>
          </w:tcPr>
          <w:p w14:paraId="54574AF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w:t>
            </w:r>
          </w:p>
        </w:tc>
        <w:tc>
          <w:tcPr>
            <w:tcW w:w="1134" w:type="dxa"/>
            <w:tcBorders>
              <w:top w:val="nil"/>
            </w:tcBorders>
            <w:noWrap/>
            <w:vAlign w:val="bottom"/>
            <w:hideMark/>
          </w:tcPr>
          <w:p w14:paraId="33E2DAF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20F7004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w:t>
            </w:r>
          </w:p>
        </w:tc>
      </w:tr>
      <w:tr w:rsidR="00141836" w:rsidRPr="00212E00" w14:paraId="3F9EADFB" w14:textId="77777777" w:rsidTr="00893631">
        <w:trPr>
          <w:trHeight w:val="52"/>
        </w:trPr>
        <w:tc>
          <w:tcPr>
            <w:tcW w:w="7230" w:type="dxa"/>
            <w:gridSpan w:val="2"/>
            <w:tcBorders>
              <w:bottom w:val="single" w:sz="4" w:space="0" w:color="auto"/>
            </w:tcBorders>
            <w:shd w:val="clear" w:color="000000" w:fill="B4C6E7"/>
            <w:noWrap/>
            <w:vAlign w:val="center"/>
            <w:hideMark/>
          </w:tcPr>
          <w:p w14:paraId="36202ED0"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3-</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اللجنة المعنية بالتنفيذ والامتثال</w:t>
            </w:r>
          </w:p>
        </w:tc>
        <w:tc>
          <w:tcPr>
            <w:tcW w:w="1275" w:type="dxa"/>
            <w:tcBorders>
              <w:bottom w:val="single" w:sz="4" w:space="0" w:color="auto"/>
            </w:tcBorders>
            <w:shd w:val="clear" w:color="000000" w:fill="B4C6E7"/>
            <w:noWrap/>
            <w:vAlign w:val="bottom"/>
            <w:hideMark/>
          </w:tcPr>
          <w:p w14:paraId="0BB0B0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000 33</w:t>
            </w:r>
          </w:p>
        </w:tc>
        <w:tc>
          <w:tcPr>
            <w:tcW w:w="1134" w:type="dxa"/>
            <w:tcBorders>
              <w:bottom w:val="single" w:sz="4" w:space="0" w:color="auto"/>
            </w:tcBorders>
            <w:shd w:val="clear" w:color="000000" w:fill="B4C6E7"/>
            <w:noWrap/>
            <w:vAlign w:val="bottom"/>
            <w:hideMark/>
          </w:tcPr>
          <w:p w14:paraId="1460239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bottom w:val="single" w:sz="4" w:space="0" w:color="auto"/>
            </w:tcBorders>
            <w:shd w:val="clear" w:color="000000" w:fill="B4C6E7"/>
            <w:noWrap/>
            <w:vAlign w:val="bottom"/>
            <w:hideMark/>
          </w:tcPr>
          <w:p w14:paraId="4743464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000 33</w:t>
            </w:r>
          </w:p>
        </w:tc>
        <w:tc>
          <w:tcPr>
            <w:tcW w:w="1134" w:type="dxa"/>
            <w:tcBorders>
              <w:bottom w:val="single" w:sz="4" w:space="0" w:color="auto"/>
            </w:tcBorders>
            <w:shd w:val="clear" w:color="000000" w:fill="B4C6E7"/>
            <w:noWrap/>
            <w:vAlign w:val="bottom"/>
            <w:hideMark/>
          </w:tcPr>
          <w:p w14:paraId="7AEB0DF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w:t>
            </w:r>
          </w:p>
        </w:tc>
        <w:tc>
          <w:tcPr>
            <w:tcW w:w="1134" w:type="dxa"/>
            <w:tcBorders>
              <w:bottom w:val="single" w:sz="4" w:space="0" w:color="auto"/>
            </w:tcBorders>
            <w:shd w:val="clear" w:color="000000" w:fill="B4C6E7"/>
            <w:noWrap/>
            <w:vAlign w:val="bottom"/>
            <w:hideMark/>
          </w:tcPr>
          <w:p w14:paraId="2684B61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bottom w:val="single" w:sz="4" w:space="0" w:color="auto"/>
            </w:tcBorders>
            <w:shd w:val="clear" w:color="000000" w:fill="B4C6E7"/>
            <w:noWrap/>
            <w:vAlign w:val="bottom"/>
            <w:hideMark/>
          </w:tcPr>
          <w:p w14:paraId="4C49A07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w:t>
            </w:r>
          </w:p>
        </w:tc>
      </w:tr>
      <w:tr w:rsidR="00141836" w:rsidRPr="00212E00" w14:paraId="61D5AF48" w14:textId="77777777" w:rsidTr="00893631">
        <w:trPr>
          <w:trHeight w:val="42"/>
        </w:trPr>
        <w:tc>
          <w:tcPr>
            <w:tcW w:w="7230" w:type="dxa"/>
            <w:gridSpan w:val="2"/>
            <w:tcBorders>
              <w:top w:val="single" w:sz="4" w:space="0" w:color="auto"/>
              <w:bottom w:val="single" w:sz="4" w:space="0" w:color="auto"/>
            </w:tcBorders>
            <w:shd w:val="clear" w:color="000000" w:fill="DBB731"/>
            <w:noWrap/>
            <w:vAlign w:val="center"/>
            <w:hideMark/>
          </w:tcPr>
          <w:p w14:paraId="45855677"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(ألف)</w:t>
            </w:r>
          </w:p>
        </w:tc>
        <w:tc>
          <w:tcPr>
            <w:tcW w:w="1275" w:type="dxa"/>
            <w:tcBorders>
              <w:top w:val="single" w:sz="4" w:space="0" w:color="auto"/>
              <w:bottom w:val="single" w:sz="4" w:space="0" w:color="auto"/>
            </w:tcBorders>
            <w:shd w:val="clear" w:color="000000" w:fill="DBB731"/>
            <w:noWrap/>
            <w:vAlign w:val="bottom"/>
            <w:hideMark/>
          </w:tcPr>
          <w:p w14:paraId="2752FCB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000 59</w:t>
            </w:r>
          </w:p>
        </w:tc>
        <w:tc>
          <w:tcPr>
            <w:tcW w:w="1134" w:type="dxa"/>
            <w:tcBorders>
              <w:top w:val="single" w:sz="4" w:space="0" w:color="auto"/>
              <w:bottom w:val="single" w:sz="4" w:space="0" w:color="auto"/>
            </w:tcBorders>
            <w:shd w:val="clear" w:color="000000" w:fill="DBB731"/>
            <w:noWrap/>
            <w:vAlign w:val="bottom"/>
            <w:hideMark/>
          </w:tcPr>
          <w:p w14:paraId="35B6622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000 045 1</w:t>
            </w:r>
          </w:p>
        </w:tc>
        <w:tc>
          <w:tcPr>
            <w:tcW w:w="1276" w:type="dxa"/>
            <w:tcBorders>
              <w:top w:val="single" w:sz="4" w:space="0" w:color="auto"/>
              <w:bottom w:val="single" w:sz="4" w:space="0" w:color="auto"/>
            </w:tcBorders>
            <w:shd w:val="clear" w:color="000000" w:fill="DBB731"/>
            <w:noWrap/>
            <w:vAlign w:val="bottom"/>
            <w:hideMark/>
          </w:tcPr>
          <w:p w14:paraId="30E16D2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000 104 1</w:t>
            </w:r>
          </w:p>
        </w:tc>
        <w:tc>
          <w:tcPr>
            <w:tcW w:w="1134" w:type="dxa"/>
            <w:tcBorders>
              <w:top w:val="single" w:sz="4" w:space="0" w:color="auto"/>
              <w:bottom w:val="single" w:sz="4" w:space="0" w:color="auto"/>
            </w:tcBorders>
            <w:shd w:val="clear" w:color="000000" w:fill="DBB731"/>
            <w:noWrap/>
            <w:vAlign w:val="bottom"/>
            <w:hideMark/>
          </w:tcPr>
          <w:p w14:paraId="5325675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w:t>
            </w:r>
          </w:p>
        </w:tc>
        <w:tc>
          <w:tcPr>
            <w:tcW w:w="1134" w:type="dxa"/>
            <w:tcBorders>
              <w:top w:val="single" w:sz="4" w:space="0" w:color="auto"/>
              <w:bottom w:val="single" w:sz="4" w:space="0" w:color="auto"/>
            </w:tcBorders>
            <w:shd w:val="clear" w:color="000000" w:fill="DBB731"/>
            <w:noWrap/>
            <w:vAlign w:val="bottom"/>
            <w:hideMark/>
          </w:tcPr>
          <w:p w14:paraId="5CF9EC8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000 895</w:t>
            </w:r>
          </w:p>
        </w:tc>
        <w:tc>
          <w:tcPr>
            <w:tcW w:w="1245" w:type="dxa"/>
            <w:tcBorders>
              <w:top w:val="single" w:sz="4" w:space="0" w:color="auto"/>
              <w:bottom w:val="single" w:sz="4" w:space="0" w:color="auto"/>
            </w:tcBorders>
            <w:shd w:val="clear" w:color="000000" w:fill="DBB731"/>
            <w:noWrap/>
            <w:vAlign w:val="bottom"/>
            <w:hideMark/>
          </w:tcPr>
          <w:p w14:paraId="7AF3461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000 907</w:t>
            </w:r>
          </w:p>
        </w:tc>
      </w:tr>
      <w:tr w:rsidR="00141836" w:rsidRPr="00212E00" w14:paraId="1C6B9C6A" w14:textId="77777777" w:rsidTr="00893631">
        <w:trPr>
          <w:trHeight w:val="42"/>
        </w:trPr>
        <w:tc>
          <w:tcPr>
            <w:tcW w:w="7230" w:type="dxa"/>
            <w:gridSpan w:val="2"/>
            <w:tcBorders>
              <w:top w:val="single" w:sz="4" w:space="0" w:color="auto"/>
            </w:tcBorders>
            <w:noWrap/>
            <w:vAlign w:val="center"/>
            <w:hideMark/>
          </w:tcPr>
          <w:p w14:paraId="5DB25AF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باء-</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بناء القدرات والمساعدة التقنية</w:t>
            </w:r>
          </w:p>
        </w:tc>
        <w:tc>
          <w:tcPr>
            <w:tcW w:w="1275" w:type="dxa"/>
            <w:tcBorders>
              <w:top w:val="single" w:sz="4" w:space="0" w:color="auto"/>
            </w:tcBorders>
            <w:noWrap/>
            <w:vAlign w:val="bottom"/>
            <w:hideMark/>
          </w:tcPr>
          <w:p w14:paraId="1E58683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0A3899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5CE2E7E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7E79F0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5BCB962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2C4CE14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78DA8236" w14:textId="77777777" w:rsidTr="00893631">
        <w:trPr>
          <w:trHeight w:val="52"/>
        </w:trPr>
        <w:tc>
          <w:tcPr>
            <w:tcW w:w="7230" w:type="dxa"/>
            <w:gridSpan w:val="2"/>
            <w:vAlign w:val="center"/>
            <w:hideMark/>
          </w:tcPr>
          <w:p w14:paraId="675C61C0"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4-</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برنامج اتفاقية ميناماتا لبناء القدرات والمساعدة التقنية</w:t>
            </w:r>
          </w:p>
        </w:tc>
        <w:tc>
          <w:tcPr>
            <w:tcW w:w="1275" w:type="dxa"/>
            <w:noWrap/>
            <w:vAlign w:val="bottom"/>
            <w:hideMark/>
          </w:tcPr>
          <w:p w14:paraId="5E1EFB6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59EC95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17A03B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791745E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0CE0EBA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2BBC7B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46E72E1F" w14:textId="77777777" w:rsidTr="00893631">
        <w:trPr>
          <w:trHeight w:val="300"/>
        </w:trPr>
        <w:tc>
          <w:tcPr>
            <w:tcW w:w="284" w:type="dxa"/>
            <w:noWrap/>
            <w:hideMark/>
          </w:tcPr>
          <w:p w14:paraId="71C251F7"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46CF76C7" w14:textId="7904BF7C"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الأدوات، والمنهجيات وطرائق تقديم الخدمات</w:t>
            </w:r>
          </w:p>
        </w:tc>
        <w:tc>
          <w:tcPr>
            <w:tcW w:w="1275" w:type="dxa"/>
            <w:noWrap/>
            <w:vAlign w:val="bottom"/>
            <w:hideMark/>
          </w:tcPr>
          <w:p w14:paraId="200C887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1BDCCED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00F901F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BCD99C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000 160</w:t>
            </w:r>
          </w:p>
        </w:tc>
        <w:tc>
          <w:tcPr>
            <w:tcW w:w="1134" w:type="dxa"/>
            <w:noWrap/>
            <w:vAlign w:val="bottom"/>
            <w:hideMark/>
          </w:tcPr>
          <w:p w14:paraId="4992405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000 160</w:t>
            </w:r>
          </w:p>
        </w:tc>
        <w:tc>
          <w:tcPr>
            <w:tcW w:w="1245" w:type="dxa"/>
            <w:noWrap/>
            <w:vAlign w:val="bottom"/>
            <w:hideMark/>
          </w:tcPr>
          <w:p w14:paraId="0ABB1A2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000 320</w:t>
            </w:r>
          </w:p>
        </w:tc>
      </w:tr>
      <w:tr w:rsidR="00141836" w:rsidRPr="00212E00" w14:paraId="72DAEDD4" w14:textId="77777777" w:rsidTr="00893631">
        <w:trPr>
          <w:trHeight w:val="300"/>
        </w:trPr>
        <w:tc>
          <w:tcPr>
            <w:tcW w:w="284" w:type="dxa"/>
            <w:noWrap/>
            <w:hideMark/>
          </w:tcPr>
          <w:p w14:paraId="2DE140F1"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358523AF" w14:textId="5F26BF6E"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4-2</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الأنشطة المحددة لتنمية القدرات</w:t>
            </w:r>
          </w:p>
        </w:tc>
        <w:tc>
          <w:tcPr>
            <w:tcW w:w="1275" w:type="dxa"/>
            <w:noWrap/>
            <w:vAlign w:val="bottom"/>
            <w:hideMark/>
          </w:tcPr>
          <w:p w14:paraId="4FB6CB0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297152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69130B3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1AA2814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000 270</w:t>
            </w:r>
          </w:p>
        </w:tc>
        <w:tc>
          <w:tcPr>
            <w:tcW w:w="1134" w:type="dxa"/>
            <w:noWrap/>
            <w:vAlign w:val="bottom"/>
            <w:hideMark/>
          </w:tcPr>
          <w:p w14:paraId="6746F03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000 260</w:t>
            </w:r>
          </w:p>
        </w:tc>
        <w:tc>
          <w:tcPr>
            <w:tcW w:w="1245" w:type="dxa"/>
            <w:noWrap/>
            <w:vAlign w:val="bottom"/>
            <w:hideMark/>
          </w:tcPr>
          <w:p w14:paraId="2779486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000 530</w:t>
            </w:r>
          </w:p>
        </w:tc>
      </w:tr>
      <w:tr w:rsidR="00141836" w:rsidRPr="00212E00" w14:paraId="5FE2D808" w14:textId="77777777" w:rsidTr="00893631">
        <w:trPr>
          <w:trHeight w:val="300"/>
        </w:trPr>
        <w:tc>
          <w:tcPr>
            <w:tcW w:w="284" w:type="dxa"/>
            <w:noWrap/>
            <w:hideMark/>
          </w:tcPr>
          <w:p w14:paraId="53E2E57C"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lastRenderedPageBreak/>
              <w:t> </w:t>
            </w:r>
          </w:p>
        </w:tc>
        <w:tc>
          <w:tcPr>
            <w:tcW w:w="6946" w:type="dxa"/>
            <w:noWrap/>
            <w:vAlign w:val="center"/>
            <w:hideMark/>
          </w:tcPr>
          <w:p w14:paraId="428AAF79" w14:textId="620E9362"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4-3</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أنشطة بناء القدرات عند الطلب</w:t>
            </w:r>
          </w:p>
        </w:tc>
        <w:tc>
          <w:tcPr>
            <w:tcW w:w="1275" w:type="dxa"/>
            <w:noWrap/>
            <w:vAlign w:val="bottom"/>
            <w:hideMark/>
          </w:tcPr>
          <w:p w14:paraId="5D7A7E3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F49B65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09E5DD3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526428C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000 160</w:t>
            </w:r>
          </w:p>
        </w:tc>
        <w:tc>
          <w:tcPr>
            <w:tcW w:w="1134" w:type="dxa"/>
            <w:noWrap/>
            <w:vAlign w:val="bottom"/>
            <w:hideMark/>
          </w:tcPr>
          <w:p w14:paraId="677D0AB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000 130</w:t>
            </w:r>
          </w:p>
        </w:tc>
        <w:tc>
          <w:tcPr>
            <w:tcW w:w="1245" w:type="dxa"/>
            <w:noWrap/>
            <w:vAlign w:val="bottom"/>
            <w:hideMark/>
          </w:tcPr>
          <w:p w14:paraId="4310358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000 290</w:t>
            </w:r>
          </w:p>
        </w:tc>
      </w:tr>
      <w:tr w:rsidR="00141836" w:rsidRPr="00212E00" w14:paraId="659B1CB8" w14:textId="77777777" w:rsidTr="00893631">
        <w:trPr>
          <w:trHeight w:val="52"/>
        </w:trPr>
        <w:tc>
          <w:tcPr>
            <w:tcW w:w="284" w:type="dxa"/>
            <w:noWrap/>
            <w:hideMark/>
          </w:tcPr>
          <w:p w14:paraId="1C869023"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71545166" w14:textId="3D150C4F"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4-4</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الأنشطة الشاملة </w:t>
            </w:r>
          </w:p>
        </w:tc>
        <w:tc>
          <w:tcPr>
            <w:tcW w:w="1275" w:type="dxa"/>
            <w:noWrap/>
            <w:vAlign w:val="bottom"/>
            <w:hideMark/>
          </w:tcPr>
          <w:p w14:paraId="4AC3A93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F3FAA3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5872479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331418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000 180</w:t>
            </w:r>
          </w:p>
        </w:tc>
        <w:tc>
          <w:tcPr>
            <w:tcW w:w="1134" w:type="dxa"/>
            <w:noWrap/>
            <w:vAlign w:val="bottom"/>
            <w:hideMark/>
          </w:tcPr>
          <w:p w14:paraId="03AA969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000 200</w:t>
            </w:r>
          </w:p>
        </w:tc>
        <w:tc>
          <w:tcPr>
            <w:tcW w:w="1245" w:type="dxa"/>
            <w:noWrap/>
            <w:vAlign w:val="bottom"/>
            <w:hideMark/>
          </w:tcPr>
          <w:p w14:paraId="425F85C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000 380</w:t>
            </w:r>
          </w:p>
        </w:tc>
      </w:tr>
      <w:tr w:rsidR="00141836" w:rsidRPr="00212E00" w14:paraId="0AB73264" w14:textId="77777777" w:rsidTr="00893631">
        <w:trPr>
          <w:trHeight w:val="315"/>
        </w:trPr>
        <w:tc>
          <w:tcPr>
            <w:tcW w:w="7230" w:type="dxa"/>
            <w:gridSpan w:val="2"/>
            <w:tcBorders>
              <w:bottom w:val="single" w:sz="4" w:space="0" w:color="auto"/>
            </w:tcBorders>
            <w:shd w:val="clear" w:color="000000" w:fill="B4C6E7"/>
            <w:noWrap/>
            <w:vAlign w:val="center"/>
            <w:hideMark/>
          </w:tcPr>
          <w:p w14:paraId="0AA9B65C"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4-</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برنامج اتفاقية ميناماتا لبناء القدرات والمساعدة التقنية</w:t>
            </w:r>
          </w:p>
        </w:tc>
        <w:tc>
          <w:tcPr>
            <w:tcW w:w="1275" w:type="dxa"/>
            <w:tcBorders>
              <w:bottom w:val="single" w:sz="4" w:space="0" w:color="auto"/>
            </w:tcBorders>
            <w:shd w:val="clear" w:color="000000" w:fill="B4C6E7"/>
            <w:noWrap/>
            <w:vAlign w:val="bottom"/>
            <w:hideMark/>
          </w:tcPr>
          <w:p w14:paraId="2BC5900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55336DF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bottom w:val="single" w:sz="4" w:space="0" w:color="auto"/>
            </w:tcBorders>
            <w:shd w:val="clear" w:color="000000" w:fill="B4C6E7"/>
            <w:noWrap/>
            <w:vAlign w:val="bottom"/>
            <w:hideMark/>
          </w:tcPr>
          <w:p w14:paraId="310EFF5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276584B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000 770</w:t>
            </w:r>
          </w:p>
        </w:tc>
        <w:tc>
          <w:tcPr>
            <w:tcW w:w="1134" w:type="dxa"/>
            <w:tcBorders>
              <w:bottom w:val="single" w:sz="4" w:space="0" w:color="auto"/>
            </w:tcBorders>
            <w:shd w:val="clear" w:color="000000" w:fill="B4C6E7"/>
            <w:noWrap/>
            <w:vAlign w:val="bottom"/>
            <w:hideMark/>
          </w:tcPr>
          <w:p w14:paraId="7CA051F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000 750</w:t>
            </w:r>
          </w:p>
        </w:tc>
        <w:tc>
          <w:tcPr>
            <w:tcW w:w="1245" w:type="dxa"/>
            <w:tcBorders>
              <w:bottom w:val="single" w:sz="4" w:space="0" w:color="auto"/>
            </w:tcBorders>
            <w:shd w:val="clear" w:color="000000" w:fill="B4C6E7"/>
            <w:noWrap/>
            <w:vAlign w:val="bottom"/>
            <w:hideMark/>
          </w:tcPr>
          <w:p w14:paraId="2D755E8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000 520 1</w:t>
            </w:r>
          </w:p>
        </w:tc>
      </w:tr>
      <w:tr w:rsidR="00141836" w:rsidRPr="00212E00" w14:paraId="032FCA60" w14:textId="77777777" w:rsidTr="00893631">
        <w:trPr>
          <w:trHeight w:val="42"/>
        </w:trPr>
        <w:tc>
          <w:tcPr>
            <w:tcW w:w="7230" w:type="dxa"/>
            <w:gridSpan w:val="2"/>
            <w:tcBorders>
              <w:top w:val="single" w:sz="4" w:space="0" w:color="auto"/>
              <w:bottom w:val="single" w:sz="4" w:space="0" w:color="auto"/>
            </w:tcBorders>
            <w:shd w:val="clear" w:color="000000" w:fill="DBB731"/>
            <w:noWrap/>
            <w:vAlign w:val="center"/>
            <w:hideMark/>
          </w:tcPr>
          <w:p w14:paraId="3114CA4C" w14:textId="0106A692"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(باء)</w:t>
            </w:r>
          </w:p>
        </w:tc>
        <w:tc>
          <w:tcPr>
            <w:tcW w:w="1275" w:type="dxa"/>
            <w:tcBorders>
              <w:top w:val="single" w:sz="4" w:space="0" w:color="auto"/>
              <w:bottom w:val="single" w:sz="4" w:space="0" w:color="auto"/>
            </w:tcBorders>
            <w:shd w:val="clear" w:color="000000" w:fill="DBB731"/>
            <w:noWrap/>
            <w:vAlign w:val="bottom"/>
            <w:hideMark/>
          </w:tcPr>
          <w:p w14:paraId="05A1804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bottom w:val="single" w:sz="4" w:space="0" w:color="auto"/>
            </w:tcBorders>
            <w:shd w:val="clear" w:color="000000" w:fill="DBB731"/>
            <w:noWrap/>
            <w:vAlign w:val="bottom"/>
            <w:hideMark/>
          </w:tcPr>
          <w:p w14:paraId="1FC3064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bottom w:val="single" w:sz="4" w:space="0" w:color="auto"/>
            </w:tcBorders>
            <w:shd w:val="clear" w:color="000000" w:fill="DBB731"/>
            <w:noWrap/>
            <w:vAlign w:val="bottom"/>
            <w:hideMark/>
          </w:tcPr>
          <w:p w14:paraId="17D392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bottom w:val="single" w:sz="4" w:space="0" w:color="auto"/>
            </w:tcBorders>
            <w:shd w:val="clear" w:color="000000" w:fill="DBB731"/>
            <w:noWrap/>
            <w:vAlign w:val="bottom"/>
            <w:hideMark/>
          </w:tcPr>
          <w:p w14:paraId="2AADDC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000 770</w:t>
            </w:r>
          </w:p>
        </w:tc>
        <w:tc>
          <w:tcPr>
            <w:tcW w:w="1134" w:type="dxa"/>
            <w:tcBorders>
              <w:top w:val="single" w:sz="4" w:space="0" w:color="auto"/>
              <w:bottom w:val="single" w:sz="4" w:space="0" w:color="auto"/>
            </w:tcBorders>
            <w:shd w:val="clear" w:color="000000" w:fill="DBB731"/>
            <w:noWrap/>
            <w:vAlign w:val="bottom"/>
            <w:hideMark/>
          </w:tcPr>
          <w:p w14:paraId="6AF0C71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000 750</w:t>
            </w:r>
          </w:p>
        </w:tc>
        <w:tc>
          <w:tcPr>
            <w:tcW w:w="1245" w:type="dxa"/>
            <w:tcBorders>
              <w:top w:val="single" w:sz="4" w:space="0" w:color="auto"/>
              <w:bottom w:val="single" w:sz="4" w:space="0" w:color="auto"/>
            </w:tcBorders>
            <w:shd w:val="clear" w:color="000000" w:fill="DBB731"/>
            <w:noWrap/>
            <w:vAlign w:val="bottom"/>
            <w:hideMark/>
          </w:tcPr>
          <w:p w14:paraId="32124D6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000 520 1</w:t>
            </w:r>
          </w:p>
        </w:tc>
      </w:tr>
      <w:tr w:rsidR="00141836" w:rsidRPr="00212E00" w14:paraId="42E4F70D" w14:textId="77777777" w:rsidTr="00893631">
        <w:trPr>
          <w:trHeight w:val="42"/>
        </w:trPr>
        <w:tc>
          <w:tcPr>
            <w:tcW w:w="7230" w:type="dxa"/>
            <w:gridSpan w:val="2"/>
            <w:tcBorders>
              <w:top w:val="single" w:sz="4" w:space="0" w:color="auto"/>
            </w:tcBorders>
            <w:noWrap/>
            <w:vAlign w:val="center"/>
            <w:hideMark/>
          </w:tcPr>
          <w:p w14:paraId="5B737E92"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جيم-</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الأنشطة العلمية والتقنية</w:t>
            </w:r>
          </w:p>
        </w:tc>
        <w:tc>
          <w:tcPr>
            <w:tcW w:w="1275" w:type="dxa"/>
            <w:tcBorders>
              <w:top w:val="single" w:sz="4" w:space="0" w:color="auto"/>
            </w:tcBorders>
            <w:noWrap/>
            <w:vAlign w:val="bottom"/>
            <w:hideMark/>
          </w:tcPr>
          <w:p w14:paraId="78CB7BA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3152E97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54D35E8F"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BDF761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56C2C1B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088DCC5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EE1620B" w14:textId="77777777" w:rsidTr="00893631">
        <w:trPr>
          <w:trHeight w:val="52"/>
        </w:trPr>
        <w:tc>
          <w:tcPr>
            <w:tcW w:w="7230" w:type="dxa"/>
            <w:gridSpan w:val="2"/>
            <w:tcBorders>
              <w:top w:val="nil"/>
            </w:tcBorders>
            <w:noWrap/>
            <w:vAlign w:val="center"/>
            <w:hideMark/>
          </w:tcPr>
          <w:p w14:paraId="64E69892"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الدعم العلمي للأطراف في اتفاقية ميناماتا</w:t>
            </w:r>
          </w:p>
        </w:tc>
        <w:tc>
          <w:tcPr>
            <w:tcW w:w="1275" w:type="dxa"/>
            <w:tcBorders>
              <w:top w:val="nil"/>
            </w:tcBorders>
            <w:noWrap/>
            <w:vAlign w:val="bottom"/>
            <w:hideMark/>
          </w:tcPr>
          <w:p w14:paraId="7D77F3A0"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nil"/>
            </w:tcBorders>
            <w:noWrap/>
            <w:vAlign w:val="bottom"/>
            <w:hideMark/>
          </w:tcPr>
          <w:p w14:paraId="7DCA321D"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nil"/>
            </w:tcBorders>
            <w:noWrap/>
            <w:vAlign w:val="bottom"/>
            <w:hideMark/>
          </w:tcPr>
          <w:p w14:paraId="50F17F71"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5BB2E419"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nil"/>
            </w:tcBorders>
            <w:noWrap/>
            <w:vAlign w:val="bottom"/>
            <w:hideMark/>
          </w:tcPr>
          <w:p w14:paraId="78E568F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nil"/>
            </w:tcBorders>
            <w:noWrap/>
            <w:vAlign w:val="bottom"/>
            <w:hideMark/>
          </w:tcPr>
          <w:p w14:paraId="13F8124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5704CBDC" w14:textId="77777777" w:rsidTr="00893631">
        <w:trPr>
          <w:trHeight w:val="300"/>
        </w:trPr>
        <w:tc>
          <w:tcPr>
            <w:tcW w:w="284" w:type="dxa"/>
            <w:noWrap/>
            <w:vAlign w:val="center"/>
            <w:hideMark/>
          </w:tcPr>
          <w:p w14:paraId="177B015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64EF02B4" w14:textId="4C595BF1"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تحسين طرق وضع قوائم جرد الزئبق</w:t>
            </w:r>
          </w:p>
        </w:tc>
        <w:tc>
          <w:tcPr>
            <w:tcW w:w="1275" w:type="dxa"/>
            <w:noWrap/>
            <w:vAlign w:val="bottom"/>
            <w:hideMark/>
          </w:tcPr>
          <w:p w14:paraId="404791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14AB7A7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118666C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C2091B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134" w:type="dxa"/>
            <w:noWrap/>
            <w:vAlign w:val="bottom"/>
            <w:hideMark/>
          </w:tcPr>
          <w:p w14:paraId="3882FBA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245" w:type="dxa"/>
            <w:noWrap/>
            <w:vAlign w:val="bottom"/>
            <w:hideMark/>
          </w:tcPr>
          <w:p w14:paraId="13FC744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000 100</w:t>
            </w:r>
          </w:p>
        </w:tc>
      </w:tr>
      <w:tr w:rsidR="00141836" w:rsidRPr="00212E00" w14:paraId="2E00572C" w14:textId="77777777" w:rsidTr="00893631">
        <w:trPr>
          <w:trHeight w:val="300"/>
        </w:trPr>
        <w:tc>
          <w:tcPr>
            <w:tcW w:w="284" w:type="dxa"/>
            <w:noWrap/>
            <w:vAlign w:val="center"/>
            <w:hideMark/>
          </w:tcPr>
          <w:p w14:paraId="6E0DA67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1CB8F502" w14:textId="7682ABE6" w:rsidR="00141836" w:rsidRPr="00212E00" w:rsidRDefault="0024585E"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5-2</w:t>
            </w:r>
            <w:r w:rsidR="00AC00C9">
              <w:rPr>
                <w:rFonts w:ascii="Simplified Arabic" w:hAnsi="Simplified Arabic" w:cs="Simplified Arabic" w:hint="cs"/>
                <w:color w:val="000000"/>
                <w:rtl/>
              </w:rPr>
              <w:t>-</w:t>
            </w:r>
            <w:r w:rsidR="00141836" w:rsidRPr="00212E00">
              <w:rPr>
                <w:rFonts w:ascii="Simplified Arabic" w:hAnsi="Simplified Arabic" w:cs="Simplified Arabic"/>
                <w:color w:val="000000"/>
                <w:rtl/>
              </w:rPr>
              <w:t xml:space="preserve"> تبادل المعلومات بشأن النمذجة والرصد</w:t>
            </w:r>
          </w:p>
        </w:tc>
        <w:tc>
          <w:tcPr>
            <w:tcW w:w="1275" w:type="dxa"/>
            <w:noWrap/>
            <w:vAlign w:val="bottom"/>
            <w:hideMark/>
          </w:tcPr>
          <w:p w14:paraId="7E9C214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6B5423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32B9EC0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21A1B82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134" w:type="dxa"/>
            <w:noWrap/>
            <w:vAlign w:val="bottom"/>
            <w:hideMark/>
          </w:tcPr>
          <w:p w14:paraId="54221BD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245" w:type="dxa"/>
            <w:noWrap/>
            <w:vAlign w:val="bottom"/>
            <w:hideMark/>
          </w:tcPr>
          <w:p w14:paraId="3B93BE8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000 100</w:t>
            </w:r>
          </w:p>
        </w:tc>
      </w:tr>
      <w:tr w:rsidR="00141836" w:rsidRPr="00212E00" w14:paraId="17CAFBAA" w14:textId="77777777" w:rsidTr="00893631">
        <w:trPr>
          <w:trHeight w:val="300"/>
        </w:trPr>
        <w:tc>
          <w:tcPr>
            <w:tcW w:w="284" w:type="dxa"/>
            <w:noWrap/>
            <w:vAlign w:val="center"/>
            <w:hideMark/>
          </w:tcPr>
          <w:p w14:paraId="5E1CF392"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17B917E9" w14:textId="0E099DF4"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5-3</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تقييم الآثار الصحية والبيئية والاجتماعية والاقتصادية للزئبق</w:t>
            </w:r>
          </w:p>
        </w:tc>
        <w:tc>
          <w:tcPr>
            <w:tcW w:w="1275" w:type="dxa"/>
            <w:noWrap/>
            <w:vAlign w:val="bottom"/>
            <w:hideMark/>
          </w:tcPr>
          <w:p w14:paraId="32D7006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7D36BF6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3859289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F77B50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000 75</w:t>
            </w:r>
          </w:p>
        </w:tc>
        <w:tc>
          <w:tcPr>
            <w:tcW w:w="1134" w:type="dxa"/>
            <w:noWrap/>
            <w:vAlign w:val="bottom"/>
            <w:hideMark/>
          </w:tcPr>
          <w:p w14:paraId="3E68848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000 75</w:t>
            </w:r>
          </w:p>
        </w:tc>
        <w:tc>
          <w:tcPr>
            <w:tcW w:w="1245" w:type="dxa"/>
            <w:noWrap/>
            <w:vAlign w:val="bottom"/>
            <w:hideMark/>
          </w:tcPr>
          <w:p w14:paraId="4AB1886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000 150</w:t>
            </w:r>
          </w:p>
        </w:tc>
      </w:tr>
      <w:tr w:rsidR="00141836" w:rsidRPr="00212E00" w14:paraId="46A678E4" w14:textId="77777777" w:rsidTr="00893631">
        <w:trPr>
          <w:trHeight w:val="300"/>
        </w:trPr>
        <w:tc>
          <w:tcPr>
            <w:tcW w:w="284" w:type="dxa"/>
            <w:noWrap/>
            <w:vAlign w:val="center"/>
            <w:hideMark/>
          </w:tcPr>
          <w:p w14:paraId="6125623A"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7236311F" w14:textId="4C954771"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5-4</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تبادل المعلومات في تكنولوجيات خفض الزئبق</w:t>
            </w:r>
          </w:p>
        </w:tc>
        <w:tc>
          <w:tcPr>
            <w:tcW w:w="1275" w:type="dxa"/>
            <w:noWrap/>
            <w:vAlign w:val="bottom"/>
            <w:hideMark/>
          </w:tcPr>
          <w:p w14:paraId="24075B3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943F91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4FB6ED1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7B1BAF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134" w:type="dxa"/>
            <w:noWrap/>
            <w:vAlign w:val="bottom"/>
            <w:hideMark/>
          </w:tcPr>
          <w:p w14:paraId="385E26A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245" w:type="dxa"/>
            <w:noWrap/>
            <w:vAlign w:val="bottom"/>
            <w:hideMark/>
          </w:tcPr>
          <w:p w14:paraId="0EFE238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000 100</w:t>
            </w:r>
          </w:p>
        </w:tc>
      </w:tr>
      <w:tr w:rsidR="00141836" w:rsidRPr="00212E00" w14:paraId="7FFEB7ED" w14:textId="77777777" w:rsidTr="00893631">
        <w:trPr>
          <w:trHeight w:val="86"/>
        </w:trPr>
        <w:tc>
          <w:tcPr>
            <w:tcW w:w="284" w:type="dxa"/>
            <w:noWrap/>
            <w:vAlign w:val="center"/>
            <w:hideMark/>
          </w:tcPr>
          <w:p w14:paraId="7B78A428"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5E3E90DC" w14:textId="7550FE33"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5-5</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الأنشطة العلمية والتقنية الشاملة لمجالات متعددة</w:t>
            </w:r>
          </w:p>
        </w:tc>
        <w:tc>
          <w:tcPr>
            <w:tcW w:w="1275" w:type="dxa"/>
            <w:noWrap/>
            <w:vAlign w:val="bottom"/>
            <w:hideMark/>
          </w:tcPr>
          <w:p w14:paraId="21482B5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8B3F6F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5B15F7F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74D7565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000 570</w:t>
            </w:r>
          </w:p>
        </w:tc>
        <w:tc>
          <w:tcPr>
            <w:tcW w:w="1134" w:type="dxa"/>
            <w:noWrap/>
            <w:vAlign w:val="bottom"/>
            <w:hideMark/>
          </w:tcPr>
          <w:p w14:paraId="0419032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000 400</w:t>
            </w:r>
          </w:p>
        </w:tc>
        <w:tc>
          <w:tcPr>
            <w:tcW w:w="1245" w:type="dxa"/>
            <w:noWrap/>
            <w:vAlign w:val="bottom"/>
            <w:hideMark/>
          </w:tcPr>
          <w:p w14:paraId="4E99DEA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000 970</w:t>
            </w:r>
          </w:p>
        </w:tc>
      </w:tr>
      <w:tr w:rsidR="00141836" w:rsidRPr="00212E00" w14:paraId="230BFBBA" w14:textId="77777777" w:rsidTr="00893631">
        <w:trPr>
          <w:trHeight w:val="114"/>
        </w:trPr>
        <w:tc>
          <w:tcPr>
            <w:tcW w:w="7230" w:type="dxa"/>
            <w:gridSpan w:val="2"/>
            <w:shd w:val="clear" w:color="000000" w:fill="B4C6E7"/>
            <w:noWrap/>
            <w:vAlign w:val="center"/>
            <w:hideMark/>
          </w:tcPr>
          <w:p w14:paraId="69E2FF73"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الدعم العلمي للأطراف في اتفاقية ميناماتا</w:t>
            </w:r>
          </w:p>
        </w:tc>
        <w:tc>
          <w:tcPr>
            <w:tcW w:w="1275" w:type="dxa"/>
            <w:shd w:val="clear" w:color="000000" w:fill="B4C6E7"/>
            <w:noWrap/>
            <w:vAlign w:val="bottom"/>
            <w:hideMark/>
          </w:tcPr>
          <w:p w14:paraId="446EBE7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678D8CF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shd w:val="clear" w:color="000000" w:fill="B4C6E7"/>
            <w:noWrap/>
            <w:vAlign w:val="bottom"/>
            <w:hideMark/>
          </w:tcPr>
          <w:p w14:paraId="3C666A6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400CB68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000 795</w:t>
            </w:r>
          </w:p>
        </w:tc>
        <w:tc>
          <w:tcPr>
            <w:tcW w:w="1134" w:type="dxa"/>
            <w:shd w:val="clear" w:color="000000" w:fill="B4C6E7"/>
            <w:noWrap/>
            <w:vAlign w:val="bottom"/>
            <w:hideMark/>
          </w:tcPr>
          <w:p w14:paraId="42C2387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000 625</w:t>
            </w:r>
          </w:p>
        </w:tc>
        <w:tc>
          <w:tcPr>
            <w:tcW w:w="1245" w:type="dxa"/>
            <w:shd w:val="clear" w:color="000000" w:fill="B4C6E7"/>
            <w:noWrap/>
            <w:vAlign w:val="bottom"/>
            <w:hideMark/>
          </w:tcPr>
          <w:p w14:paraId="2FFD49F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000 420 1</w:t>
            </w:r>
          </w:p>
        </w:tc>
      </w:tr>
      <w:tr w:rsidR="00141836" w:rsidRPr="00212E00" w14:paraId="0BDBBD03" w14:textId="77777777" w:rsidTr="00893631">
        <w:trPr>
          <w:trHeight w:val="103"/>
        </w:trPr>
        <w:tc>
          <w:tcPr>
            <w:tcW w:w="7230" w:type="dxa"/>
            <w:gridSpan w:val="2"/>
            <w:noWrap/>
            <w:vAlign w:val="center"/>
            <w:hideMark/>
          </w:tcPr>
          <w:p w14:paraId="1DC4C45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تقييم الفعالية</w:t>
            </w:r>
            <w:r w:rsidRPr="00212E00">
              <w:rPr>
                <w:rFonts w:ascii="Simplified Arabic" w:hAnsi="Simplified Arabic" w:cs="Simplified Arabic"/>
                <w:bCs/>
                <w:color w:val="000000"/>
                <w:rtl/>
              </w:rPr>
              <w:t xml:space="preserve"> </w:t>
            </w:r>
          </w:p>
        </w:tc>
        <w:tc>
          <w:tcPr>
            <w:tcW w:w="1275" w:type="dxa"/>
            <w:noWrap/>
            <w:vAlign w:val="bottom"/>
            <w:hideMark/>
          </w:tcPr>
          <w:p w14:paraId="20AE340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560E96E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08C01C2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4D03A2E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1F8E843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3973003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07A49619" w14:textId="77777777" w:rsidTr="00893631">
        <w:trPr>
          <w:trHeight w:val="52"/>
        </w:trPr>
        <w:tc>
          <w:tcPr>
            <w:tcW w:w="284" w:type="dxa"/>
            <w:noWrap/>
            <w:vAlign w:val="center"/>
            <w:hideMark/>
          </w:tcPr>
          <w:p w14:paraId="07EEC1B5"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6D89F745" w14:textId="3FA83FB9"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6-1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فريق تقييم الفعالية</w:t>
            </w:r>
          </w:p>
        </w:tc>
        <w:tc>
          <w:tcPr>
            <w:tcW w:w="1275" w:type="dxa"/>
            <w:noWrap/>
            <w:vAlign w:val="bottom"/>
            <w:hideMark/>
          </w:tcPr>
          <w:p w14:paraId="60E00CF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000 110</w:t>
            </w:r>
          </w:p>
        </w:tc>
        <w:tc>
          <w:tcPr>
            <w:tcW w:w="1134" w:type="dxa"/>
            <w:noWrap/>
            <w:vAlign w:val="bottom"/>
            <w:hideMark/>
          </w:tcPr>
          <w:p w14:paraId="0E5D9BE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383377D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000 110</w:t>
            </w:r>
          </w:p>
        </w:tc>
        <w:tc>
          <w:tcPr>
            <w:tcW w:w="1134" w:type="dxa"/>
            <w:noWrap/>
            <w:vAlign w:val="bottom"/>
            <w:hideMark/>
          </w:tcPr>
          <w:p w14:paraId="2988408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B2140D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75C0FC8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7AF6F45D" w14:textId="77777777" w:rsidTr="00893631">
        <w:trPr>
          <w:trHeight w:val="315"/>
        </w:trPr>
        <w:tc>
          <w:tcPr>
            <w:tcW w:w="284" w:type="dxa"/>
            <w:tcBorders>
              <w:top w:val="nil"/>
            </w:tcBorders>
            <w:noWrap/>
            <w:vAlign w:val="center"/>
            <w:hideMark/>
          </w:tcPr>
          <w:p w14:paraId="501EE278"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4BE307EF" w14:textId="70B382E0"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6-2</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الأعمال التحضيرية الأخرى والتقارير لدعم تقييم الفعالية</w:t>
            </w:r>
          </w:p>
        </w:tc>
        <w:tc>
          <w:tcPr>
            <w:tcW w:w="1275" w:type="dxa"/>
            <w:tcBorders>
              <w:top w:val="nil"/>
            </w:tcBorders>
            <w:noWrap/>
            <w:vAlign w:val="bottom"/>
            <w:hideMark/>
          </w:tcPr>
          <w:p w14:paraId="5FB43CB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2089C04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5FA2131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67C28AF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2D5A992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07B30C9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2F2BD5EF" w14:textId="77777777" w:rsidTr="00893631">
        <w:trPr>
          <w:trHeight w:val="52"/>
        </w:trPr>
        <w:tc>
          <w:tcPr>
            <w:tcW w:w="7230" w:type="dxa"/>
            <w:gridSpan w:val="2"/>
            <w:shd w:val="clear" w:color="000000" w:fill="B4C6E7"/>
            <w:noWrap/>
            <w:vAlign w:val="center"/>
            <w:hideMark/>
          </w:tcPr>
          <w:p w14:paraId="6F09891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تقييم الفعالية</w:t>
            </w:r>
          </w:p>
        </w:tc>
        <w:tc>
          <w:tcPr>
            <w:tcW w:w="1275" w:type="dxa"/>
            <w:shd w:val="clear" w:color="000000" w:fill="B4C6E7"/>
            <w:noWrap/>
            <w:vAlign w:val="bottom"/>
            <w:hideMark/>
          </w:tcPr>
          <w:p w14:paraId="5BDE557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000 110</w:t>
            </w:r>
          </w:p>
        </w:tc>
        <w:tc>
          <w:tcPr>
            <w:tcW w:w="1134" w:type="dxa"/>
            <w:shd w:val="clear" w:color="000000" w:fill="B4C6E7"/>
            <w:noWrap/>
            <w:vAlign w:val="bottom"/>
            <w:hideMark/>
          </w:tcPr>
          <w:p w14:paraId="7B824D2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shd w:val="clear" w:color="000000" w:fill="B4C6E7"/>
            <w:noWrap/>
            <w:vAlign w:val="bottom"/>
            <w:hideMark/>
          </w:tcPr>
          <w:p w14:paraId="50D80DC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000 110</w:t>
            </w:r>
          </w:p>
        </w:tc>
        <w:tc>
          <w:tcPr>
            <w:tcW w:w="1134" w:type="dxa"/>
            <w:shd w:val="clear" w:color="000000" w:fill="B4C6E7"/>
            <w:noWrap/>
            <w:vAlign w:val="bottom"/>
            <w:hideMark/>
          </w:tcPr>
          <w:p w14:paraId="0B95F93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13859B7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07AA668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10BB7137" w14:textId="77777777" w:rsidTr="00893631">
        <w:trPr>
          <w:trHeight w:val="52"/>
        </w:trPr>
        <w:tc>
          <w:tcPr>
            <w:tcW w:w="7230" w:type="dxa"/>
            <w:gridSpan w:val="2"/>
            <w:noWrap/>
            <w:vAlign w:val="center"/>
            <w:hideMark/>
          </w:tcPr>
          <w:p w14:paraId="3FBAEE97"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7-</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تقديم التقارير الوطنية بموجب اتفاقية ميناماتا</w:t>
            </w:r>
          </w:p>
        </w:tc>
        <w:tc>
          <w:tcPr>
            <w:tcW w:w="1275" w:type="dxa"/>
            <w:noWrap/>
            <w:vAlign w:val="bottom"/>
            <w:hideMark/>
          </w:tcPr>
          <w:p w14:paraId="015FFC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5A6AB9C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4B65B73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1833DAC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185CFDE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4285593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3CC03F10" w14:textId="77777777" w:rsidTr="00893631">
        <w:trPr>
          <w:trHeight w:val="300"/>
        </w:trPr>
        <w:tc>
          <w:tcPr>
            <w:tcW w:w="284" w:type="dxa"/>
            <w:tcBorders>
              <w:top w:val="nil"/>
            </w:tcBorders>
            <w:noWrap/>
            <w:vAlign w:val="center"/>
            <w:hideMark/>
          </w:tcPr>
          <w:p w14:paraId="01F2F83E"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612A0AE8" w14:textId="64FCF2A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7-1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معالجة وتحليل التقارير الوطنية </w:t>
            </w:r>
          </w:p>
        </w:tc>
        <w:tc>
          <w:tcPr>
            <w:tcW w:w="1275" w:type="dxa"/>
            <w:tcBorders>
              <w:top w:val="nil"/>
            </w:tcBorders>
            <w:noWrap/>
            <w:vAlign w:val="bottom"/>
            <w:hideMark/>
          </w:tcPr>
          <w:p w14:paraId="24F162D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000 25</w:t>
            </w:r>
          </w:p>
        </w:tc>
        <w:tc>
          <w:tcPr>
            <w:tcW w:w="1134" w:type="dxa"/>
            <w:tcBorders>
              <w:top w:val="nil"/>
            </w:tcBorders>
            <w:noWrap/>
            <w:vAlign w:val="bottom"/>
            <w:hideMark/>
          </w:tcPr>
          <w:p w14:paraId="5B68B20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5A83C3E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000 25</w:t>
            </w:r>
          </w:p>
        </w:tc>
        <w:tc>
          <w:tcPr>
            <w:tcW w:w="1134" w:type="dxa"/>
            <w:tcBorders>
              <w:top w:val="nil"/>
            </w:tcBorders>
            <w:noWrap/>
            <w:vAlign w:val="bottom"/>
            <w:hideMark/>
          </w:tcPr>
          <w:p w14:paraId="0BFEBE8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46DFD31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13B25DA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162D8E13" w14:textId="77777777" w:rsidTr="00893631">
        <w:trPr>
          <w:trHeight w:val="300"/>
        </w:trPr>
        <w:tc>
          <w:tcPr>
            <w:tcW w:w="284" w:type="dxa"/>
            <w:tcBorders>
              <w:top w:val="nil"/>
            </w:tcBorders>
            <w:noWrap/>
            <w:vAlign w:val="center"/>
            <w:hideMark/>
          </w:tcPr>
          <w:p w14:paraId="36402FC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57753BB5" w14:textId="7629332A" w:rsidR="00141836" w:rsidRPr="00212E00" w:rsidRDefault="00CC5F1C"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7-2</w:t>
            </w:r>
            <w:r w:rsidR="00AC00C9">
              <w:rPr>
                <w:rFonts w:ascii="Simplified Arabic" w:hAnsi="Simplified Arabic" w:cs="Simplified Arabic" w:hint="cs"/>
                <w:color w:val="000000"/>
                <w:rtl/>
              </w:rPr>
              <w:t>-</w:t>
            </w:r>
            <w:r>
              <w:rPr>
                <w:rFonts w:ascii="Simplified Arabic" w:hAnsi="Simplified Arabic" w:cs="Simplified Arabic" w:hint="cs"/>
                <w:color w:val="000000"/>
                <w:rtl/>
              </w:rPr>
              <w:t xml:space="preserve"> </w:t>
            </w:r>
            <w:r w:rsidR="00141836" w:rsidRPr="00212E00">
              <w:rPr>
                <w:rFonts w:ascii="Simplified Arabic" w:hAnsi="Simplified Arabic" w:cs="Simplified Arabic"/>
                <w:color w:val="000000"/>
                <w:rtl/>
              </w:rPr>
              <w:t xml:space="preserve">الإدارة الجارية للمعلومات الواردة في التقارير الوطنية </w:t>
            </w:r>
          </w:p>
        </w:tc>
        <w:tc>
          <w:tcPr>
            <w:tcW w:w="1275" w:type="dxa"/>
            <w:tcBorders>
              <w:top w:val="nil"/>
            </w:tcBorders>
            <w:noWrap/>
            <w:vAlign w:val="bottom"/>
            <w:hideMark/>
          </w:tcPr>
          <w:p w14:paraId="47806FD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000 30</w:t>
            </w:r>
          </w:p>
        </w:tc>
        <w:tc>
          <w:tcPr>
            <w:tcW w:w="1134" w:type="dxa"/>
            <w:tcBorders>
              <w:top w:val="nil"/>
            </w:tcBorders>
            <w:noWrap/>
            <w:vAlign w:val="bottom"/>
            <w:hideMark/>
          </w:tcPr>
          <w:p w14:paraId="2550345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10F503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000 30</w:t>
            </w:r>
          </w:p>
        </w:tc>
        <w:tc>
          <w:tcPr>
            <w:tcW w:w="1134" w:type="dxa"/>
            <w:tcBorders>
              <w:top w:val="nil"/>
            </w:tcBorders>
            <w:noWrap/>
            <w:vAlign w:val="bottom"/>
            <w:hideMark/>
          </w:tcPr>
          <w:p w14:paraId="22986A3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4C30759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7A1BC3A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4E92B828" w14:textId="77777777" w:rsidTr="00893631">
        <w:trPr>
          <w:trHeight w:val="315"/>
        </w:trPr>
        <w:tc>
          <w:tcPr>
            <w:tcW w:w="284" w:type="dxa"/>
            <w:tcBorders>
              <w:top w:val="nil"/>
            </w:tcBorders>
            <w:noWrap/>
            <w:vAlign w:val="center"/>
            <w:hideMark/>
          </w:tcPr>
          <w:p w14:paraId="6CB02F90"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3E1D9E26" w14:textId="4DF4D5BA"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7-3</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تعزيز قدرة الأطراف على تقديم التقارير الوطنية</w:t>
            </w:r>
          </w:p>
        </w:tc>
        <w:tc>
          <w:tcPr>
            <w:tcW w:w="1275" w:type="dxa"/>
            <w:tcBorders>
              <w:top w:val="nil"/>
            </w:tcBorders>
            <w:noWrap/>
            <w:vAlign w:val="bottom"/>
            <w:hideMark/>
          </w:tcPr>
          <w:p w14:paraId="1148F4F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w:t>
            </w:r>
          </w:p>
        </w:tc>
        <w:tc>
          <w:tcPr>
            <w:tcW w:w="1134" w:type="dxa"/>
            <w:tcBorders>
              <w:top w:val="nil"/>
            </w:tcBorders>
            <w:noWrap/>
            <w:vAlign w:val="bottom"/>
            <w:hideMark/>
          </w:tcPr>
          <w:p w14:paraId="36E992E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39B64B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w:t>
            </w:r>
          </w:p>
        </w:tc>
        <w:tc>
          <w:tcPr>
            <w:tcW w:w="1134" w:type="dxa"/>
            <w:tcBorders>
              <w:top w:val="nil"/>
            </w:tcBorders>
            <w:noWrap/>
            <w:vAlign w:val="bottom"/>
            <w:hideMark/>
          </w:tcPr>
          <w:p w14:paraId="217FA4B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38DFFDA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w:t>
            </w:r>
          </w:p>
        </w:tc>
        <w:tc>
          <w:tcPr>
            <w:tcW w:w="1245" w:type="dxa"/>
            <w:tcBorders>
              <w:top w:val="nil"/>
            </w:tcBorders>
            <w:noWrap/>
            <w:vAlign w:val="bottom"/>
            <w:hideMark/>
          </w:tcPr>
          <w:p w14:paraId="041256A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w:t>
            </w:r>
          </w:p>
        </w:tc>
      </w:tr>
      <w:tr w:rsidR="00141836" w:rsidRPr="00212E00" w14:paraId="22CD632A" w14:textId="77777777" w:rsidTr="00893631">
        <w:trPr>
          <w:trHeight w:val="52"/>
        </w:trPr>
        <w:tc>
          <w:tcPr>
            <w:tcW w:w="7230" w:type="dxa"/>
            <w:gridSpan w:val="2"/>
            <w:tcBorders>
              <w:bottom w:val="single" w:sz="4" w:space="0" w:color="auto"/>
            </w:tcBorders>
            <w:shd w:val="clear" w:color="000000" w:fill="B4C6E7"/>
            <w:noWrap/>
            <w:vAlign w:val="center"/>
            <w:hideMark/>
          </w:tcPr>
          <w:p w14:paraId="6DAFA38E"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7-</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تقديم التقارير الوطنية بموجب اتفاقية ميناماتا</w:t>
            </w:r>
          </w:p>
        </w:tc>
        <w:tc>
          <w:tcPr>
            <w:tcW w:w="1275" w:type="dxa"/>
            <w:tcBorders>
              <w:bottom w:val="single" w:sz="4" w:space="0" w:color="auto"/>
            </w:tcBorders>
            <w:shd w:val="clear" w:color="000000" w:fill="B4C6E7"/>
            <w:noWrap/>
            <w:vAlign w:val="bottom"/>
            <w:hideMark/>
          </w:tcPr>
          <w:p w14:paraId="0622744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000 71</w:t>
            </w:r>
          </w:p>
        </w:tc>
        <w:tc>
          <w:tcPr>
            <w:tcW w:w="1134" w:type="dxa"/>
            <w:tcBorders>
              <w:bottom w:val="single" w:sz="4" w:space="0" w:color="auto"/>
            </w:tcBorders>
            <w:shd w:val="clear" w:color="000000" w:fill="B4C6E7"/>
            <w:noWrap/>
            <w:vAlign w:val="bottom"/>
            <w:hideMark/>
          </w:tcPr>
          <w:p w14:paraId="72D46F3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bottom w:val="single" w:sz="4" w:space="0" w:color="auto"/>
            </w:tcBorders>
            <w:shd w:val="clear" w:color="000000" w:fill="B4C6E7"/>
            <w:noWrap/>
            <w:vAlign w:val="bottom"/>
            <w:hideMark/>
          </w:tcPr>
          <w:p w14:paraId="5ABC32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000 71</w:t>
            </w:r>
          </w:p>
        </w:tc>
        <w:tc>
          <w:tcPr>
            <w:tcW w:w="1134" w:type="dxa"/>
            <w:tcBorders>
              <w:bottom w:val="single" w:sz="4" w:space="0" w:color="auto"/>
            </w:tcBorders>
            <w:shd w:val="clear" w:color="000000" w:fill="B4C6E7"/>
            <w:noWrap/>
            <w:vAlign w:val="bottom"/>
            <w:hideMark/>
          </w:tcPr>
          <w:p w14:paraId="00F0133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151D5FE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w:t>
            </w:r>
          </w:p>
        </w:tc>
        <w:tc>
          <w:tcPr>
            <w:tcW w:w="1245" w:type="dxa"/>
            <w:tcBorders>
              <w:bottom w:val="single" w:sz="4" w:space="0" w:color="auto"/>
            </w:tcBorders>
            <w:shd w:val="clear" w:color="000000" w:fill="B4C6E7"/>
            <w:noWrap/>
            <w:vAlign w:val="bottom"/>
            <w:hideMark/>
          </w:tcPr>
          <w:p w14:paraId="22F4C24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w:t>
            </w:r>
          </w:p>
        </w:tc>
      </w:tr>
      <w:tr w:rsidR="00141836" w:rsidRPr="00212E00" w14:paraId="18965F76" w14:textId="77777777" w:rsidTr="00893631">
        <w:trPr>
          <w:trHeight w:val="42"/>
        </w:trPr>
        <w:tc>
          <w:tcPr>
            <w:tcW w:w="7230" w:type="dxa"/>
            <w:gridSpan w:val="2"/>
            <w:tcBorders>
              <w:top w:val="single" w:sz="4" w:space="0" w:color="auto"/>
              <w:bottom w:val="single" w:sz="4" w:space="0" w:color="auto"/>
            </w:tcBorders>
            <w:shd w:val="clear" w:color="000000" w:fill="DBB731"/>
            <w:noWrap/>
            <w:vAlign w:val="center"/>
            <w:hideMark/>
          </w:tcPr>
          <w:p w14:paraId="3C6203C8"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lastRenderedPageBreak/>
              <w:t>المجموع (جيم)</w:t>
            </w:r>
          </w:p>
        </w:tc>
        <w:tc>
          <w:tcPr>
            <w:tcW w:w="1275" w:type="dxa"/>
            <w:tcBorders>
              <w:top w:val="single" w:sz="4" w:space="0" w:color="auto"/>
              <w:bottom w:val="single" w:sz="4" w:space="0" w:color="auto"/>
            </w:tcBorders>
            <w:shd w:val="clear" w:color="000000" w:fill="DBB731"/>
            <w:noWrap/>
            <w:vAlign w:val="bottom"/>
            <w:hideMark/>
          </w:tcPr>
          <w:p w14:paraId="1737F6B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000 181</w:t>
            </w:r>
          </w:p>
        </w:tc>
        <w:tc>
          <w:tcPr>
            <w:tcW w:w="1134" w:type="dxa"/>
            <w:tcBorders>
              <w:top w:val="single" w:sz="4" w:space="0" w:color="auto"/>
              <w:bottom w:val="single" w:sz="4" w:space="0" w:color="auto"/>
            </w:tcBorders>
            <w:shd w:val="clear" w:color="000000" w:fill="DBB731"/>
            <w:noWrap/>
            <w:vAlign w:val="bottom"/>
            <w:hideMark/>
          </w:tcPr>
          <w:p w14:paraId="5900D7F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bottom w:val="single" w:sz="4" w:space="0" w:color="auto"/>
            </w:tcBorders>
            <w:shd w:val="clear" w:color="000000" w:fill="DBB731"/>
            <w:noWrap/>
            <w:vAlign w:val="bottom"/>
            <w:hideMark/>
          </w:tcPr>
          <w:p w14:paraId="1069365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000 181</w:t>
            </w:r>
          </w:p>
        </w:tc>
        <w:tc>
          <w:tcPr>
            <w:tcW w:w="1134" w:type="dxa"/>
            <w:tcBorders>
              <w:top w:val="single" w:sz="4" w:space="0" w:color="auto"/>
              <w:bottom w:val="single" w:sz="4" w:space="0" w:color="auto"/>
            </w:tcBorders>
            <w:shd w:val="clear" w:color="000000" w:fill="DBB731"/>
            <w:noWrap/>
            <w:vAlign w:val="bottom"/>
            <w:hideMark/>
          </w:tcPr>
          <w:p w14:paraId="2F5719E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000 795</w:t>
            </w:r>
          </w:p>
        </w:tc>
        <w:tc>
          <w:tcPr>
            <w:tcW w:w="1134" w:type="dxa"/>
            <w:tcBorders>
              <w:top w:val="single" w:sz="4" w:space="0" w:color="auto"/>
              <w:bottom w:val="single" w:sz="4" w:space="0" w:color="auto"/>
            </w:tcBorders>
            <w:shd w:val="clear" w:color="000000" w:fill="DBB731"/>
            <w:noWrap/>
            <w:vAlign w:val="bottom"/>
            <w:hideMark/>
          </w:tcPr>
          <w:p w14:paraId="3B8A5CE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000 637</w:t>
            </w:r>
          </w:p>
        </w:tc>
        <w:tc>
          <w:tcPr>
            <w:tcW w:w="1245" w:type="dxa"/>
            <w:tcBorders>
              <w:top w:val="single" w:sz="4" w:space="0" w:color="auto"/>
              <w:bottom w:val="single" w:sz="4" w:space="0" w:color="auto"/>
            </w:tcBorders>
            <w:shd w:val="clear" w:color="000000" w:fill="DBB731"/>
            <w:noWrap/>
            <w:vAlign w:val="bottom"/>
            <w:hideMark/>
          </w:tcPr>
          <w:p w14:paraId="461B18E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000 432 1</w:t>
            </w:r>
          </w:p>
        </w:tc>
      </w:tr>
      <w:tr w:rsidR="00141836" w:rsidRPr="00212E00" w14:paraId="7D0E0777" w14:textId="77777777" w:rsidTr="00893631">
        <w:trPr>
          <w:trHeight w:val="315"/>
        </w:trPr>
        <w:tc>
          <w:tcPr>
            <w:tcW w:w="7230" w:type="dxa"/>
            <w:gridSpan w:val="2"/>
            <w:tcBorders>
              <w:top w:val="single" w:sz="4" w:space="0" w:color="auto"/>
            </w:tcBorders>
            <w:noWrap/>
            <w:vAlign w:val="center"/>
            <w:hideMark/>
          </w:tcPr>
          <w:p w14:paraId="5BD8DEAC" w14:textId="04C09A34"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دال-</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إدارة المعارف والمعلومات والتواصل</w:t>
            </w:r>
          </w:p>
        </w:tc>
        <w:tc>
          <w:tcPr>
            <w:tcW w:w="1275" w:type="dxa"/>
            <w:tcBorders>
              <w:top w:val="single" w:sz="4" w:space="0" w:color="auto"/>
            </w:tcBorders>
            <w:noWrap/>
            <w:vAlign w:val="bottom"/>
            <w:hideMark/>
          </w:tcPr>
          <w:p w14:paraId="29E35E2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129FC6B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1696944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29C313B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3BD7A4C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5ADA20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18B8BE97" w14:textId="77777777" w:rsidTr="00893631">
        <w:trPr>
          <w:trHeight w:val="52"/>
        </w:trPr>
        <w:tc>
          <w:tcPr>
            <w:tcW w:w="7230" w:type="dxa"/>
            <w:gridSpan w:val="2"/>
            <w:noWrap/>
            <w:vAlign w:val="center"/>
            <w:hideMark/>
          </w:tcPr>
          <w:p w14:paraId="1E415CC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8-</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المنشورات</w:t>
            </w:r>
          </w:p>
        </w:tc>
        <w:tc>
          <w:tcPr>
            <w:tcW w:w="1275" w:type="dxa"/>
            <w:noWrap/>
            <w:vAlign w:val="bottom"/>
            <w:hideMark/>
          </w:tcPr>
          <w:p w14:paraId="4C907A7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5DB7B22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6B394F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10B019A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4ED4A0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4E0E615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2ECA43EF" w14:textId="77777777" w:rsidTr="00893631">
        <w:trPr>
          <w:trHeight w:val="52"/>
        </w:trPr>
        <w:tc>
          <w:tcPr>
            <w:tcW w:w="284" w:type="dxa"/>
            <w:noWrap/>
            <w:vAlign w:val="center"/>
            <w:hideMark/>
          </w:tcPr>
          <w:p w14:paraId="02746FF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47F8FB2D" w14:textId="4AA03DD0"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8-1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w:t>
            </w:r>
            <w:r w:rsidRPr="00212E00">
              <w:rPr>
                <w:rFonts w:ascii="Simplified Arabic" w:hAnsi="Simplified Arabic" w:cs="Simplified Arabic"/>
                <w:b/>
                <w:bCs/>
                <w:color w:val="000000"/>
                <w:rtl/>
              </w:rPr>
              <w:t>ا</w:t>
            </w:r>
            <w:r w:rsidRPr="00FC4AAD">
              <w:rPr>
                <w:rFonts w:ascii="Simplified Arabic" w:hAnsi="Simplified Arabic" w:cs="Simplified Arabic"/>
                <w:color w:val="000000"/>
                <w:rtl/>
              </w:rPr>
              <w:t>لمنشورات</w:t>
            </w:r>
          </w:p>
        </w:tc>
        <w:tc>
          <w:tcPr>
            <w:tcW w:w="1275" w:type="dxa"/>
            <w:noWrap/>
            <w:vAlign w:val="bottom"/>
            <w:hideMark/>
          </w:tcPr>
          <w:p w14:paraId="35C8C50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000 25</w:t>
            </w:r>
          </w:p>
        </w:tc>
        <w:tc>
          <w:tcPr>
            <w:tcW w:w="1134" w:type="dxa"/>
            <w:noWrap/>
            <w:vAlign w:val="bottom"/>
            <w:hideMark/>
          </w:tcPr>
          <w:p w14:paraId="723B08D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w:t>
            </w:r>
          </w:p>
        </w:tc>
        <w:tc>
          <w:tcPr>
            <w:tcW w:w="1276" w:type="dxa"/>
            <w:noWrap/>
            <w:vAlign w:val="bottom"/>
            <w:hideMark/>
          </w:tcPr>
          <w:p w14:paraId="5DCFDB0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000 45</w:t>
            </w:r>
          </w:p>
        </w:tc>
        <w:tc>
          <w:tcPr>
            <w:tcW w:w="1134" w:type="dxa"/>
            <w:noWrap/>
            <w:vAlign w:val="bottom"/>
            <w:hideMark/>
          </w:tcPr>
          <w:p w14:paraId="0A12862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500 12</w:t>
            </w:r>
          </w:p>
        </w:tc>
        <w:tc>
          <w:tcPr>
            <w:tcW w:w="1134" w:type="dxa"/>
            <w:noWrap/>
            <w:vAlign w:val="bottom"/>
            <w:hideMark/>
          </w:tcPr>
          <w:p w14:paraId="03B1E54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500 12</w:t>
            </w:r>
          </w:p>
        </w:tc>
        <w:tc>
          <w:tcPr>
            <w:tcW w:w="1245" w:type="dxa"/>
            <w:noWrap/>
            <w:vAlign w:val="bottom"/>
            <w:hideMark/>
          </w:tcPr>
          <w:p w14:paraId="5AB6B85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000 25</w:t>
            </w:r>
          </w:p>
        </w:tc>
      </w:tr>
      <w:tr w:rsidR="00141836" w:rsidRPr="00212E00" w14:paraId="05CF817A" w14:textId="77777777" w:rsidTr="00893631">
        <w:trPr>
          <w:trHeight w:val="52"/>
        </w:trPr>
        <w:tc>
          <w:tcPr>
            <w:tcW w:w="7230" w:type="dxa"/>
            <w:gridSpan w:val="2"/>
            <w:shd w:val="clear" w:color="000000" w:fill="B4C6E7"/>
            <w:noWrap/>
            <w:vAlign w:val="center"/>
            <w:hideMark/>
          </w:tcPr>
          <w:p w14:paraId="209D045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8-</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المنشورات</w:t>
            </w:r>
          </w:p>
        </w:tc>
        <w:tc>
          <w:tcPr>
            <w:tcW w:w="1275" w:type="dxa"/>
            <w:shd w:val="clear" w:color="000000" w:fill="B4C6E7"/>
            <w:noWrap/>
            <w:vAlign w:val="bottom"/>
            <w:hideMark/>
          </w:tcPr>
          <w:p w14:paraId="42BD23C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000 25</w:t>
            </w:r>
          </w:p>
        </w:tc>
        <w:tc>
          <w:tcPr>
            <w:tcW w:w="1134" w:type="dxa"/>
            <w:shd w:val="clear" w:color="000000" w:fill="B4C6E7"/>
            <w:noWrap/>
            <w:vAlign w:val="bottom"/>
            <w:hideMark/>
          </w:tcPr>
          <w:p w14:paraId="6D12416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000 20</w:t>
            </w:r>
          </w:p>
        </w:tc>
        <w:tc>
          <w:tcPr>
            <w:tcW w:w="1276" w:type="dxa"/>
            <w:shd w:val="clear" w:color="000000" w:fill="B4C6E7"/>
            <w:noWrap/>
            <w:vAlign w:val="bottom"/>
            <w:hideMark/>
          </w:tcPr>
          <w:p w14:paraId="70645B3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000 45</w:t>
            </w:r>
          </w:p>
        </w:tc>
        <w:tc>
          <w:tcPr>
            <w:tcW w:w="1134" w:type="dxa"/>
            <w:shd w:val="clear" w:color="000000" w:fill="B4C6E7"/>
            <w:noWrap/>
            <w:vAlign w:val="bottom"/>
            <w:hideMark/>
          </w:tcPr>
          <w:p w14:paraId="550C59C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500 12</w:t>
            </w:r>
          </w:p>
        </w:tc>
        <w:tc>
          <w:tcPr>
            <w:tcW w:w="1134" w:type="dxa"/>
            <w:shd w:val="clear" w:color="000000" w:fill="B4C6E7"/>
            <w:noWrap/>
            <w:vAlign w:val="bottom"/>
            <w:hideMark/>
          </w:tcPr>
          <w:p w14:paraId="55DCC01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500 12</w:t>
            </w:r>
          </w:p>
        </w:tc>
        <w:tc>
          <w:tcPr>
            <w:tcW w:w="1245" w:type="dxa"/>
            <w:shd w:val="clear" w:color="000000" w:fill="B4C6E7"/>
            <w:noWrap/>
            <w:vAlign w:val="bottom"/>
            <w:hideMark/>
          </w:tcPr>
          <w:p w14:paraId="10C2374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000 25</w:t>
            </w:r>
          </w:p>
        </w:tc>
      </w:tr>
      <w:tr w:rsidR="00141836" w:rsidRPr="00212E00" w14:paraId="6C723E73" w14:textId="77777777" w:rsidTr="00893631">
        <w:trPr>
          <w:trHeight w:val="52"/>
        </w:trPr>
        <w:tc>
          <w:tcPr>
            <w:tcW w:w="7230" w:type="dxa"/>
            <w:gridSpan w:val="2"/>
            <w:tcBorders>
              <w:top w:val="nil"/>
            </w:tcBorders>
            <w:noWrap/>
            <w:vAlign w:val="center"/>
            <w:hideMark/>
          </w:tcPr>
          <w:p w14:paraId="04A6E14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9-</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الاتصالات والتواصل والتوعية العامة</w:t>
            </w:r>
          </w:p>
        </w:tc>
        <w:tc>
          <w:tcPr>
            <w:tcW w:w="1275" w:type="dxa"/>
            <w:tcBorders>
              <w:top w:val="nil"/>
            </w:tcBorders>
            <w:noWrap/>
            <w:vAlign w:val="bottom"/>
            <w:hideMark/>
          </w:tcPr>
          <w:p w14:paraId="111CAD2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nil"/>
            </w:tcBorders>
            <w:noWrap/>
            <w:vAlign w:val="bottom"/>
            <w:hideMark/>
          </w:tcPr>
          <w:p w14:paraId="142C1EB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nil"/>
            </w:tcBorders>
            <w:noWrap/>
            <w:vAlign w:val="bottom"/>
            <w:hideMark/>
          </w:tcPr>
          <w:p w14:paraId="7BA23E7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nil"/>
            </w:tcBorders>
            <w:noWrap/>
            <w:vAlign w:val="bottom"/>
            <w:hideMark/>
          </w:tcPr>
          <w:p w14:paraId="1A4471F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nil"/>
            </w:tcBorders>
            <w:noWrap/>
            <w:vAlign w:val="bottom"/>
            <w:hideMark/>
          </w:tcPr>
          <w:p w14:paraId="4ED4024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nil"/>
            </w:tcBorders>
            <w:noWrap/>
            <w:vAlign w:val="bottom"/>
            <w:hideMark/>
          </w:tcPr>
          <w:p w14:paraId="3668C59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5CF2BD1" w14:textId="77777777" w:rsidTr="00893631">
        <w:trPr>
          <w:trHeight w:val="52"/>
        </w:trPr>
        <w:tc>
          <w:tcPr>
            <w:tcW w:w="284" w:type="dxa"/>
            <w:tcBorders>
              <w:top w:val="nil"/>
            </w:tcBorders>
            <w:noWrap/>
            <w:vAlign w:val="center"/>
            <w:hideMark/>
          </w:tcPr>
          <w:p w14:paraId="75D2ABD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2E189202" w14:textId="7ED55C24"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9-1</w:t>
            </w:r>
            <w:r w:rsidR="00AC00C9">
              <w:rPr>
                <w:rFonts w:ascii="Simplified Arabic" w:hAnsi="Simplified Arabic" w:cs="Simplified Arabic" w:hint="cs"/>
                <w:color w:val="000000"/>
                <w:rtl/>
              </w:rPr>
              <w:t>-</w:t>
            </w:r>
            <w:r w:rsidRPr="00212E00">
              <w:rPr>
                <w:rFonts w:ascii="Simplified Arabic" w:hAnsi="Simplified Arabic" w:cs="Simplified Arabic"/>
                <w:color w:val="000000"/>
                <w:rtl/>
              </w:rPr>
              <w:t xml:space="preserve"> </w:t>
            </w:r>
            <w:r w:rsidRPr="00FC4AAD">
              <w:rPr>
                <w:rFonts w:ascii="Simplified Arabic" w:hAnsi="Simplified Arabic" w:cs="Simplified Arabic"/>
                <w:color w:val="000000"/>
                <w:rtl/>
              </w:rPr>
              <w:t>الاتصالات والتواصل والتوعية العامة</w:t>
            </w:r>
          </w:p>
        </w:tc>
        <w:tc>
          <w:tcPr>
            <w:tcW w:w="1275" w:type="dxa"/>
            <w:tcBorders>
              <w:top w:val="nil"/>
            </w:tcBorders>
            <w:noWrap/>
            <w:vAlign w:val="bottom"/>
            <w:hideMark/>
          </w:tcPr>
          <w:p w14:paraId="7FA6244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000 34</w:t>
            </w:r>
          </w:p>
        </w:tc>
        <w:tc>
          <w:tcPr>
            <w:tcW w:w="1134" w:type="dxa"/>
            <w:tcBorders>
              <w:top w:val="nil"/>
            </w:tcBorders>
            <w:noWrap/>
            <w:vAlign w:val="bottom"/>
            <w:hideMark/>
          </w:tcPr>
          <w:p w14:paraId="23CA918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000 42</w:t>
            </w:r>
          </w:p>
        </w:tc>
        <w:tc>
          <w:tcPr>
            <w:tcW w:w="1276" w:type="dxa"/>
            <w:tcBorders>
              <w:top w:val="nil"/>
            </w:tcBorders>
            <w:noWrap/>
            <w:vAlign w:val="bottom"/>
            <w:hideMark/>
          </w:tcPr>
          <w:p w14:paraId="2D3EE5C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000 76</w:t>
            </w:r>
          </w:p>
        </w:tc>
        <w:tc>
          <w:tcPr>
            <w:tcW w:w="1134" w:type="dxa"/>
            <w:tcBorders>
              <w:top w:val="nil"/>
            </w:tcBorders>
            <w:noWrap/>
            <w:vAlign w:val="bottom"/>
            <w:hideMark/>
          </w:tcPr>
          <w:p w14:paraId="6102D4E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44AF275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0E852AF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7A2F6378" w14:textId="77777777" w:rsidTr="00893631">
        <w:trPr>
          <w:trHeight w:val="52"/>
        </w:trPr>
        <w:tc>
          <w:tcPr>
            <w:tcW w:w="7230" w:type="dxa"/>
            <w:gridSpan w:val="2"/>
            <w:shd w:val="clear" w:color="000000" w:fill="B4C6E7"/>
            <w:noWrap/>
            <w:vAlign w:val="center"/>
            <w:hideMark/>
          </w:tcPr>
          <w:p w14:paraId="17D0A6BA"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9-</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الاتصالات والتواصل والتوعية العامة</w:t>
            </w:r>
          </w:p>
        </w:tc>
        <w:tc>
          <w:tcPr>
            <w:tcW w:w="1275" w:type="dxa"/>
            <w:shd w:val="clear" w:color="000000" w:fill="B4C6E7"/>
            <w:noWrap/>
            <w:vAlign w:val="bottom"/>
            <w:hideMark/>
          </w:tcPr>
          <w:p w14:paraId="3A98F11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000 34</w:t>
            </w:r>
          </w:p>
        </w:tc>
        <w:tc>
          <w:tcPr>
            <w:tcW w:w="1134" w:type="dxa"/>
            <w:shd w:val="clear" w:color="000000" w:fill="B4C6E7"/>
            <w:noWrap/>
            <w:vAlign w:val="bottom"/>
            <w:hideMark/>
          </w:tcPr>
          <w:p w14:paraId="18657F5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000 42</w:t>
            </w:r>
          </w:p>
        </w:tc>
        <w:tc>
          <w:tcPr>
            <w:tcW w:w="1276" w:type="dxa"/>
            <w:shd w:val="clear" w:color="000000" w:fill="B4C6E7"/>
            <w:noWrap/>
            <w:vAlign w:val="bottom"/>
            <w:hideMark/>
          </w:tcPr>
          <w:p w14:paraId="08D39FE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000 76</w:t>
            </w:r>
          </w:p>
        </w:tc>
        <w:tc>
          <w:tcPr>
            <w:tcW w:w="1134" w:type="dxa"/>
            <w:shd w:val="clear" w:color="000000" w:fill="B4C6E7"/>
            <w:noWrap/>
            <w:vAlign w:val="bottom"/>
            <w:hideMark/>
          </w:tcPr>
          <w:p w14:paraId="39AA0C3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4BA3E67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69CD0B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B5995AD" w14:textId="77777777" w:rsidTr="00893631">
        <w:trPr>
          <w:trHeight w:val="52"/>
        </w:trPr>
        <w:tc>
          <w:tcPr>
            <w:tcW w:w="7230" w:type="dxa"/>
            <w:gridSpan w:val="2"/>
            <w:noWrap/>
            <w:vAlign w:val="center"/>
            <w:hideMark/>
          </w:tcPr>
          <w:p w14:paraId="0707E4F0"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10-</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الحضور الرقمي</w:t>
            </w:r>
          </w:p>
        </w:tc>
        <w:tc>
          <w:tcPr>
            <w:tcW w:w="1275" w:type="dxa"/>
            <w:noWrap/>
            <w:vAlign w:val="bottom"/>
            <w:hideMark/>
          </w:tcPr>
          <w:p w14:paraId="54E685D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2AAA0504"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578F37DA"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2C5E986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4408E0E9"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23A9276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51179BF0" w14:textId="77777777" w:rsidTr="00893631">
        <w:trPr>
          <w:trHeight w:val="52"/>
        </w:trPr>
        <w:tc>
          <w:tcPr>
            <w:tcW w:w="284" w:type="dxa"/>
            <w:tcBorders>
              <w:top w:val="nil"/>
            </w:tcBorders>
            <w:noWrap/>
            <w:vAlign w:val="center"/>
            <w:hideMark/>
          </w:tcPr>
          <w:p w14:paraId="26CFDFF9"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0FD009EF" w14:textId="50B7143E"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10-1</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الاستراتيجية الرقمية</w:t>
            </w:r>
          </w:p>
        </w:tc>
        <w:tc>
          <w:tcPr>
            <w:tcW w:w="1275" w:type="dxa"/>
            <w:tcBorders>
              <w:top w:val="nil"/>
            </w:tcBorders>
            <w:noWrap/>
            <w:vAlign w:val="bottom"/>
            <w:hideMark/>
          </w:tcPr>
          <w:p w14:paraId="3B19CB5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500 22</w:t>
            </w:r>
          </w:p>
        </w:tc>
        <w:tc>
          <w:tcPr>
            <w:tcW w:w="1134" w:type="dxa"/>
            <w:tcBorders>
              <w:top w:val="nil"/>
            </w:tcBorders>
            <w:noWrap/>
            <w:vAlign w:val="bottom"/>
            <w:hideMark/>
          </w:tcPr>
          <w:p w14:paraId="6799FD27"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500 27</w:t>
            </w:r>
          </w:p>
        </w:tc>
        <w:tc>
          <w:tcPr>
            <w:tcW w:w="1276" w:type="dxa"/>
            <w:tcBorders>
              <w:top w:val="nil"/>
            </w:tcBorders>
            <w:noWrap/>
            <w:vAlign w:val="bottom"/>
            <w:hideMark/>
          </w:tcPr>
          <w:p w14:paraId="19919E6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134" w:type="dxa"/>
            <w:tcBorders>
              <w:top w:val="nil"/>
            </w:tcBorders>
            <w:noWrap/>
            <w:vAlign w:val="bottom"/>
            <w:hideMark/>
          </w:tcPr>
          <w:p w14:paraId="0275C79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000 120</w:t>
            </w:r>
          </w:p>
        </w:tc>
        <w:tc>
          <w:tcPr>
            <w:tcW w:w="1134" w:type="dxa"/>
            <w:tcBorders>
              <w:top w:val="nil"/>
            </w:tcBorders>
            <w:noWrap/>
            <w:vAlign w:val="bottom"/>
            <w:hideMark/>
          </w:tcPr>
          <w:p w14:paraId="7B76588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000 85</w:t>
            </w:r>
          </w:p>
        </w:tc>
        <w:tc>
          <w:tcPr>
            <w:tcW w:w="1245" w:type="dxa"/>
            <w:tcBorders>
              <w:top w:val="nil"/>
            </w:tcBorders>
            <w:noWrap/>
            <w:vAlign w:val="bottom"/>
            <w:hideMark/>
          </w:tcPr>
          <w:p w14:paraId="062EEBC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000 205</w:t>
            </w:r>
          </w:p>
        </w:tc>
      </w:tr>
      <w:tr w:rsidR="00141836" w:rsidRPr="00212E00" w14:paraId="79DC58D3" w14:textId="77777777" w:rsidTr="00893631">
        <w:trPr>
          <w:trHeight w:val="315"/>
        </w:trPr>
        <w:tc>
          <w:tcPr>
            <w:tcW w:w="7230" w:type="dxa"/>
            <w:gridSpan w:val="2"/>
            <w:tcBorders>
              <w:bottom w:val="single" w:sz="4" w:space="0" w:color="auto"/>
            </w:tcBorders>
            <w:shd w:val="clear" w:color="000000" w:fill="B4C6E7"/>
            <w:noWrap/>
            <w:vAlign w:val="center"/>
            <w:hideMark/>
          </w:tcPr>
          <w:p w14:paraId="11C628F2"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10-</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الحضور الرقمي</w:t>
            </w:r>
          </w:p>
        </w:tc>
        <w:tc>
          <w:tcPr>
            <w:tcW w:w="1275" w:type="dxa"/>
            <w:tcBorders>
              <w:bottom w:val="single" w:sz="4" w:space="0" w:color="auto"/>
            </w:tcBorders>
            <w:shd w:val="clear" w:color="000000" w:fill="B4C6E7"/>
            <w:noWrap/>
            <w:vAlign w:val="bottom"/>
            <w:hideMark/>
          </w:tcPr>
          <w:p w14:paraId="7A1D8ED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500 22</w:t>
            </w:r>
          </w:p>
        </w:tc>
        <w:tc>
          <w:tcPr>
            <w:tcW w:w="1134" w:type="dxa"/>
            <w:tcBorders>
              <w:bottom w:val="single" w:sz="4" w:space="0" w:color="auto"/>
            </w:tcBorders>
            <w:shd w:val="clear" w:color="000000" w:fill="B4C6E7"/>
            <w:noWrap/>
            <w:vAlign w:val="bottom"/>
            <w:hideMark/>
          </w:tcPr>
          <w:p w14:paraId="5AFD165C"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500 27</w:t>
            </w:r>
          </w:p>
        </w:tc>
        <w:tc>
          <w:tcPr>
            <w:tcW w:w="1276" w:type="dxa"/>
            <w:tcBorders>
              <w:bottom w:val="single" w:sz="4" w:space="0" w:color="auto"/>
            </w:tcBorders>
            <w:shd w:val="clear" w:color="000000" w:fill="B4C6E7"/>
            <w:noWrap/>
            <w:vAlign w:val="bottom"/>
            <w:hideMark/>
          </w:tcPr>
          <w:p w14:paraId="3A4F9BDE"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000 50</w:t>
            </w:r>
          </w:p>
        </w:tc>
        <w:tc>
          <w:tcPr>
            <w:tcW w:w="1134" w:type="dxa"/>
            <w:tcBorders>
              <w:bottom w:val="single" w:sz="4" w:space="0" w:color="auto"/>
            </w:tcBorders>
            <w:shd w:val="clear" w:color="000000" w:fill="B4C6E7"/>
            <w:noWrap/>
            <w:vAlign w:val="bottom"/>
            <w:hideMark/>
          </w:tcPr>
          <w:p w14:paraId="1B1B625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000 120</w:t>
            </w:r>
          </w:p>
        </w:tc>
        <w:tc>
          <w:tcPr>
            <w:tcW w:w="1134" w:type="dxa"/>
            <w:tcBorders>
              <w:bottom w:val="single" w:sz="4" w:space="0" w:color="auto"/>
            </w:tcBorders>
            <w:shd w:val="clear" w:color="000000" w:fill="B4C6E7"/>
            <w:noWrap/>
            <w:vAlign w:val="bottom"/>
            <w:hideMark/>
          </w:tcPr>
          <w:p w14:paraId="0497D95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000 85</w:t>
            </w:r>
          </w:p>
        </w:tc>
        <w:tc>
          <w:tcPr>
            <w:tcW w:w="1245" w:type="dxa"/>
            <w:tcBorders>
              <w:bottom w:val="single" w:sz="4" w:space="0" w:color="auto"/>
            </w:tcBorders>
            <w:shd w:val="clear" w:color="000000" w:fill="B4C6E7"/>
            <w:noWrap/>
            <w:vAlign w:val="bottom"/>
            <w:hideMark/>
          </w:tcPr>
          <w:p w14:paraId="507A2B4F"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000 205</w:t>
            </w:r>
          </w:p>
        </w:tc>
      </w:tr>
      <w:tr w:rsidR="00141836" w:rsidRPr="00212E00" w14:paraId="066AC38D" w14:textId="77777777" w:rsidTr="00893631">
        <w:trPr>
          <w:trHeight w:val="315"/>
        </w:trPr>
        <w:tc>
          <w:tcPr>
            <w:tcW w:w="7230" w:type="dxa"/>
            <w:gridSpan w:val="2"/>
            <w:tcBorders>
              <w:top w:val="single" w:sz="4" w:space="0" w:color="auto"/>
              <w:bottom w:val="single" w:sz="4" w:space="0" w:color="auto"/>
            </w:tcBorders>
            <w:shd w:val="clear" w:color="000000" w:fill="DBB731"/>
            <w:noWrap/>
            <w:vAlign w:val="center"/>
            <w:hideMark/>
          </w:tcPr>
          <w:p w14:paraId="1548A2C5"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(دال)</w:t>
            </w:r>
          </w:p>
        </w:tc>
        <w:tc>
          <w:tcPr>
            <w:tcW w:w="1275" w:type="dxa"/>
            <w:tcBorders>
              <w:top w:val="single" w:sz="4" w:space="0" w:color="auto"/>
              <w:bottom w:val="single" w:sz="4" w:space="0" w:color="auto"/>
            </w:tcBorders>
            <w:shd w:val="clear" w:color="000000" w:fill="DBB731"/>
            <w:noWrap/>
            <w:vAlign w:val="bottom"/>
            <w:hideMark/>
          </w:tcPr>
          <w:p w14:paraId="1E992CD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500 81</w:t>
            </w:r>
          </w:p>
        </w:tc>
        <w:tc>
          <w:tcPr>
            <w:tcW w:w="1134" w:type="dxa"/>
            <w:tcBorders>
              <w:top w:val="single" w:sz="4" w:space="0" w:color="auto"/>
              <w:bottom w:val="single" w:sz="4" w:space="0" w:color="auto"/>
            </w:tcBorders>
            <w:shd w:val="clear" w:color="000000" w:fill="DBB731"/>
            <w:noWrap/>
            <w:vAlign w:val="bottom"/>
            <w:hideMark/>
          </w:tcPr>
          <w:p w14:paraId="7559322D"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500 89</w:t>
            </w:r>
          </w:p>
        </w:tc>
        <w:tc>
          <w:tcPr>
            <w:tcW w:w="1276" w:type="dxa"/>
            <w:tcBorders>
              <w:top w:val="single" w:sz="4" w:space="0" w:color="auto"/>
              <w:bottom w:val="single" w:sz="4" w:space="0" w:color="auto"/>
            </w:tcBorders>
            <w:shd w:val="clear" w:color="000000" w:fill="DBB731"/>
            <w:noWrap/>
            <w:vAlign w:val="bottom"/>
            <w:hideMark/>
          </w:tcPr>
          <w:p w14:paraId="79E6E9E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000 171</w:t>
            </w:r>
          </w:p>
        </w:tc>
        <w:tc>
          <w:tcPr>
            <w:tcW w:w="1134" w:type="dxa"/>
            <w:tcBorders>
              <w:top w:val="single" w:sz="4" w:space="0" w:color="auto"/>
              <w:bottom w:val="single" w:sz="4" w:space="0" w:color="auto"/>
            </w:tcBorders>
            <w:shd w:val="clear" w:color="000000" w:fill="DBB731"/>
            <w:noWrap/>
            <w:vAlign w:val="bottom"/>
            <w:hideMark/>
          </w:tcPr>
          <w:p w14:paraId="2AA7F8A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500 132</w:t>
            </w:r>
          </w:p>
        </w:tc>
        <w:tc>
          <w:tcPr>
            <w:tcW w:w="1134" w:type="dxa"/>
            <w:tcBorders>
              <w:top w:val="single" w:sz="4" w:space="0" w:color="auto"/>
              <w:bottom w:val="single" w:sz="4" w:space="0" w:color="auto"/>
            </w:tcBorders>
            <w:shd w:val="clear" w:color="000000" w:fill="DBB731"/>
            <w:noWrap/>
            <w:vAlign w:val="bottom"/>
            <w:hideMark/>
          </w:tcPr>
          <w:p w14:paraId="08FA8E90"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500 97</w:t>
            </w:r>
          </w:p>
        </w:tc>
        <w:tc>
          <w:tcPr>
            <w:tcW w:w="1245" w:type="dxa"/>
            <w:tcBorders>
              <w:top w:val="single" w:sz="4" w:space="0" w:color="auto"/>
              <w:bottom w:val="single" w:sz="4" w:space="0" w:color="auto"/>
            </w:tcBorders>
            <w:shd w:val="clear" w:color="000000" w:fill="DBB731"/>
            <w:noWrap/>
            <w:vAlign w:val="bottom"/>
            <w:hideMark/>
          </w:tcPr>
          <w:p w14:paraId="0F3BDBC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000 230</w:t>
            </w:r>
          </w:p>
        </w:tc>
      </w:tr>
      <w:tr w:rsidR="00141836" w:rsidRPr="00212E00" w14:paraId="7979FBE7" w14:textId="77777777" w:rsidTr="00893631">
        <w:trPr>
          <w:trHeight w:val="300"/>
        </w:trPr>
        <w:tc>
          <w:tcPr>
            <w:tcW w:w="7230" w:type="dxa"/>
            <w:gridSpan w:val="2"/>
            <w:tcBorders>
              <w:top w:val="single" w:sz="4" w:space="0" w:color="auto"/>
            </w:tcBorders>
            <w:noWrap/>
            <w:vAlign w:val="center"/>
            <w:hideMark/>
          </w:tcPr>
          <w:p w14:paraId="48DCA76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هاء-</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الإدارة عموماً</w:t>
            </w:r>
          </w:p>
        </w:tc>
        <w:tc>
          <w:tcPr>
            <w:tcW w:w="1275" w:type="dxa"/>
            <w:tcBorders>
              <w:top w:val="single" w:sz="4" w:space="0" w:color="auto"/>
            </w:tcBorders>
            <w:noWrap/>
            <w:vAlign w:val="bottom"/>
            <w:hideMark/>
          </w:tcPr>
          <w:p w14:paraId="540FEB1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1B9EF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552B928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3A18CC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67A38F0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08B3EC3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159D297E" w14:textId="77777777" w:rsidTr="00893631">
        <w:trPr>
          <w:trHeight w:val="117"/>
        </w:trPr>
        <w:tc>
          <w:tcPr>
            <w:tcW w:w="7230" w:type="dxa"/>
            <w:gridSpan w:val="2"/>
            <w:noWrap/>
            <w:vAlign w:val="center"/>
            <w:hideMark/>
          </w:tcPr>
          <w:p w14:paraId="57C1CBC5"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11-</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التوجيه التنفيذي والإدارة</w:t>
            </w:r>
          </w:p>
        </w:tc>
        <w:tc>
          <w:tcPr>
            <w:tcW w:w="1275" w:type="dxa"/>
            <w:noWrap/>
            <w:vAlign w:val="bottom"/>
            <w:hideMark/>
          </w:tcPr>
          <w:p w14:paraId="40B3325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359EEB0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2CAC3B7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671699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27EBC1C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1A75006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04B5A055" w14:textId="77777777" w:rsidTr="00893631">
        <w:trPr>
          <w:trHeight w:val="80"/>
        </w:trPr>
        <w:tc>
          <w:tcPr>
            <w:tcW w:w="284" w:type="dxa"/>
            <w:noWrap/>
            <w:vAlign w:val="center"/>
            <w:hideMark/>
          </w:tcPr>
          <w:p w14:paraId="494D717B"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3B076A0E" w14:textId="3087053E"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11-1</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الإدارة عموماً</w:t>
            </w:r>
          </w:p>
        </w:tc>
        <w:tc>
          <w:tcPr>
            <w:tcW w:w="1275" w:type="dxa"/>
            <w:noWrap/>
            <w:vAlign w:val="bottom"/>
            <w:hideMark/>
          </w:tcPr>
          <w:p w14:paraId="267C63E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996 724 2</w:t>
            </w:r>
          </w:p>
        </w:tc>
        <w:tc>
          <w:tcPr>
            <w:tcW w:w="1134" w:type="dxa"/>
            <w:noWrap/>
            <w:vAlign w:val="bottom"/>
            <w:hideMark/>
          </w:tcPr>
          <w:p w14:paraId="0D11F7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495 692 2</w:t>
            </w:r>
          </w:p>
        </w:tc>
        <w:tc>
          <w:tcPr>
            <w:tcW w:w="1276" w:type="dxa"/>
            <w:noWrap/>
            <w:vAlign w:val="bottom"/>
            <w:hideMark/>
          </w:tcPr>
          <w:p w14:paraId="05426EC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491 417 5</w:t>
            </w:r>
          </w:p>
        </w:tc>
        <w:tc>
          <w:tcPr>
            <w:tcW w:w="1134" w:type="dxa"/>
            <w:noWrap/>
            <w:vAlign w:val="bottom"/>
            <w:hideMark/>
          </w:tcPr>
          <w:p w14:paraId="60A08E3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0A7C266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57DAEC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0198AC67" w14:textId="77777777" w:rsidTr="00893631">
        <w:trPr>
          <w:trHeight w:val="111"/>
        </w:trPr>
        <w:tc>
          <w:tcPr>
            <w:tcW w:w="284" w:type="dxa"/>
            <w:tcBorders>
              <w:top w:val="nil"/>
            </w:tcBorders>
            <w:noWrap/>
            <w:hideMark/>
          </w:tcPr>
          <w:p w14:paraId="46D4924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63FD815E" w14:textId="0B9F77C1"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11-2</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سفر الموظفين</w:t>
            </w:r>
          </w:p>
        </w:tc>
        <w:tc>
          <w:tcPr>
            <w:tcW w:w="1275" w:type="dxa"/>
            <w:tcBorders>
              <w:top w:val="nil"/>
            </w:tcBorders>
            <w:noWrap/>
            <w:vAlign w:val="bottom"/>
            <w:hideMark/>
          </w:tcPr>
          <w:p w14:paraId="0F58D47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061 82</w:t>
            </w:r>
          </w:p>
        </w:tc>
        <w:tc>
          <w:tcPr>
            <w:tcW w:w="1134" w:type="dxa"/>
            <w:tcBorders>
              <w:top w:val="nil"/>
            </w:tcBorders>
            <w:noWrap/>
            <w:vAlign w:val="bottom"/>
            <w:hideMark/>
          </w:tcPr>
          <w:p w14:paraId="5DDC4AA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000 100</w:t>
            </w:r>
          </w:p>
        </w:tc>
        <w:tc>
          <w:tcPr>
            <w:tcW w:w="1276" w:type="dxa"/>
            <w:tcBorders>
              <w:top w:val="nil"/>
            </w:tcBorders>
            <w:noWrap/>
            <w:vAlign w:val="bottom"/>
            <w:hideMark/>
          </w:tcPr>
          <w:p w14:paraId="6728A59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061 182</w:t>
            </w:r>
          </w:p>
        </w:tc>
        <w:tc>
          <w:tcPr>
            <w:tcW w:w="1134" w:type="dxa"/>
            <w:tcBorders>
              <w:top w:val="nil"/>
            </w:tcBorders>
            <w:noWrap/>
            <w:vAlign w:val="bottom"/>
            <w:hideMark/>
          </w:tcPr>
          <w:p w14:paraId="1D6538D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4F41952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2203A9E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393CDFB5" w14:textId="77777777" w:rsidTr="00893631">
        <w:trPr>
          <w:trHeight w:val="315"/>
        </w:trPr>
        <w:tc>
          <w:tcPr>
            <w:tcW w:w="7230" w:type="dxa"/>
            <w:gridSpan w:val="2"/>
            <w:shd w:val="clear" w:color="000000" w:fill="B4C6E7"/>
            <w:noWrap/>
            <w:vAlign w:val="center"/>
            <w:hideMark/>
          </w:tcPr>
          <w:p w14:paraId="591A9D78"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11-</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التوجيه التنفيذي والإدارة</w:t>
            </w:r>
          </w:p>
        </w:tc>
        <w:tc>
          <w:tcPr>
            <w:tcW w:w="1275" w:type="dxa"/>
            <w:shd w:val="clear" w:color="000000" w:fill="B4C6E7"/>
            <w:noWrap/>
            <w:vAlign w:val="bottom"/>
            <w:hideMark/>
          </w:tcPr>
          <w:p w14:paraId="6D17EB5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057 807 2</w:t>
            </w:r>
          </w:p>
        </w:tc>
        <w:tc>
          <w:tcPr>
            <w:tcW w:w="1134" w:type="dxa"/>
            <w:shd w:val="clear" w:color="000000" w:fill="B4C6E7"/>
            <w:noWrap/>
            <w:vAlign w:val="bottom"/>
            <w:hideMark/>
          </w:tcPr>
          <w:p w14:paraId="49AB8F3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495 792 2</w:t>
            </w:r>
          </w:p>
        </w:tc>
        <w:tc>
          <w:tcPr>
            <w:tcW w:w="1276" w:type="dxa"/>
            <w:shd w:val="clear" w:color="000000" w:fill="B4C6E7"/>
            <w:noWrap/>
            <w:vAlign w:val="bottom"/>
            <w:hideMark/>
          </w:tcPr>
          <w:p w14:paraId="55A2168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552 599 5</w:t>
            </w:r>
          </w:p>
        </w:tc>
        <w:tc>
          <w:tcPr>
            <w:tcW w:w="1134" w:type="dxa"/>
            <w:shd w:val="clear" w:color="000000" w:fill="B4C6E7"/>
            <w:noWrap/>
            <w:vAlign w:val="bottom"/>
            <w:hideMark/>
          </w:tcPr>
          <w:p w14:paraId="464657C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13A29CB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6062615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55D0DB4" w14:textId="77777777" w:rsidTr="00893631">
        <w:trPr>
          <w:trHeight w:val="52"/>
        </w:trPr>
        <w:tc>
          <w:tcPr>
            <w:tcW w:w="7230" w:type="dxa"/>
            <w:gridSpan w:val="2"/>
            <w:noWrap/>
            <w:vAlign w:val="center"/>
            <w:hideMark/>
          </w:tcPr>
          <w:p w14:paraId="6F5EF6D2"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12-</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التعاون والتنسيق الدوليان</w:t>
            </w:r>
          </w:p>
        </w:tc>
        <w:tc>
          <w:tcPr>
            <w:tcW w:w="1275" w:type="dxa"/>
            <w:noWrap/>
            <w:vAlign w:val="bottom"/>
            <w:hideMark/>
          </w:tcPr>
          <w:p w14:paraId="292FCED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2A1F3EB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0BB5AAD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5367514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3DA59E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15B03E9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2156924B" w14:textId="77777777" w:rsidTr="00893631">
        <w:trPr>
          <w:trHeight w:val="300"/>
        </w:trPr>
        <w:tc>
          <w:tcPr>
            <w:tcW w:w="284" w:type="dxa"/>
            <w:tcBorders>
              <w:top w:val="nil"/>
            </w:tcBorders>
            <w:noWrap/>
            <w:hideMark/>
          </w:tcPr>
          <w:p w14:paraId="7DE381BC"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1BF51737" w14:textId="38409162" w:rsidR="00141836" w:rsidRPr="00212E00" w:rsidRDefault="00BC5C73"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12-1</w:t>
            </w:r>
            <w:r w:rsidR="00D97A4E">
              <w:rPr>
                <w:rFonts w:ascii="Simplified Arabic" w:hAnsi="Simplified Arabic" w:cs="Simplified Arabic" w:hint="cs"/>
                <w:color w:val="000000"/>
                <w:rtl/>
              </w:rPr>
              <w:t>-</w:t>
            </w:r>
            <w:r>
              <w:rPr>
                <w:rFonts w:ascii="Simplified Arabic" w:hAnsi="Simplified Arabic" w:cs="Simplified Arabic" w:hint="cs"/>
                <w:color w:val="000000"/>
                <w:rtl/>
              </w:rPr>
              <w:t xml:space="preserve"> </w:t>
            </w:r>
            <w:r w:rsidR="00141836" w:rsidRPr="00212E00">
              <w:rPr>
                <w:rFonts w:ascii="Simplified Arabic" w:hAnsi="Simplified Arabic" w:cs="Simplified Arabic"/>
                <w:color w:val="000000"/>
                <w:rtl/>
              </w:rPr>
              <w:t>التعاون بشأن جدول أعمال أوسع نطاقاً للتنمية المستدامة والبيئة</w:t>
            </w:r>
          </w:p>
        </w:tc>
        <w:tc>
          <w:tcPr>
            <w:tcW w:w="1275" w:type="dxa"/>
            <w:tcBorders>
              <w:top w:val="nil"/>
            </w:tcBorders>
            <w:noWrap/>
            <w:vAlign w:val="bottom"/>
            <w:hideMark/>
          </w:tcPr>
          <w:p w14:paraId="24884DA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1C17F41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5DFC93F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3DC625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134" w:type="dxa"/>
            <w:tcBorders>
              <w:top w:val="nil"/>
            </w:tcBorders>
            <w:noWrap/>
            <w:vAlign w:val="bottom"/>
            <w:hideMark/>
          </w:tcPr>
          <w:p w14:paraId="758B431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000 50</w:t>
            </w:r>
          </w:p>
        </w:tc>
        <w:tc>
          <w:tcPr>
            <w:tcW w:w="1245" w:type="dxa"/>
            <w:tcBorders>
              <w:top w:val="nil"/>
            </w:tcBorders>
            <w:noWrap/>
            <w:vAlign w:val="bottom"/>
            <w:hideMark/>
          </w:tcPr>
          <w:p w14:paraId="7A9AD7D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000 100</w:t>
            </w:r>
          </w:p>
        </w:tc>
      </w:tr>
      <w:tr w:rsidR="00141836" w:rsidRPr="00212E00" w14:paraId="3A814764" w14:textId="77777777" w:rsidTr="00893631">
        <w:trPr>
          <w:trHeight w:val="86"/>
        </w:trPr>
        <w:tc>
          <w:tcPr>
            <w:tcW w:w="284" w:type="dxa"/>
            <w:tcBorders>
              <w:top w:val="nil"/>
            </w:tcBorders>
            <w:noWrap/>
            <w:hideMark/>
          </w:tcPr>
          <w:p w14:paraId="11371C98"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0A50A26D" w14:textId="1801FC75" w:rsidR="00141836" w:rsidRPr="00212E00" w:rsidRDefault="00BC5C73"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12-2</w:t>
            </w:r>
            <w:r w:rsidR="00D97A4E">
              <w:rPr>
                <w:rFonts w:ascii="Simplified Arabic" w:hAnsi="Simplified Arabic" w:cs="Simplified Arabic" w:hint="cs"/>
                <w:color w:val="000000"/>
                <w:rtl/>
              </w:rPr>
              <w:t>-</w:t>
            </w:r>
            <w:r>
              <w:rPr>
                <w:rFonts w:ascii="Simplified Arabic" w:hAnsi="Simplified Arabic" w:cs="Simplified Arabic" w:hint="cs"/>
                <w:color w:val="000000"/>
                <w:rtl/>
              </w:rPr>
              <w:t xml:space="preserve"> </w:t>
            </w:r>
            <w:r w:rsidR="00141836" w:rsidRPr="00212E00">
              <w:rPr>
                <w:rFonts w:ascii="Simplified Arabic" w:hAnsi="Simplified Arabic" w:cs="Simplified Arabic"/>
                <w:color w:val="000000"/>
                <w:rtl/>
              </w:rPr>
              <w:t>التعاون داخل مجموعة المواد الكيميائية والنفايات</w:t>
            </w:r>
          </w:p>
        </w:tc>
        <w:tc>
          <w:tcPr>
            <w:tcW w:w="1275" w:type="dxa"/>
            <w:tcBorders>
              <w:top w:val="nil"/>
            </w:tcBorders>
            <w:noWrap/>
            <w:vAlign w:val="bottom"/>
            <w:hideMark/>
          </w:tcPr>
          <w:p w14:paraId="5273F3B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455944D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w:t>
            </w:r>
          </w:p>
        </w:tc>
        <w:tc>
          <w:tcPr>
            <w:tcW w:w="1276" w:type="dxa"/>
            <w:tcBorders>
              <w:top w:val="nil"/>
            </w:tcBorders>
            <w:noWrap/>
            <w:vAlign w:val="bottom"/>
            <w:hideMark/>
          </w:tcPr>
          <w:p w14:paraId="0CB3B18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000 10</w:t>
            </w:r>
          </w:p>
        </w:tc>
        <w:tc>
          <w:tcPr>
            <w:tcW w:w="1134" w:type="dxa"/>
            <w:tcBorders>
              <w:top w:val="nil"/>
            </w:tcBorders>
            <w:noWrap/>
            <w:vAlign w:val="bottom"/>
            <w:hideMark/>
          </w:tcPr>
          <w:p w14:paraId="64AE0FF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04A81A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3FFF26D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235025FB" w14:textId="77777777" w:rsidTr="00893631">
        <w:trPr>
          <w:trHeight w:val="52"/>
        </w:trPr>
        <w:tc>
          <w:tcPr>
            <w:tcW w:w="284" w:type="dxa"/>
            <w:tcBorders>
              <w:top w:val="nil"/>
            </w:tcBorders>
            <w:noWrap/>
            <w:hideMark/>
          </w:tcPr>
          <w:p w14:paraId="0C9C9FE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tcBorders>
              <w:top w:val="nil"/>
            </w:tcBorders>
            <w:noWrap/>
            <w:vAlign w:val="center"/>
            <w:hideMark/>
          </w:tcPr>
          <w:p w14:paraId="6FAEE27D" w14:textId="521404A5" w:rsidR="00141836" w:rsidRPr="00212E00" w:rsidRDefault="00BC5C73"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Pr>
                <w:rFonts w:ascii="Simplified Arabic" w:hAnsi="Simplified Arabic" w:cs="Simplified Arabic" w:hint="cs"/>
                <w:color w:val="000000"/>
                <w:rtl/>
              </w:rPr>
              <w:t>12-3</w:t>
            </w:r>
            <w:r w:rsidR="00D97A4E">
              <w:rPr>
                <w:rFonts w:ascii="Simplified Arabic" w:hAnsi="Simplified Arabic" w:cs="Simplified Arabic" w:hint="cs"/>
                <w:color w:val="000000"/>
                <w:rtl/>
              </w:rPr>
              <w:t>-</w:t>
            </w:r>
            <w:r>
              <w:rPr>
                <w:rFonts w:ascii="Simplified Arabic" w:hAnsi="Simplified Arabic" w:cs="Simplified Arabic" w:hint="cs"/>
                <w:color w:val="000000"/>
                <w:rtl/>
              </w:rPr>
              <w:t xml:space="preserve"> </w:t>
            </w:r>
            <w:r w:rsidR="00141836" w:rsidRPr="00212E00">
              <w:rPr>
                <w:rFonts w:ascii="Simplified Arabic" w:hAnsi="Simplified Arabic" w:cs="Simplified Arabic"/>
                <w:color w:val="000000"/>
                <w:rtl/>
              </w:rPr>
              <w:t>أشكال التعاون والتنسيق الأخرى</w:t>
            </w:r>
          </w:p>
        </w:tc>
        <w:tc>
          <w:tcPr>
            <w:tcW w:w="1275" w:type="dxa"/>
            <w:tcBorders>
              <w:top w:val="nil"/>
            </w:tcBorders>
            <w:noWrap/>
            <w:vAlign w:val="bottom"/>
            <w:hideMark/>
          </w:tcPr>
          <w:p w14:paraId="2333CE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1585A5F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433DE28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38284C6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7D07F2D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34FB2F3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4058CCD1" w14:textId="77777777" w:rsidTr="00893631">
        <w:trPr>
          <w:trHeight w:val="93"/>
        </w:trPr>
        <w:tc>
          <w:tcPr>
            <w:tcW w:w="7230" w:type="dxa"/>
            <w:gridSpan w:val="2"/>
            <w:shd w:val="clear" w:color="000000" w:fill="B4C6E7"/>
            <w:noWrap/>
            <w:vAlign w:val="center"/>
            <w:hideMark/>
          </w:tcPr>
          <w:p w14:paraId="54CDDA7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lastRenderedPageBreak/>
              <w:t>12-</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التعاون والتنسيق الدوليان</w:t>
            </w:r>
          </w:p>
        </w:tc>
        <w:tc>
          <w:tcPr>
            <w:tcW w:w="1275" w:type="dxa"/>
            <w:shd w:val="clear" w:color="000000" w:fill="B4C6E7"/>
            <w:noWrap/>
            <w:vAlign w:val="bottom"/>
            <w:hideMark/>
          </w:tcPr>
          <w:p w14:paraId="7842B74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327D496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000 10</w:t>
            </w:r>
          </w:p>
        </w:tc>
        <w:tc>
          <w:tcPr>
            <w:tcW w:w="1276" w:type="dxa"/>
            <w:shd w:val="clear" w:color="000000" w:fill="B4C6E7"/>
            <w:noWrap/>
            <w:vAlign w:val="bottom"/>
            <w:hideMark/>
          </w:tcPr>
          <w:p w14:paraId="0B74BF0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000 10</w:t>
            </w:r>
          </w:p>
        </w:tc>
        <w:tc>
          <w:tcPr>
            <w:tcW w:w="1134" w:type="dxa"/>
            <w:shd w:val="clear" w:color="000000" w:fill="B4C6E7"/>
            <w:noWrap/>
            <w:vAlign w:val="bottom"/>
            <w:hideMark/>
          </w:tcPr>
          <w:p w14:paraId="18D0DFD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000 50</w:t>
            </w:r>
          </w:p>
        </w:tc>
        <w:tc>
          <w:tcPr>
            <w:tcW w:w="1134" w:type="dxa"/>
            <w:shd w:val="clear" w:color="000000" w:fill="B4C6E7"/>
            <w:noWrap/>
            <w:vAlign w:val="bottom"/>
            <w:hideMark/>
          </w:tcPr>
          <w:p w14:paraId="2026DC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000 50</w:t>
            </w:r>
          </w:p>
        </w:tc>
        <w:tc>
          <w:tcPr>
            <w:tcW w:w="1245" w:type="dxa"/>
            <w:shd w:val="clear" w:color="000000" w:fill="B4C6E7"/>
            <w:noWrap/>
            <w:vAlign w:val="bottom"/>
            <w:hideMark/>
          </w:tcPr>
          <w:p w14:paraId="0DE5B4E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000 100</w:t>
            </w:r>
          </w:p>
        </w:tc>
      </w:tr>
      <w:tr w:rsidR="00141836" w:rsidRPr="00212E00" w14:paraId="7F8A14AF" w14:textId="77777777" w:rsidTr="00893631">
        <w:trPr>
          <w:trHeight w:val="52"/>
        </w:trPr>
        <w:tc>
          <w:tcPr>
            <w:tcW w:w="7230" w:type="dxa"/>
            <w:gridSpan w:val="2"/>
            <w:noWrap/>
            <w:vAlign w:val="center"/>
            <w:hideMark/>
          </w:tcPr>
          <w:p w14:paraId="29B646CB"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13-</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الموارد والآلية المالية</w:t>
            </w:r>
            <w:r w:rsidRPr="00212E00">
              <w:rPr>
                <w:rFonts w:ascii="Simplified Arabic" w:hAnsi="Simplified Arabic" w:cs="Simplified Arabic"/>
                <w:bCs/>
                <w:color w:val="000000"/>
                <w:rtl/>
              </w:rPr>
              <w:t xml:space="preserve"> </w:t>
            </w:r>
          </w:p>
        </w:tc>
        <w:tc>
          <w:tcPr>
            <w:tcW w:w="1275" w:type="dxa"/>
            <w:noWrap/>
            <w:vAlign w:val="bottom"/>
            <w:hideMark/>
          </w:tcPr>
          <w:p w14:paraId="50C69D8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E97392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3A79AFC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6959D1F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35D9CF8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7FFBF24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18605994" w14:textId="77777777" w:rsidTr="00893631">
        <w:trPr>
          <w:trHeight w:val="52"/>
        </w:trPr>
        <w:tc>
          <w:tcPr>
            <w:tcW w:w="284" w:type="dxa"/>
            <w:noWrap/>
            <w:hideMark/>
          </w:tcPr>
          <w:p w14:paraId="6F4872A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4964A02E" w14:textId="3467DD9A"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13-1</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الموارد المالية</w:t>
            </w:r>
          </w:p>
        </w:tc>
        <w:tc>
          <w:tcPr>
            <w:tcW w:w="1275" w:type="dxa"/>
            <w:noWrap/>
            <w:vAlign w:val="bottom"/>
            <w:hideMark/>
          </w:tcPr>
          <w:p w14:paraId="3461E14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000 30</w:t>
            </w:r>
          </w:p>
        </w:tc>
        <w:tc>
          <w:tcPr>
            <w:tcW w:w="1134" w:type="dxa"/>
            <w:noWrap/>
            <w:vAlign w:val="bottom"/>
            <w:hideMark/>
          </w:tcPr>
          <w:p w14:paraId="2A0B143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061446A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000 30</w:t>
            </w:r>
          </w:p>
        </w:tc>
        <w:tc>
          <w:tcPr>
            <w:tcW w:w="1134" w:type="dxa"/>
            <w:noWrap/>
            <w:vAlign w:val="bottom"/>
            <w:hideMark/>
          </w:tcPr>
          <w:p w14:paraId="52E703A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000 24</w:t>
            </w:r>
          </w:p>
        </w:tc>
        <w:tc>
          <w:tcPr>
            <w:tcW w:w="1134" w:type="dxa"/>
            <w:noWrap/>
            <w:vAlign w:val="bottom"/>
            <w:hideMark/>
          </w:tcPr>
          <w:p w14:paraId="0384041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7A9DF22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000 24</w:t>
            </w:r>
          </w:p>
        </w:tc>
      </w:tr>
      <w:tr w:rsidR="00141836" w:rsidRPr="00212E00" w14:paraId="7B9C6263" w14:textId="77777777" w:rsidTr="00893631">
        <w:trPr>
          <w:trHeight w:val="300"/>
        </w:trPr>
        <w:tc>
          <w:tcPr>
            <w:tcW w:w="284" w:type="dxa"/>
            <w:noWrap/>
            <w:hideMark/>
          </w:tcPr>
          <w:p w14:paraId="43594347"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5276E3B1" w14:textId="105D4839"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13-2</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الآلية المالية - مرفق البيئة العالمية</w:t>
            </w:r>
          </w:p>
        </w:tc>
        <w:tc>
          <w:tcPr>
            <w:tcW w:w="1275" w:type="dxa"/>
            <w:noWrap/>
            <w:vAlign w:val="bottom"/>
            <w:hideMark/>
          </w:tcPr>
          <w:p w14:paraId="3609E28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4443E1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390EEB8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0C6E2E2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w:t>
            </w:r>
          </w:p>
        </w:tc>
        <w:tc>
          <w:tcPr>
            <w:tcW w:w="1134" w:type="dxa"/>
            <w:noWrap/>
            <w:vAlign w:val="bottom"/>
            <w:hideMark/>
          </w:tcPr>
          <w:p w14:paraId="79EC4F2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79A64B1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w:t>
            </w:r>
          </w:p>
        </w:tc>
      </w:tr>
      <w:tr w:rsidR="00141836" w:rsidRPr="00212E00" w14:paraId="13A78445" w14:textId="77777777" w:rsidTr="00893631">
        <w:trPr>
          <w:trHeight w:val="315"/>
        </w:trPr>
        <w:tc>
          <w:tcPr>
            <w:tcW w:w="284" w:type="dxa"/>
            <w:noWrap/>
            <w:hideMark/>
          </w:tcPr>
          <w:p w14:paraId="39775B7D"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rPr>
            </w:pPr>
            <w:r w:rsidRPr="00212E00">
              <w:rPr>
                <w:rFonts w:ascii="Simplified Arabic" w:hAnsi="Simplified Arabic" w:cs="Simplified Arabic"/>
                <w:color w:val="000000"/>
              </w:rPr>
              <w:t> </w:t>
            </w:r>
          </w:p>
        </w:tc>
        <w:tc>
          <w:tcPr>
            <w:tcW w:w="6946" w:type="dxa"/>
            <w:noWrap/>
            <w:vAlign w:val="center"/>
            <w:hideMark/>
          </w:tcPr>
          <w:p w14:paraId="32FD9710" w14:textId="282D50B4"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13-3</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الآلية المالية - البرنامج الدولي المحدد</w:t>
            </w:r>
          </w:p>
        </w:tc>
        <w:tc>
          <w:tcPr>
            <w:tcW w:w="1275" w:type="dxa"/>
            <w:noWrap/>
            <w:vAlign w:val="bottom"/>
            <w:hideMark/>
          </w:tcPr>
          <w:p w14:paraId="459913A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1C94F65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19BC4D2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7E9160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73FE04B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7307F74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5F7F73A8" w14:textId="77777777" w:rsidTr="00893631">
        <w:trPr>
          <w:trHeight w:val="52"/>
        </w:trPr>
        <w:tc>
          <w:tcPr>
            <w:tcW w:w="7230" w:type="dxa"/>
            <w:gridSpan w:val="2"/>
            <w:tcBorders>
              <w:bottom w:val="single" w:sz="4" w:space="0" w:color="auto"/>
            </w:tcBorders>
            <w:shd w:val="clear" w:color="000000" w:fill="B4C6E7"/>
            <w:noWrap/>
            <w:vAlign w:val="center"/>
            <w:hideMark/>
          </w:tcPr>
          <w:p w14:paraId="1C89F43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13-</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الموارد والآلية المالية</w:t>
            </w:r>
            <w:r w:rsidRPr="00212E00">
              <w:rPr>
                <w:rFonts w:ascii="Simplified Arabic" w:hAnsi="Simplified Arabic" w:cs="Simplified Arabic"/>
                <w:bCs/>
                <w:color w:val="000000"/>
                <w:rtl/>
              </w:rPr>
              <w:t xml:space="preserve"> </w:t>
            </w:r>
          </w:p>
        </w:tc>
        <w:tc>
          <w:tcPr>
            <w:tcW w:w="1275" w:type="dxa"/>
            <w:tcBorders>
              <w:bottom w:val="single" w:sz="4" w:space="0" w:color="auto"/>
            </w:tcBorders>
            <w:shd w:val="clear" w:color="000000" w:fill="B4C6E7"/>
            <w:noWrap/>
            <w:vAlign w:val="bottom"/>
            <w:hideMark/>
          </w:tcPr>
          <w:p w14:paraId="736A3E0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000 30</w:t>
            </w:r>
          </w:p>
        </w:tc>
        <w:tc>
          <w:tcPr>
            <w:tcW w:w="1134" w:type="dxa"/>
            <w:tcBorders>
              <w:bottom w:val="single" w:sz="4" w:space="0" w:color="auto"/>
            </w:tcBorders>
            <w:shd w:val="clear" w:color="000000" w:fill="B4C6E7"/>
            <w:noWrap/>
            <w:vAlign w:val="bottom"/>
            <w:hideMark/>
          </w:tcPr>
          <w:p w14:paraId="4DD9F21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bottom w:val="single" w:sz="4" w:space="0" w:color="auto"/>
            </w:tcBorders>
            <w:shd w:val="clear" w:color="000000" w:fill="B4C6E7"/>
            <w:noWrap/>
            <w:vAlign w:val="bottom"/>
            <w:hideMark/>
          </w:tcPr>
          <w:p w14:paraId="3D29906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000 30</w:t>
            </w:r>
          </w:p>
        </w:tc>
        <w:tc>
          <w:tcPr>
            <w:tcW w:w="1134" w:type="dxa"/>
            <w:tcBorders>
              <w:bottom w:val="single" w:sz="4" w:space="0" w:color="auto"/>
            </w:tcBorders>
            <w:shd w:val="clear" w:color="000000" w:fill="B4C6E7"/>
            <w:noWrap/>
            <w:vAlign w:val="bottom"/>
            <w:hideMark/>
          </w:tcPr>
          <w:p w14:paraId="7E95D22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000 44</w:t>
            </w:r>
          </w:p>
        </w:tc>
        <w:tc>
          <w:tcPr>
            <w:tcW w:w="1134" w:type="dxa"/>
            <w:tcBorders>
              <w:bottom w:val="single" w:sz="4" w:space="0" w:color="auto"/>
            </w:tcBorders>
            <w:shd w:val="clear" w:color="000000" w:fill="B4C6E7"/>
            <w:noWrap/>
            <w:vAlign w:val="bottom"/>
            <w:hideMark/>
          </w:tcPr>
          <w:p w14:paraId="54AB087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bottom w:val="single" w:sz="4" w:space="0" w:color="auto"/>
            </w:tcBorders>
            <w:shd w:val="clear" w:color="000000" w:fill="B4C6E7"/>
            <w:noWrap/>
            <w:vAlign w:val="bottom"/>
            <w:hideMark/>
          </w:tcPr>
          <w:p w14:paraId="40718EC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000 44</w:t>
            </w:r>
          </w:p>
        </w:tc>
      </w:tr>
      <w:tr w:rsidR="00141836" w:rsidRPr="00212E00" w14:paraId="31A06634" w14:textId="77777777" w:rsidTr="00893631">
        <w:trPr>
          <w:trHeight w:val="42"/>
        </w:trPr>
        <w:tc>
          <w:tcPr>
            <w:tcW w:w="7230" w:type="dxa"/>
            <w:gridSpan w:val="2"/>
            <w:tcBorders>
              <w:top w:val="single" w:sz="4" w:space="0" w:color="auto"/>
              <w:bottom w:val="single" w:sz="4" w:space="0" w:color="auto"/>
            </w:tcBorders>
            <w:shd w:val="clear" w:color="000000" w:fill="DBB731"/>
            <w:noWrap/>
            <w:vAlign w:val="center"/>
            <w:hideMark/>
          </w:tcPr>
          <w:p w14:paraId="3784EE8A"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(هاء)</w:t>
            </w:r>
          </w:p>
        </w:tc>
        <w:tc>
          <w:tcPr>
            <w:tcW w:w="1275" w:type="dxa"/>
            <w:tcBorders>
              <w:top w:val="single" w:sz="4" w:space="0" w:color="auto"/>
              <w:bottom w:val="single" w:sz="4" w:space="0" w:color="auto"/>
            </w:tcBorders>
            <w:shd w:val="clear" w:color="000000" w:fill="DBB731"/>
            <w:noWrap/>
            <w:vAlign w:val="bottom"/>
            <w:hideMark/>
          </w:tcPr>
          <w:p w14:paraId="01BFFD4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057 837 2</w:t>
            </w:r>
          </w:p>
        </w:tc>
        <w:tc>
          <w:tcPr>
            <w:tcW w:w="1134" w:type="dxa"/>
            <w:tcBorders>
              <w:top w:val="single" w:sz="4" w:space="0" w:color="auto"/>
              <w:bottom w:val="single" w:sz="4" w:space="0" w:color="auto"/>
            </w:tcBorders>
            <w:shd w:val="clear" w:color="000000" w:fill="DBB731"/>
            <w:noWrap/>
            <w:vAlign w:val="bottom"/>
            <w:hideMark/>
          </w:tcPr>
          <w:p w14:paraId="3D652C4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495 802 2</w:t>
            </w:r>
          </w:p>
        </w:tc>
        <w:tc>
          <w:tcPr>
            <w:tcW w:w="1276" w:type="dxa"/>
            <w:tcBorders>
              <w:top w:val="single" w:sz="4" w:space="0" w:color="auto"/>
              <w:bottom w:val="single" w:sz="4" w:space="0" w:color="auto"/>
            </w:tcBorders>
            <w:shd w:val="clear" w:color="000000" w:fill="DBB731"/>
            <w:noWrap/>
            <w:vAlign w:val="bottom"/>
            <w:hideMark/>
          </w:tcPr>
          <w:p w14:paraId="6D61115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552 639 5</w:t>
            </w:r>
          </w:p>
        </w:tc>
        <w:tc>
          <w:tcPr>
            <w:tcW w:w="1134" w:type="dxa"/>
            <w:tcBorders>
              <w:top w:val="single" w:sz="4" w:space="0" w:color="auto"/>
              <w:bottom w:val="single" w:sz="4" w:space="0" w:color="auto"/>
            </w:tcBorders>
            <w:shd w:val="clear" w:color="000000" w:fill="DBB731"/>
            <w:noWrap/>
            <w:vAlign w:val="bottom"/>
            <w:hideMark/>
          </w:tcPr>
          <w:p w14:paraId="3FE3FEA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000 94</w:t>
            </w:r>
          </w:p>
        </w:tc>
        <w:tc>
          <w:tcPr>
            <w:tcW w:w="1134" w:type="dxa"/>
            <w:tcBorders>
              <w:top w:val="single" w:sz="4" w:space="0" w:color="auto"/>
              <w:bottom w:val="single" w:sz="4" w:space="0" w:color="auto"/>
            </w:tcBorders>
            <w:shd w:val="clear" w:color="000000" w:fill="DBB731"/>
            <w:noWrap/>
            <w:vAlign w:val="bottom"/>
            <w:hideMark/>
          </w:tcPr>
          <w:p w14:paraId="28ACBC1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000 50</w:t>
            </w:r>
          </w:p>
        </w:tc>
        <w:tc>
          <w:tcPr>
            <w:tcW w:w="1245" w:type="dxa"/>
            <w:tcBorders>
              <w:top w:val="single" w:sz="4" w:space="0" w:color="auto"/>
              <w:bottom w:val="single" w:sz="4" w:space="0" w:color="auto"/>
            </w:tcBorders>
            <w:shd w:val="clear" w:color="000000" w:fill="DBB731"/>
            <w:noWrap/>
            <w:vAlign w:val="bottom"/>
            <w:hideMark/>
          </w:tcPr>
          <w:p w14:paraId="05B9528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000 144</w:t>
            </w:r>
          </w:p>
        </w:tc>
      </w:tr>
      <w:tr w:rsidR="00141836" w:rsidRPr="00212E00" w14:paraId="109AE1B7" w14:textId="77777777" w:rsidTr="00893631">
        <w:trPr>
          <w:trHeight w:val="42"/>
        </w:trPr>
        <w:tc>
          <w:tcPr>
            <w:tcW w:w="7230" w:type="dxa"/>
            <w:gridSpan w:val="2"/>
            <w:tcBorders>
              <w:top w:val="single" w:sz="4" w:space="0" w:color="auto"/>
            </w:tcBorders>
            <w:noWrap/>
            <w:vAlign w:val="center"/>
            <w:hideMark/>
          </w:tcPr>
          <w:p w14:paraId="717DAC35"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واو-</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الأنشطة القانونية والمتعلقة بالسياسات</w:t>
            </w:r>
          </w:p>
        </w:tc>
        <w:tc>
          <w:tcPr>
            <w:tcW w:w="1275" w:type="dxa"/>
            <w:tcBorders>
              <w:top w:val="single" w:sz="4" w:space="0" w:color="auto"/>
            </w:tcBorders>
            <w:noWrap/>
            <w:vAlign w:val="bottom"/>
            <w:hideMark/>
          </w:tcPr>
          <w:p w14:paraId="7D446CD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510F44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36786F8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55C8F0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AE7BD5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775846A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0F4F1EA9" w14:textId="77777777" w:rsidTr="00893631">
        <w:trPr>
          <w:trHeight w:val="52"/>
        </w:trPr>
        <w:tc>
          <w:tcPr>
            <w:tcW w:w="7230" w:type="dxa"/>
            <w:gridSpan w:val="2"/>
            <w:noWrap/>
            <w:vAlign w:val="center"/>
            <w:hideMark/>
          </w:tcPr>
          <w:p w14:paraId="20D1DEC2"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14-</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الأنشطة القانونية والمتعلقة بالسياسات</w:t>
            </w:r>
            <w:r w:rsidRPr="00212E00">
              <w:rPr>
                <w:rFonts w:ascii="Simplified Arabic" w:hAnsi="Simplified Arabic" w:cs="Simplified Arabic"/>
                <w:bCs/>
                <w:color w:val="000000"/>
                <w:rtl/>
              </w:rPr>
              <w:t xml:space="preserve"> </w:t>
            </w:r>
          </w:p>
        </w:tc>
        <w:tc>
          <w:tcPr>
            <w:tcW w:w="1275" w:type="dxa"/>
            <w:noWrap/>
            <w:vAlign w:val="bottom"/>
            <w:hideMark/>
          </w:tcPr>
          <w:p w14:paraId="2E5B719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0520D79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57FC794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0BC4769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0B05B59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7513AFE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52693A4A" w14:textId="77777777" w:rsidTr="00893631">
        <w:trPr>
          <w:trHeight w:val="300"/>
        </w:trPr>
        <w:tc>
          <w:tcPr>
            <w:tcW w:w="284" w:type="dxa"/>
            <w:tcBorders>
              <w:top w:val="nil"/>
            </w:tcBorders>
            <w:noWrap/>
            <w:vAlign w:val="center"/>
            <w:hideMark/>
          </w:tcPr>
          <w:p w14:paraId="6957FDA7"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6FAADBB6" w14:textId="17624B3B"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14-1</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برنامج عمل لجنة التنفيذ والامتثال</w:t>
            </w:r>
          </w:p>
        </w:tc>
        <w:tc>
          <w:tcPr>
            <w:tcW w:w="1275" w:type="dxa"/>
            <w:tcBorders>
              <w:top w:val="nil"/>
            </w:tcBorders>
            <w:noWrap/>
            <w:vAlign w:val="bottom"/>
            <w:hideMark/>
          </w:tcPr>
          <w:p w14:paraId="08BBD27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2886417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tcBorders>
              <w:top w:val="nil"/>
            </w:tcBorders>
            <w:noWrap/>
            <w:vAlign w:val="bottom"/>
            <w:hideMark/>
          </w:tcPr>
          <w:p w14:paraId="4189BC4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5C08F86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5F2DCCD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7B1792D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19A92662" w14:textId="77777777" w:rsidTr="00893631">
        <w:trPr>
          <w:trHeight w:val="122"/>
        </w:trPr>
        <w:tc>
          <w:tcPr>
            <w:tcW w:w="284" w:type="dxa"/>
            <w:noWrap/>
            <w:vAlign w:val="center"/>
            <w:hideMark/>
          </w:tcPr>
          <w:p w14:paraId="29EE103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2CF0AD9A" w14:textId="112DC999"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14-2</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الأنشطة القانونية</w:t>
            </w:r>
          </w:p>
        </w:tc>
        <w:tc>
          <w:tcPr>
            <w:tcW w:w="1275" w:type="dxa"/>
            <w:noWrap/>
            <w:vAlign w:val="bottom"/>
            <w:hideMark/>
          </w:tcPr>
          <w:p w14:paraId="2840B97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561735B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5374652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3359616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06FBB81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hideMark/>
          </w:tcPr>
          <w:p w14:paraId="01D313B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5FEA815F" w14:textId="77777777" w:rsidTr="00893631">
        <w:trPr>
          <w:trHeight w:val="122"/>
        </w:trPr>
        <w:tc>
          <w:tcPr>
            <w:tcW w:w="284" w:type="dxa"/>
            <w:noWrap/>
            <w:vAlign w:val="center"/>
          </w:tcPr>
          <w:p w14:paraId="09324696"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p>
        </w:tc>
        <w:tc>
          <w:tcPr>
            <w:tcW w:w="6946" w:type="dxa"/>
            <w:noWrap/>
            <w:vAlign w:val="center"/>
          </w:tcPr>
          <w:p w14:paraId="68CAAFD2" w14:textId="4663F1B5"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14-3</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التشريعات الوطنية والتجارة والإنفاذ</w:t>
            </w:r>
          </w:p>
        </w:tc>
        <w:tc>
          <w:tcPr>
            <w:tcW w:w="1275" w:type="dxa"/>
            <w:noWrap/>
            <w:vAlign w:val="bottom"/>
          </w:tcPr>
          <w:p w14:paraId="42C8087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tcPr>
          <w:p w14:paraId="0EFAB79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tcPr>
          <w:p w14:paraId="43630D2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tcPr>
          <w:p w14:paraId="49FD5CF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tcPr>
          <w:p w14:paraId="17E3BBC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noWrap/>
            <w:vAlign w:val="bottom"/>
          </w:tcPr>
          <w:p w14:paraId="16A8AC6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1E542F2F" w14:textId="77777777" w:rsidTr="00893631">
        <w:trPr>
          <w:trHeight w:val="300"/>
        </w:trPr>
        <w:tc>
          <w:tcPr>
            <w:tcW w:w="284" w:type="dxa"/>
            <w:noWrap/>
            <w:vAlign w:val="center"/>
            <w:hideMark/>
          </w:tcPr>
          <w:p w14:paraId="4271FBD1"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29D666C1" w14:textId="6A09AF0B"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14-4</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تلبية احتياجات الفئات الضعيفة</w:t>
            </w:r>
          </w:p>
        </w:tc>
        <w:tc>
          <w:tcPr>
            <w:tcW w:w="1275" w:type="dxa"/>
            <w:noWrap/>
            <w:vAlign w:val="bottom"/>
            <w:hideMark/>
          </w:tcPr>
          <w:p w14:paraId="2130CE2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6862B34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2D8441D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5DFDFC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000 36</w:t>
            </w:r>
          </w:p>
        </w:tc>
        <w:tc>
          <w:tcPr>
            <w:tcW w:w="1134" w:type="dxa"/>
            <w:noWrap/>
            <w:vAlign w:val="bottom"/>
            <w:hideMark/>
          </w:tcPr>
          <w:p w14:paraId="3897BD7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000 20</w:t>
            </w:r>
          </w:p>
        </w:tc>
        <w:tc>
          <w:tcPr>
            <w:tcW w:w="1245" w:type="dxa"/>
            <w:noWrap/>
            <w:vAlign w:val="bottom"/>
            <w:hideMark/>
          </w:tcPr>
          <w:p w14:paraId="304D3E1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000 56</w:t>
            </w:r>
          </w:p>
        </w:tc>
      </w:tr>
      <w:tr w:rsidR="00141836" w:rsidRPr="00212E00" w14:paraId="6604C0F1" w14:textId="77777777" w:rsidTr="00893631">
        <w:trPr>
          <w:trHeight w:val="315"/>
        </w:trPr>
        <w:tc>
          <w:tcPr>
            <w:tcW w:w="284" w:type="dxa"/>
            <w:noWrap/>
            <w:vAlign w:val="center"/>
            <w:hideMark/>
          </w:tcPr>
          <w:p w14:paraId="1EA2D958"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noWrap/>
            <w:vAlign w:val="center"/>
            <w:hideMark/>
          </w:tcPr>
          <w:p w14:paraId="6878D271" w14:textId="0C0AD5A2"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14-5</w:t>
            </w:r>
            <w:r w:rsidR="00D97A4E">
              <w:rPr>
                <w:rFonts w:ascii="Simplified Arabic" w:hAnsi="Simplified Arabic" w:cs="Simplified Arabic" w:hint="cs"/>
                <w:color w:val="000000"/>
                <w:rtl/>
              </w:rPr>
              <w:t>-</w:t>
            </w:r>
            <w:r w:rsidRPr="00212E00">
              <w:rPr>
                <w:rFonts w:ascii="Simplified Arabic" w:hAnsi="Simplified Arabic" w:cs="Simplified Arabic"/>
                <w:color w:val="000000"/>
                <w:rtl/>
              </w:rPr>
              <w:t xml:space="preserve"> مناسبة رفيعة المستوى بشأن الذكرى العاشرة للاتفاقية</w:t>
            </w:r>
          </w:p>
        </w:tc>
        <w:tc>
          <w:tcPr>
            <w:tcW w:w="1275" w:type="dxa"/>
            <w:noWrap/>
            <w:vAlign w:val="bottom"/>
            <w:hideMark/>
          </w:tcPr>
          <w:p w14:paraId="7E2E323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4D49107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76" w:type="dxa"/>
            <w:noWrap/>
            <w:vAlign w:val="bottom"/>
            <w:hideMark/>
          </w:tcPr>
          <w:p w14:paraId="07089C3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705CAEC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2EAB1F1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000 40</w:t>
            </w:r>
          </w:p>
        </w:tc>
        <w:tc>
          <w:tcPr>
            <w:tcW w:w="1245" w:type="dxa"/>
            <w:noWrap/>
            <w:vAlign w:val="bottom"/>
            <w:hideMark/>
          </w:tcPr>
          <w:p w14:paraId="75D4210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000 40</w:t>
            </w:r>
          </w:p>
        </w:tc>
      </w:tr>
      <w:tr w:rsidR="00141836" w:rsidRPr="00212E00" w14:paraId="3273CD3D" w14:textId="77777777" w:rsidTr="00893631">
        <w:trPr>
          <w:trHeight w:val="330"/>
        </w:trPr>
        <w:tc>
          <w:tcPr>
            <w:tcW w:w="7230" w:type="dxa"/>
            <w:gridSpan w:val="2"/>
            <w:tcBorders>
              <w:bottom w:val="single" w:sz="4" w:space="0" w:color="auto"/>
            </w:tcBorders>
            <w:shd w:val="clear" w:color="000000" w:fill="B4C6E7"/>
            <w:noWrap/>
            <w:vAlign w:val="center"/>
            <w:hideMark/>
          </w:tcPr>
          <w:p w14:paraId="5F6AD9DB"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14-</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الأنشطة القانونية والمتعلقة بالسياسات</w:t>
            </w:r>
            <w:r w:rsidRPr="00212E00">
              <w:rPr>
                <w:rFonts w:ascii="Simplified Arabic" w:hAnsi="Simplified Arabic" w:cs="Simplified Arabic"/>
                <w:bCs/>
                <w:color w:val="000000"/>
                <w:rtl/>
              </w:rPr>
              <w:t xml:space="preserve"> </w:t>
            </w:r>
          </w:p>
        </w:tc>
        <w:tc>
          <w:tcPr>
            <w:tcW w:w="1275" w:type="dxa"/>
            <w:tcBorders>
              <w:bottom w:val="single" w:sz="4" w:space="0" w:color="auto"/>
            </w:tcBorders>
            <w:shd w:val="clear" w:color="000000" w:fill="B4C6E7"/>
            <w:noWrap/>
            <w:vAlign w:val="bottom"/>
            <w:hideMark/>
          </w:tcPr>
          <w:p w14:paraId="21348D8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7825A4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bottom w:val="single" w:sz="4" w:space="0" w:color="auto"/>
            </w:tcBorders>
            <w:shd w:val="clear" w:color="000000" w:fill="B4C6E7"/>
            <w:noWrap/>
            <w:vAlign w:val="bottom"/>
            <w:hideMark/>
          </w:tcPr>
          <w:p w14:paraId="57150DD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5DC0411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000 36</w:t>
            </w:r>
          </w:p>
        </w:tc>
        <w:tc>
          <w:tcPr>
            <w:tcW w:w="1134" w:type="dxa"/>
            <w:tcBorders>
              <w:bottom w:val="single" w:sz="4" w:space="0" w:color="auto"/>
            </w:tcBorders>
            <w:shd w:val="clear" w:color="000000" w:fill="B4C6E7"/>
            <w:noWrap/>
            <w:vAlign w:val="bottom"/>
            <w:hideMark/>
          </w:tcPr>
          <w:p w14:paraId="338D658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000 60</w:t>
            </w:r>
          </w:p>
        </w:tc>
        <w:tc>
          <w:tcPr>
            <w:tcW w:w="1245" w:type="dxa"/>
            <w:tcBorders>
              <w:bottom w:val="single" w:sz="4" w:space="0" w:color="auto"/>
            </w:tcBorders>
            <w:shd w:val="clear" w:color="000000" w:fill="B4C6E7"/>
            <w:noWrap/>
            <w:vAlign w:val="bottom"/>
            <w:hideMark/>
          </w:tcPr>
          <w:p w14:paraId="527D781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000 96</w:t>
            </w:r>
          </w:p>
        </w:tc>
      </w:tr>
      <w:tr w:rsidR="00141836" w:rsidRPr="00212E00" w14:paraId="5E78868E" w14:textId="77777777" w:rsidTr="00893631">
        <w:trPr>
          <w:trHeight w:val="147"/>
        </w:trPr>
        <w:tc>
          <w:tcPr>
            <w:tcW w:w="7230" w:type="dxa"/>
            <w:gridSpan w:val="2"/>
            <w:tcBorders>
              <w:top w:val="single" w:sz="4" w:space="0" w:color="auto"/>
              <w:bottom w:val="single" w:sz="4" w:space="0" w:color="auto"/>
            </w:tcBorders>
            <w:shd w:val="clear" w:color="000000" w:fill="DBB731"/>
            <w:noWrap/>
            <w:vAlign w:val="center"/>
            <w:hideMark/>
          </w:tcPr>
          <w:p w14:paraId="1F956552"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(واو)</w:t>
            </w:r>
          </w:p>
        </w:tc>
        <w:tc>
          <w:tcPr>
            <w:tcW w:w="1275" w:type="dxa"/>
            <w:tcBorders>
              <w:top w:val="single" w:sz="4" w:space="0" w:color="auto"/>
              <w:bottom w:val="single" w:sz="4" w:space="0" w:color="auto"/>
            </w:tcBorders>
            <w:shd w:val="clear" w:color="000000" w:fill="DBB731"/>
            <w:noWrap/>
            <w:vAlign w:val="bottom"/>
            <w:hideMark/>
          </w:tcPr>
          <w:p w14:paraId="415CAB3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bottom w:val="single" w:sz="4" w:space="0" w:color="auto"/>
            </w:tcBorders>
            <w:shd w:val="clear" w:color="000000" w:fill="DBB731"/>
            <w:noWrap/>
            <w:vAlign w:val="bottom"/>
            <w:hideMark/>
          </w:tcPr>
          <w:p w14:paraId="1B205DA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bottom w:val="single" w:sz="4" w:space="0" w:color="auto"/>
            </w:tcBorders>
            <w:shd w:val="clear" w:color="000000" w:fill="DBB731"/>
            <w:noWrap/>
            <w:vAlign w:val="bottom"/>
            <w:hideMark/>
          </w:tcPr>
          <w:p w14:paraId="43B69EB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bottom w:val="single" w:sz="4" w:space="0" w:color="auto"/>
            </w:tcBorders>
            <w:shd w:val="clear" w:color="000000" w:fill="DBB731"/>
            <w:noWrap/>
            <w:vAlign w:val="bottom"/>
            <w:hideMark/>
          </w:tcPr>
          <w:p w14:paraId="4FF4EA9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000 36</w:t>
            </w:r>
          </w:p>
        </w:tc>
        <w:tc>
          <w:tcPr>
            <w:tcW w:w="1134" w:type="dxa"/>
            <w:tcBorders>
              <w:top w:val="single" w:sz="4" w:space="0" w:color="auto"/>
              <w:bottom w:val="single" w:sz="4" w:space="0" w:color="auto"/>
            </w:tcBorders>
            <w:shd w:val="clear" w:color="000000" w:fill="DBB731"/>
            <w:noWrap/>
            <w:vAlign w:val="bottom"/>
            <w:hideMark/>
          </w:tcPr>
          <w:p w14:paraId="01D972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000 60</w:t>
            </w:r>
          </w:p>
        </w:tc>
        <w:tc>
          <w:tcPr>
            <w:tcW w:w="1245" w:type="dxa"/>
            <w:tcBorders>
              <w:top w:val="single" w:sz="4" w:space="0" w:color="auto"/>
              <w:bottom w:val="single" w:sz="4" w:space="0" w:color="auto"/>
            </w:tcBorders>
            <w:shd w:val="clear" w:color="000000" w:fill="DBB731"/>
            <w:noWrap/>
            <w:vAlign w:val="bottom"/>
            <w:hideMark/>
          </w:tcPr>
          <w:p w14:paraId="0DFA82C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000 96</w:t>
            </w:r>
          </w:p>
        </w:tc>
      </w:tr>
      <w:tr w:rsidR="00141836" w:rsidRPr="00212E00" w14:paraId="6977BC8D" w14:textId="77777777" w:rsidTr="00893631">
        <w:trPr>
          <w:trHeight w:val="42"/>
        </w:trPr>
        <w:tc>
          <w:tcPr>
            <w:tcW w:w="7230" w:type="dxa"/>
            <w:gridSpan w:val="2"/>
            <w:tcBorders>
              <w:top w:val="single" w:sz="4" w:space="0" w:color="auto"/>
            </w:tcBorders>
            <w:noWrap/>
            <w:vAlign w:val="center"/>
            <w:hideMark/>
          </w:tcPr>
          <w:p w14:paraId="50CEDA2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زاي-</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صيانة المكاتب والخدمات</w:t>
            </w:r>
          </w:p>
        </w:tc>
        <w:tc>
          <w:tcPr>
            <w:tcW w:w="1275" w:type="dxa"/>
            <w:tcBorders>
              <w:top w:val="single" w:sz="4" w:space="0" w:color="auto"/>
            </w:tcBorders>
            <w:noWrap/>
            <w:vAlign w:val="bottom"/>
            <w:hideMark/>
          </w:tcPr>
          <w:p w14:paraId="2A9367C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740108D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66BC3DB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5E98CF8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275E486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670C99D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55C292F1" w14:textId="77777777" w:rsidTr="00893631">
        <w:trPr>
          <w:trHeight w:val="52"/>
        </w:trPr>
        <w:tc>
          <w:tcPr>
            <w:tcW w:w="7230" w:type="dxa"/>
            <w:gridSpan w:val="2"/>
            <w:noWrap/>
            <w:vAlign w:val="center"/>
            <w:hideMark/>
          </w:tcPr>
          <w:p w14:paraId="3189646F"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15-</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صيانة المكاتب والخدمات</w:t>
            </w:r>
          </w:p>
        </w:tc>
        <w:tc>
          <w:tcPr>
            <w:tcW w:w="1275" w:type="dxa"/>
            <w:noWrap/>
            <w:vAlign w:val="bottom"/>
            <w:hideMark/>
          </w:tcPr>
          <w:p w14:paraId="7EDECFC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44D64D9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6C6AEE7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noWrap/>
            <w:vAlign w:val="bottom"/>
            <w:hideMark/>
          </w:tcPr>
          <w:p w14:paraId="5D4B6B4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315F5C0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325A858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54B1750F" w14:textId="77777777" w:rsidTr="00893631">
        <w:trPr>
          <w:trHeight w:val="71"/>
        </w:trPr>
        <w:tc>
          <w:tcPr>
            <w:tcW w:w="284" w:type="dxa"/>
            <w:tcBorders>
              <w:top w:val="nil"/>
            </w:tcBorders>
            <w:noWrap/>
            <w:vAlign w:val="center"/>
            <w:hideMark/>
          </w:tcPr>
          <w:p w14:paraId="248C1925"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2DAD6201" w14:textId="4A97BAD0"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15-1</w:t>
            </w:r>
            <w:r w:rsidR="00A8044A">
              <w:rPr>
                <w:rFonts w:ascii="Simplified Arabic" w:hAnsi="Simplified Arabic" w:cs="Simplified Arabic" w:hint="cs"/>
                <w:color w:val="000000"/>
                <w:rtl/>
              </w:rPr>
              <w:t>-</w:t>
            </w:r>
            <w:r w:rsidRPr="00212E00">
              <w:rPr>
                <w:rFonts w:ascii="Simplified Arabic" w:hAnsi="Simplified Arabic" w:cs="Simplified Arabic"/>
                <w:color w:val="000000"/>
                <w:rtl/>
              </w:rPr>
              <w:t xml:space="preserve"> </w:t>
            </w:r>
            <w:r w:rsidRPr="00357226">
              <w:rPr>
                <w:rFonts w:ascii="Simplified Arabic" w:hAnsi="Simplified Arabic" w:cs="Simplified Arabic"/>
                <w:color w:val="000000"/>
                <w:rtl/>
              </w:rPr>
              <w:t>صيانة المكاتب والخدمات</w:t>
            </w:r>
          </w:p>
        </w:tc>
        <w:tc>
          <w:tcPr>
            <w:tcW w:w="1275" w:type="dxa"/>
            <w:tcBorders>
              <w:top w:val="nil"/>
            </w:tcBorders>
            <w:noWrap/>
            <w:vAlign w:val="bottom"/>
            <w:hideMark/>
          </w:tcPr>
          <w:p w14:paraId="6F9597B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000 165</w:t>
            </w:r>
          </w:p>
        </w:tc>
        <w:tc>
          <w:tcPr>
            <w:tcW w:w="1134" w:type="dxa"/>
            <w:tcBorders>
              <w:top w:val="nil"/>
            </w:tcBorders>
            <w:noWrap/>
            <w:vAlign w:val="bottom"/>
            <w:hideMark/>
          </w:tcPr>
          <w:p w14:paraId="58EAB2D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000 165</w:t>
            </w:r>
          </w:p>
        </w:tc>
        <w:tc>
          <w:tcPr>
            <w:tcW w:w="1276" w:type="dxa"/>
            <w:tcBorders>
              <w:top w:val="nil"/>
            </w:tcBorders>
            <w:noWrap/>
            <w:vAlign w:val="bottom"/>
            <w:hideMark/>
          </w:tcPr>
          <w:p w14:paraId="3EDB5D6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000 330</w:t>
            </w:r>
          </w:p>
        </w:tc>
        <w:tc>
          <w:tcPr>
            <w:tcW w:w="1134" w:type="dxa"/>
            <w:tcBorders>
              <w:top w:val="nil"/>
            </w:tcBorders>
            <w:noWrap/>
            <w:vAlign w:val="bottom"/>
            <w:hideMark/>
          </w:tcPr>
          <w:p w14:paraId="009A67C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3E8CC5D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398F977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396F56BF" w14:textId="77777777" w:rsidTr="00893631">
        <w:trPr>
          <w:trHeight w:val="315"/>
        </w:trPr>
        <w:tc>
          <w:tcPr>
            <w:tcW w:w="7230" w:type="dxa"/>
            <w:gridSpan w:val="2"/>
            <w:shd w:val="clear" w:color="000000" w:fill="B4C6E7"/>
            <w:noWrap/>
            <w:vAlign w:val="center"/>
            <w:hideMark/>
          </w:tcPr>
          <w:p w14:paraId="36E4A454"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15-</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صيانة المكاتب والخدمات</w:t>
            </w:r>
          </w:p>
        </w:tc>
        <w:tc>
          <w:tcPr>
            <w:tcW w:w="1275" w:type="dxa"/>
            <w:shd w:val="clear" w:color="000000" w:fill="B4C6E7"/>
            <w:noWrap/>
            <w:vAlign w:val="bottom"/>
            <w:hideMark/>
          </w:tcPr>
          <w:p w14:paraId="7C81093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000 165</w:t>
            </w:r>
          </w:p>
        </w:tc>
        <w:tc>
          <w:tcPr>
            <w:tcW w:w="1134" w:type="dxa"/>
            <w:shd w:val="clear" w:color="000000" w:fill="B4C6E7"/>
            <w:noWrap/>
            <w:vAlign w:val="bottom"/>
            <w:hideMark/>
          </w:tcPr>
          <w:p w14:paraId="7D4BC052"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000 165</w:t>
            </w:r>
          </w:p>
        </w:tc>
        <w:tc>
          <w:tcPr>
            <w:tcW w:w="1276" w:type="dxa"/>
            <w:shd w:val="clear" w:color="000000" w:fill="B4C6E7"/>
            <w:noWrap/>
            <w:vAlign w:val="bottom"/>
            <w:hideMark/>
          </w:tcPr>
          <w:p w14:paraId="5E1E0A4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000 330</w:t>
            </w:r>
          </w:p>
        </w:tc>
        <w:tc>
          <w:tcPr>
            <w:tcW w:w="1134" w:type="dxa"/>
            <w:shd w:val="clear" w:color="000000" w:fill="B4C6E7"/>
            <w:noWrap/>
            <w:vAlign w:val="bottom"/>
            <w:hideMark/>
          </w:tcPr>
          <w:p w14:paraId="417DA68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shd w:val="clear" w:color="000000" w:fill="B4C6E7"/>
            <w:noWrap/>
            <w:vAlign w:val="bottom"/>
            <w:hideMark/>
          </w:tcPr>
          <w:p w14:paraId="0C6972B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4463884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7F4594A8" w14:textId="77777777" w:rsidTr="00893631">
        <w:trPr>
          <w:trHeight w:val="93"/>
        </w:trPr>
        <w:tc>
          <w:tcPr>
            <w:tcW w:w="7230" w:type="dxa"/>
            <w:gridSpan w:val="2"/>
            <w:noWrap/>
            <w:vAlign w:val="center"/>
            <w:hideMark/>
          </w:tcPr>
          <w:p w14:paraId="7F5FA025" w14:textId="77777777" w:rsidR="00141836" w:rsidRPr="00212E00" w:rsidRDefault="00141836" w:rsidP="00A04381">
            <w:pPr>
              <w:keepNext/>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lastRenderedPageBreak/>
              <w:t>16-</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خدمات تكنولوجيا المعلومات</w:t>
            </w:r>
          </w:p>
        </w:tc>
        <w:tc>
          <w:tcPr>
            <w:tcW w:w="1275" w:type="dxa"/>
            <w:noWrap/>
            <w:vAlign w:val="bottom"/>
            <w:hideMark/>
          </w:tcPr>
          <w:p w14:paraId="128FA59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2BCFD53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noWrap/>
            <w:vAlign w:val="bottom"/>
            <w:hideMark/>
          </w:tcPr>
          <w:p w14:paraId="5F346105"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777AF12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noWrap/>
            <w:vAlign w:val="bottom"/>
            <w:hideMark/>
          </w:tcPr>
          <w:p w14:paraId="42834EE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42778C1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7A639DED" w14:textId="77777777" w:rsidTr="00893631">
        <w:trPr>
          <w:trHeight w:val="97"/>
        </w:trPr>
        <w:tc>
          <w:tcPr>
            <w:tcW w:w="284" w:type="dxa"/>
            <w:tcBorders>
              <w:top w:val="nil"/>
            </w:tcBorders>
            <w:noWrap/>
            <w:vAlign w:val="center"/>
            <w:hideMark/>
          </w:tcPr>
          <w:p w14:paraId="2B64F67B"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rPr>
                <w:rFonts w:ascii="Simplified Arabic" w:hAnsi="Simplified Arabic" w:cs="Simplified Arabic"/>
                <w:b/>
                <w:bCs/>
              </w:rPr>
            </w:pPr>
            <w:r w:rsidRPr="00212E00">
              <w:rPr>
                <w:rFonts w:ascii="Simplified Arabic" w:hAnsi="Simplified Arabic" w:cs="Simplified Arabic"/>
                <w:b/>
                <w:bCs/>
                <w:color w:val="000000"/>
              </w:rPr>
              <w:t> </w:t>
            </w:r>
          </w:p>
        </w:tc>
        <w:tc>
          <w:tcPr>
            <w:tcW w:w="6946" w:type="dxa"/>
            <w:tcBorders>
              <w:top w:val="nil"/>
            </w:tcBorders>
            <w:noWrap/>
            <w:vAlign w:val="center"/>
            <w:hideMark/>
          </w:tcPr>
          <w:p w14:paraId="5B50937D" w14:textId="26BC19F8" w:rsidR="00141836" w:rsidRPr="00212E00" w:rsidRDefault="00141836" w:rsidP="00A04381">
            <w:pPr>
              <w:keepNext/>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16-1</w:t>
            </w:r>
            <w:r w:rsidR="00A8044A">
              <w:rPr>
                <w:rFonts w:ascii="Simplified Arabic" w:hAnsi="Simplified Arabic" w:cs="Simplified Arabic" w:hint="cs"/>
                <w:color w:val="000000"/>
                <w:rtl/>
              </w:rPr>
              <w:t>-</w:t>
            </w:r>
            <w:r w:rsidRPr="00212E00">
              <w:rPr>
                <w:rFonts w:ascii="Simplified Arabic" w:hAnsi="Simplified Arabic" w:cs="Simplified Arabic"/>
                <w:color w:val="000000"/>
                <w:rtl/>
              </w:rPr>
              <w:t xml:space="preserve"> </w:t>
            </w:r>
            <w:r w:rsidRPr="00357226">
              <w:rPr>
                <w:rFonts w:ascii="Simplified Arabic" w:hAnsi="Simplified Arabic" w:cs="Simplified Arabic"/>
                <w:color w:val="000000"/>
                <w:rtl/>
              </w:rPr>
              <w:t>خدمات تكنولوجيا المعلومات</w:t>
            </w:r>
          </w:p>
        </w:tc>
        <w:tc>
          <w:tcPr>
            <w:tcW w:w="1275" w:type="dxa"/>
            <w:tcBorders>
              <w:top w:val="nil"/>
            </w:tcBorders>
            <w:noWrap/>
            <w:vAlign w:val="bottom"/>
            <w:hideMark/>
          </w:tcPr>
          <w:p w14:paraId="3D371533"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500 60</w:t>
            </w:r>
          </w:p>
        </w:tc>
        <w:tc>
          <w:tcPr>
            <w:tcW w:w="1134" w:type="dxa"/>
            <w:tcBorders>
              <w:top w:val="nil"/>
            </w:tcBorders>
            <w:noWrap/>
            <w:vAlign w:val="bottom"/>
            <w:hideMark/>
          </w:tcPr>
          <w:p w14:paraId="053529DC"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500 60</w:t>
            </w:r>
          </w:p>
        </w:tc>
        <w:tc>
          <w:tcPr>
            <w:tcW w:w="1276" w:type="dxa"/>
            <w:tcBorders>
              <w:top w:val="nil"/>
            </w:tcBorders>
            <w:noWrap/>
            <w:vAlign w:val="bottom"/>
            <w:hideMark/>
          </w:tcPr>
          <w:p w14:paraId="639398B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000 121</w:t>
            </w:r>
          </w:p>
        </w:tc>
        <w:tc>
          <w:tcPr>
            <w:tcW w:w="1134" w:type="dxa"/>
            <w:tcBorders>
              <w:top w:val="nil"/>
            </w:tcBorders>
            <w:noWrap/>
            <w:vAlign w:val="bottom"/>
            <w:hideMark/>
          </w:tcPr>
          <w:p w14:paraId="30567C5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134" w:type="dxa"/>
            <w:tcBorders>
              <w:top w:val="nil"/>
            </w:tcBorders>
            <w:noWrap/>
            <w:vAlign w:val="bottom"/>
            <w:hideMark/>
          </w:tcPr>
          <w:p w14:paraId="00EE24D4"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c>
          <w:tcPr>
            <w:tcW w:w="1245" w:type="dxa"/>
            <w:tcBorders>
              <w:top w:val="nil"/>
            </w:tcBorders>
            <w:noWrap/>
            <w:vAlign w:val="bottom"/>
            <w:hideMark/>
          </w:tcPr>
          <w:p w14:paraId="4B07841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rPr>
            </w:pPr>
          </w:p>
        </w:tc>
      </w:tr>
      <w:tr w:rsidR="00141836" w:rsidRPr="00212E00" w14:paraId="75354987" w14:textId="77777777" w:rsidTr="00893631">
        <w:trPr>
          <w:trHeight w:val="110"/>
        </w:trPr>
        <w:tc>
          <w:tcPr>
            <w:tcW w:w="7230" w:type="dxa"/>
            <w:gridSpan w:val="2"/>
            <w:tcBorders>
              <w:bottom w:val="single" w:sz="4" w:space="0" w:color="auto"/>
            </w:tcBorders>
            <w:shd w:val="clear" w:color="000000" w:fill="B4C6E7"/>
            <w:noWrap/>
            <w:vAlign w:val="center"/>
            <w:hideMark/>
          </w:tcPr>
          <w:p w14:paraId="5AAE9983" w14:textId="77777777" w:rsidR="00141836" w:rsidRPr="00212E00" w:rsidRDefault="00141836" w:rsidP="00212E00">
            <w:pPr>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16-</w:t>
            </w:r>
            <w:r w:rsidRPr="00212E00">
              <w:rPr>
                <w:rFonts w:ascii="Simplified Arabic" w:hAnsi="Simplified Arabic" w:cs="Simplified Arabic"/>
                <w:bCs/>
                <w:color w:val="000000"/>
                <w:rtl/>
              </w:rPr>
              <w:t xml:space="preserve"> </w:t>
            </w:r>
            <w:r w:rsidRPr="00212E00">
              <w:rPr>
                <w:rFonts w:ascii="Simplified Arabic" w:hAnsi="Simplified Arabic" w:cs="Simplified Arabic"/>
                <w:b/>
                <w:bCs/>
                <w:color w:val="000000"/>
                <w:rtl/>
              </w:rPr>
              <w:t>خدمات تكنولوجيا المعلومات</w:t>
            </w:r>
          </w:p>
        </w:tc>
        <w:tc>
          <w:tcPr>
            <w:tcW w:w="1275" w:type="dxa"/>
            <w:tcBorders>
              <w:bottom w:val="single" w:sz="4" w:space="0" w:color="auto"/>
            </w:tcBorders>
            <w:shd w:val="clear" w:color="000000" w:fill="B4C6E7"/>
            <w:noWrap/>
            <w:vAlign w:val="bottom"/>
            <w:hideMark/>
          </w:tcPr>
          <w:p w14:paraId="77441FB6"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500 60</w:t>
            </w:r>
          </w:p>
        </w:tc>
        <w:tc>
          <w:tcPr>
            <w:tcW w:w="1134" w:type="dxa"/>
            <w:tcBorders>
              <w:bottom w:val="single" w:sz="4" w:space="0" w:color="auto"/>
            </w:tcBorders>
            <w:shd w:val="clear" w:color="000000" w:fill="B4C6E7"/>
            <w:noWrap/>
            <w:vAlign w:val="bottom"/>
            <w:hideMark/>
          </w:tcPr>
          <w:p w14:paraId="0B81834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500 60</w:t>
            </w:r>
          </w:p>
        </w:tc>
        <w:tc>
          <w:tcPr>
            <w:tcW w:w="1276" w:type="dxa"/>
            <w:tcBorders>
              <w:bottom w:val="single" w:sz="4" w:space="0" w:color="auto"/>
            </w:tcBorders>
            <w:shd w:val="clear" w:color="000000" w:fill="B4C6E7"/>
            <w:noWrap/>
            <w:vAlign w:val="bottom"/>
            <w:hideMark/>
          </w:tcPr>
          <w:p w14:paraId="02950B1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000 121</w:t>
            </w:r>
          </w:p>
        </w:tc>
        <w:tc>
          <w:tcPr>
            <w:tcW w:w="1134" w:type="dxa"/>
            <w:tcBorders>
              <w:bottom w:val="single" w:sz="4" w:space="0" w:color="auto"/>
            </w:tcBorders>
            <w:shd w:val="clear" w:color="000000" w:fill="B4C6E7"/>
            <w:noWrap/>
            <w:vAlign w:val="bottom"/>
            <w:hideMark/>
          </w:tcPr>
          <w:p w14:paraId="2AD726D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bottom w:val="single" w:sz="4" w:space="0" w:color="auto"/>
            </w:tcBorders>
            <w:shd w:val="clear" w:color="000000" w:fill="B4C6E7"/>
            <w:noWrap/>
            <w:vAlign w:val="bottom"/>
            <w:hideMark/>
          </w:tcPr>
          <w:p w14:paraId="1AFA6D90"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shd w:val="clear" w:color="000000" w:fill="B4C6E7"/>
            <w:noWrap/>
            <w:vAlign w:val="bottom"/>
            <w:hideMark/>
          </w:tcPr>
          <w:p w14:paraId="1449FB2A"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68B7A8E6" w14:textId="77777777" w:rsidTr="00893631">
        <w:trPr>
          <w:trHeight w:val="42"/>
        </w:trPr>
        <w:tc>
          <w:tcPr>
            <w:tcW w:w="7230" w:type="dxa"/>
            <w:gridSpan w:val="2"/>
            <w:tcBorders>
              <w:top w:val="single" w:sz="4" w:space="0" w:color="auto"/>
              <w:bottom w:val="single" w:sz="4" w:space="0" w:color="auto"/>
            </w:tcBorders>
            <w:shd w:val="clear" w:color="000000" w:fill="DBB731"/>
            <w:noWrap/>
            <w:vAlign w:val="center"/>
            <w:hideMark/>
          </w:tcPr>
          <w:p w14:paraId="1852C6FE"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(زاي)</w:t>
            </w:r>
          </w:p>
        </w:tc>
        <w:tc>
          <w:tcPr>
            <w:tcW w:w="1275" w:type="dxa"/>
            <w:tcBorders>
              <w:top w:val="single" w:sz="4" w:space="0" w:color="auto"/>
              <w:bottom w:val="single" w:sz="4" w:space="0" w:color="auto"/>
            </w:tcBorders>
            <w:shd w:val="clear" w:color="000000" w:fill="DBB731"/>
            <w:noWrap/>
            <w:vAlign w:val="bottom"/>
            <w:hideMark/>
          </w:tcPr>
          <w:p w14:paraId="3AA8B6F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500 225</w:t>
            </w:r>
          </w:p>
        </w:tc>
        <w:tc>
          <w:tcPr>
            <w:tcW w:w="1134" w:type="dxa"/>
            <w:tcBorders>
              <w:top w:val="single" w:sz="4" w:space="0" w:color="auto"/>
              <w:bottom w:val="single" w:sz="4" w:space="0" w:color="auto"/>
            </w:tcBorders>
            <w:shd w:val="clear" w:color="000000" w:fill="DBB731"/>
            <w:noWrap/>
            <w:vAlign w:val="bottom"/>
            <w:hideMark/>
          </w:tcPr>
          <w:p w14:paraId="75811B5E"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500 225</w:t>
            </w:r>
          </w:p>
        </w:tc>
        <w:tc>
          <w:tcPr>
            <w:tcW w:w="1276" w:type="dxa"/>
            <w:tcBorders>
              <w:top w:val="single" w:sz="4" w:space="0" w:color="auto"/>
              <w:bottom w:val="single" w:sz="4" w:space="0" w:color="auto"/>
            </w:tcBorders>
            <w:shd w:val="clear" w:color="000000" w:fill="DBB731"/>
            <w:noWrap/>
            <w:vAlign w:val="bottom"/>
            <w:hideMark/>
          </w:tcPr>
          <w:p w14:paraId="7503D0F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000 451</w:t>
            </w:r>
          </w:p>
        </w:tc>
        <w:tc>
          <w:tcPr>
            <w:tcW w:w="1134" w:type="dxa"/>
            <w:tcBorders>
              <w:top w:val="single" w:sz="4" w:space="0" w:color="auto"/>
              <w:bottom w:val="single" w:sz="4" w:space="0" w:color="auto"/>
            </w:tcBorders>
            <w:shd w:val="clear" w:color="000000" w:fill="DBB731"/>
            <w:noWrap/>
            <w:vAlign w:val="bottom"/>
            <w:hideMark/>
          </w:tcPr>
          <w:p w14:paraId="2E74A29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bottom w:val="single" w:sz="4" w:space="0" w:color="auto"/>
            </w:tcBorders>
            <w:shd w:val="clear" w:color="000000" w:fill="DBB731"/>
            <w:noWrap/>
            <w:vAlign w:val="bottom"/>
            <w:hideMark/>
          </w:tcPr>
          <w:p w14:paraId="4B8F7039"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nil"/>
            </w:tcBorders>
            <w:shd w:val="clear" w:color="000000" w:fill="DBB731"/>
            <w:noWrap/>
            <w:vAlign w:val="bottom"/>
            <w:hideMark/>
          </w:tcPr>
          <w:p w14:paraId="58D118F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6B149D15" w14:textId="77777777" w:rsidTr="00893631">
        <w:trPr>
          <w:trHeight w:val="57"/>
        </w:trPr>
        <w:tc>
          <w:tcPr>
            <w:tcW w:w="7230" w:type="dxa"/>
            <w:gridSpan w:val="2"/>
            <w:tcBorders>
              <w:top w:val="single" w:sz="4" w:space="0" w:color="auto"/>
            </w:tcBorders>
            <w:noWrap/>
            <w:vAlign w:val="center"/>
            <w:hideMark/>
          </w:tcPr>
          <w:p w14:paraId="68D77258"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الموارد المطلوبة لجميع الأنشطة</w:t>
            </w:r>
          </w:p>
        </w:tc>
        <w:tc>
          <w:tcPr>
            <w:tcW w:w="1275" w:type="dxa"/>
            <w:tcBorders>
              <w:top w:val="single" w:sz="4" w:space="0" w:color="auto"/>
            </w:tcBorders>
            <w:noWrap/>
            <w:vAlign w:val="bottom"/>
            <w:hideMark/>
          </w:tcPr>
          <w:p w14:paraId="2C4A7E4D"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40DC0BC4"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54BC361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5374130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270AEB5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noWrap/>
            <w:vAlign w:val="bottom"/>
            <w:hideMark/>
          </w:tcPr>
          <w:p w14:paraId="68F3C68A"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6170A0A3" w14:textId="77777777" w:rsidTr="00893631">
        <w:trPr>
          <w:trHeight w:val="58"/>
        </w:trPr>
        <w:tc>
          <w:tcPr>
            <w:tcW w:w="7230" w:type="dxa"/>
            <w:gridSpan w:val="2"/>
            <w:noWrap/>
            <w:vAlign w:val="center"/>
            <w:hideMark/>
          </w:tcPr>
          <w:p w14:paraId="10DB1FA0"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(ألف - زاي)، باستثناء تكاليف دعم البرامج</w:t>
            </w:r>
          </w:p>
        </w:tc>
        <w:tc>
          <w:tcPr>
            <w:tcW w:w="1275" w:type="dxa"/>
            <w:noWrap/>
            <w:vAlign w:val="bottom"/>
            <w:hideMark/>
          </w:tcPr>
          <w:p w14:paraId="4158ED4E"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057 384 3</w:t>
            </w:r>
          </w:p>
        </w:tc>
        <w:tc>
          <w:tcPr>
            <w:tcW w:w="1134" w:type="dxa"/>
            <w:noWrap/>
            <w:vAlign w:val="bottom"/>
            <w:hideMark/>
          </w:tcPr>
          <w:p w14:paraId="0B949B50"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495 162 4</w:t>
            </w:r>
          </w:p>
        </w:tc>
        <w:tc>
          <w:tcPr>
            <w:tcW w:w="1276" w:type="dxa"/>
            <w:noWrap/>
            <w:vAlign w:val="bottom"/>
            <w:hideMark/>
          </w:tcPr>
          <w:p w14:paraId="5F16F499"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552 546 7</w:t>
            </w:r>
          </w:p>
        </w:tc>
        <w:tc>
          <w:tcPr>
            <w:tcW w:w="1134" w:type="dxa"/>
            <w:noWrap/>
            <w:vAlign w:val="bottom"/>
            <w:hideMark/>
          </w:tcPr>
          <w:p w14:paraId="0EB275B1"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500 839 1</w:t>
            </w:r>
          </w:p>
        </w:tc>
        <w:tc>
          <w:tcPr>
            <w:tcW w:w="1134" w:type="dxa"/>
            <w:noWrap/>
            <w:vAlign w:val="bottom"/>
            <w:hideMark/>
          </w:tcPr>
          <w:p w14:paraId="6F59AE30"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500 489 2</w:t>
            </w:r>
          </w:p>
        </w:tc>
        <w:tc>
          <w:tcPr>
            <w:tcW w:w="1245" w:type="dxa"/>
            <w:noWrap/>
            <w:vAlign w:val="bottom"/>
            <w:hideMark/>
          </w:tcPr>
          <w:p w14:paraId="5E7C4BB1"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000 329 4</w:t>
            </w:r>
          </w:p>
        </w:tc>
      </w:tr>
      <w:tr w:rsidR="00141836" w:rsidRPr="00212E00" w14:paraId="52EB2E05" w14:textId="77777777" w:rsidTr="00893631">
        <w:trPr>
          <w:trHeight w:val="315"/>
        </w:trPr>
        <w:tc>
          <w:tcPr>
            <w:tcW w:w="7230" w:type="dxa"/>
            <w:gridSpan w:val="2"/>
            <w:tcBorders>
              <w:bottom w:val="single" w:sz="4" w:space="0" w:color="auto"/>
            </w:tcBorders>
            <w:noWrap/>
            <w:vAlign w:val="center"/>
            <w:hideMark/>
          </w:tcPr>
          <w:p w14:paraId="38CF772A"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تكاليف دعم البرامج</w:t>
            </w:r>
          </w:p>
        </w:tc>
        <w:tc>
          <w:tcPr>
            <w:tcW w:w="1275" w:type="dxa"/>
            <w:tcBorders>
              <w:bottom w:val="single" w:sz="4" w:space="0" w:color="auto"/>
            </w:tcBorders>
            <w:noWrap/>
            <w:vAlign w:val="bottom"/>
            <w:hideMark/>
          </w:tcPr>
          <w:p w14:paraId="0A1B59F5"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927 439</w:t>
            </w:r>
          </w:p>
        </w:tc>
        <w:tc>
          <w:tcPr>
            <w:tcW w:w="1134" w:type="dxa"/>
            <w:tcBorders>
              <w:bottom w:val="single" w:sz="4" w:space="0" w:color="auto"/>
            </w:tcBorders>
            <w:noWrap/>
            <w:vAlign w:val="bottom"/>
            <w:hideMark/>
          </w:tcPr>
          <w:p w14:paraId="5656BB5C"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124 541</w:t>
            </w:r>
          </w:p>
        </w:tc>
        <w:tc>
          <w:tcPr>
            <w:tcW w:w="1276" w:type="dxa"/>
            <w:tcBorders>
              <w:bottom w:val="single" w:sz="4" w:space="0" w:color="auto"/>
            </w:tcBorders>
            <w:noWrap/>
            <w:vAlign w:val="bottom"/>
            <w:hideMark/>
          </w:tcPr>
          <w:p w14:paraId="585E8A78"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052 981</w:t>
            </w:r>
          </w:p>
        </w:tc>
        <w:tc>
          <w:tcPr>
            <w:tcW w:w="1134" w:type="dxa"/>
            <w:tcBorders>
              <w:bottom w:val="single" w:sz="4" w:space="0" w:color="auto"/>
            </w:tcBorders>
            <w:noWrap/>
            <w:vAlign w:val="bottom"/>
            <w:hideMark/>
          </w:tcPr>
          <w:p w14:paraId="3DF2F376"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135 239</w:t>
            </w:r>
          </w:p>
        </w:tc>
        <w:tc>
          <w:tcPr>
            <w:tcW w:w="1134" w:type="dxa"/>
            <w:tcBorders>
              <w:bottom w:val="single" w:sz="4" w:space="0" w:color="auto"/>
            </w:tcBorders>
            <w:noWrap/>
            <w:vAlign w:val="bottom"/>
            <w:hideMark/>
          </w:tcPr>
          <w:p w14:paraId="2C72D5DA"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635 323</w:t>
            </w:r>
          </w:p>
        </w:tc>
        <w:tc>
          <w:tcPr>
            <w:tcW w:w="1245" w:type="dxa"/>
            <w:noWrap/>
            <w:vAlign w:val="bottom"/>
            <w:hideMark/>
          </w:tcPr>
          <w:p w14:paraId="4C82D9D2"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lang w:val="ar-SA" w:eastAsia="zh-TW" w:bidi="en-GB"/>
              </w:rPr>
            </w:pPr>
            <w:r w:rsidRPr="00212E00">
              <w:rPr>
                <w:rFonts w:ascii="Simplified Arabic" w:hAnsi="Simplified Arabic" w:cs="Simplified Arabic"/>
                <w:color w:val="000000"/>
                <w:rtl/>
              </w:rPr>
              <w:t>770 562</w:t>
            </w:r>
          </w:p>
        </w:tc>
      </w:tr>
      <w:tr w:rsidR="00141836" w:rsidRPr="00212E00" w14:paraId="57CDCD94" w14:textId="77777777" w:rsidTr="00893631">
        <w:trPr>
          <w:trHeight w:val="315"/>
        </w:trPr>
        <w:tc>
          <w:tcPr>
            <w:tcW w:w="7230" w:type="dxa"/>
            <w:gridSpan w:val="2"/>
            <w:tcBorders>
              <w:top w:val="single" w:sz="4" w:space="0" w:color="auto"/>
              <w:bottom w:val="single" w:sz="4" w:space="0" w:color="auto"/>
            </w:tcBorders>
            <w:shd w:val="clear" w:color="000000" w:fill="DBB731"/>
            <w:noWrap/>
            <w:vAlign w:val="center"/>
            <w:hideMark/>
          </w:tcPr>
          <w:p w14:paraId="235162C4"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الكلي (ألف - زاي)، بما يشمل تكاليف دعم البرامج</w:t>
            </w:r>
          </w:p>
        </w:tc>
        <w:tc>
          <w:tcPr>
            <w:tcW w:w="1275" w:type="dxa"/>
            <w:tcBorders>
              <w:top w:val="single" w:sz="4" w:space="0" w:color="auto"/>
              <w:bottom w:val="single" w:sz="4" w:space="0" w:color="auto"/>
            </w:tcBorders>
            <w:shd w:val="clear" w:color="000000" w:fill="DBB731"/>
            <w:noWrap/>
            <w:vAlign w:val="bottom"/>
            <w:hideMark/>
          </w:tcPr>
          <w:p w14:paraId="0446B0B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984 823 3</w:t>
            </w:r>
          </w:p>
        </w:tc>
        <w:tc>
          <w:tcPr>
            <w:tcW w:w="1134" w:type="dxa"/>
            <w:tcBorders>
              <w:top w:val="single" w:sz="4" w:space="0" w:color="auto"/>
              <w:bottom w:val="single" w:sz="4" w:space="0" w:color="auto"/>
            </w:tcBorders>
            <w:shd w:val="clear" w:color="000000" w:fill="DBB731"/>
            <w:noWrap/>
            <w:vAlign w:val="bottom"/>
            <w:hideMark/>
          </w:tcPr>
          <w:p w14:paraId="26F699E7"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619 703 4</w:t>
            </w:r>
          </w:p>
        </w:tc>
        <w:tc>
          <w:tcPr>
            <w:tcW w:w="1276" w:type="dxa"/>
            <w:tcBorders>
              <w:top w:val="single" w:sz="4" w:space="0" w:color="auto"/>
              <w:bottom w:val="single" w:sz="4" w:space="0" w:color="auto"/>
            </w:tcBorders>
            <w:shd w:val="clear" w:color="000000" w:fill="DBB731"/>
            <w:noWrap/>
            <w:vAlign w:val="bottom"/>
            <w:hideMark/>
          </w:tcPr>
          <w:p w14:paraId="5D7AED96"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603 527 8</w:t>
            </w:r>
          </w:p>
        </w:tc>
        <w:tc>
          <w:tcPr>
            <w:tcW w:w="1134" w:type="dxa"/>
            <w:tcBorders>
              <w:top w:val="single" w:sz="4" w:space="0" w:color="auto"/>
              <w:bottom w:val="single" w:sz="4" w:space="0" w:color="auto"/>
            </w:tcBorders>
            <w:shd w:val="clear" w:color="000000" w:fill="DBB731"/>
            <w:noWrap/>
            <w:vAlign w:val="bottom"/>
            <w:hideMark/>
          </w:tcPr>
          <w:p w14:paraId="4FF975F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635 078 2</w:t>
            </w:r>
          </w:p>
        </w:tc>
        <w:tc>
          <w:tcPr>
            <w:tcW w:w="1134" w:type="dxa"/>
            <w:tcBorders>
              <w:top w:val="single" w:sz="4" w:space="0" w:color="auto"/>
              <w:bottom w:val="single" w:sz="4" w:space="0" w:color="auto"/>
            </w:tcBorders>
            <w:shd w:val="clear" w:color="000000" w:fill="DBB731"/>
            <w:noWrap/>
            <w:vAlign w:val="bottom"/>
            <w:hideMark/>
          </w:tcPr>
          <w:p w14:paraId="302EB8AE"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135 813 2</w:t>
            </w:r>
          </w:p>
        </w:tc>
        <w:tc>
          <w:tcPr>
            <w:tcW w:w="1245" w:type="dxa"/>
            <w:tcBorders>
              <w:bottom w:val="single" w:sz="4" w:space="0" w:color="auto"/>
            </w:tcBorders>
            <w:shd w:val="clear" w:color="000000" w:fill="DBB731"/>
            <w:noWrap/>
            <w:vAlign w:val="bottom"/>
            <w:hideMark/>
          </w:tcPr>
          <w:p w14:paraId="0B6FB70B"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770 891 4</w:t>
            </w:r>
          </w:p>
        </w:tc>
      </w:tr>
      <w:tr w:rsidR="00141836" w:rsidRPr="00212E00" w14:paraId="18C3F712" w14:textId="77777777" w:rsidTr="00893631">
        <w:trPr>
          <w:trHeight w:val="465"/>
        </w:trPr>
        <w:tc>
          <w:tcPr>
            <w:tcW w:w="7230" w:type="dxa"/>
            <w:gridSpan w:val="2"/>
            <w:tcBorders>
              <w:top w:val="single" w:sz="4" w:space="0" w:color="auto"/>
            </w:tcBorders>
            <w:hideMark/>
          </w:tcPr>
          <w:p w14:paraId="0D548388" w14:textId="77777777" w:rsidR="00141836" w:rsidRPr="00212E00" w:rsidRDefault="00141836" w:rsidP="00212E00">
            <w:pPr>
              <w:keepNext/>
              <w:keepLines/>
              <w:tabs>
                <w:tab w:val="clear" w:pos="1247"/>
                <w:tab w:val="clear" w:pos="1814"/>
                <w:tab w:val="clear" w:pos="2381"/>
                <w:tab w:val="clear" w:pos="2948"/>
                <w:tab w:val="clear" w:pos="3515"/>
              </w:tabs>
              <w:bidi/>
              <w:spacing w:after="120" w:line="280" w:lineRule="exact"/>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اجتماع فريق تقييم الفعالية، بما في ذلك تكاليف دعم البرامج الممولة من ميزانية عام 2024 (لم يُعقد الاجتماع في عام 2024)</w:t>
            </w:r>
          </w:p>
        </w:tc>
        <w:tc>
          <w:tcPr>
            <w:tcW w:w="1275" w:type="dxa"/>
            <w:tcBorders>
              <w:top w:val="single" w:sz="4" w:space="0" w:color="auto"/>
            </w:tcBorders>
            <w:noWrap/>
            <w:vAlign w:val="bottom"/>
            <w:hideMark/>
          </w:tcPr>
          <w:p w14:paraId="7E46A6EF"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(050 96)</w:t>
            </w:r>
          </w:p>
        </w:tc>
        <w:tc>
          <w:tcPr>
            <w:tcW w:w="1134" w:type="dxa"/>
            <w:tcBorders>
              <w:top w:val="single" w:sz="4" w:space="0" w:color="auto"/>
            </w:tcBorders>
            <w:noWrap/>
            <w:vAlign w:val="bottom"/>
            <w:hideMark/>
          </w:tcPr>
          <w:p w14:paraId="777F174E"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76" w:type="dxa"/>
            <w:tcBorders>
              <w:top w:val="single" w:sz="4" w:space="0" w:color="auto"/>
            </w:tcBorders>
            <w:noWrap/>
            <w:vAlign w:val="bottom"/>
            <w:hideMark/>
          </w:tcPr>
          <w:p w14:paraId="61AE0E89"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(050 96)</w:t>
            </w:r>
          </w:p>
        </w:tc>
        <w:tc>
          <w:tcPr>
            <w:tcW w:w="1134" w:type="dxa"/>
            <w:tcBorders>
              <w:top w:val="single" w:sz="4" w:space="0" w:color="auto"/>
            </w:tcBorders>
            <w:noWrap/>
            <w:vAlign w:val="bottom"/>
            <w:hideMark/>
          </w:tcPr>
          <w:p w14:paraId="6D7079B4"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134" w:type="dxa"/>
            <w:tcBorders>
              <w:top w:val="single" w:sz="4" w:space="0" w:color="auto"/>
            </w:tcBorders>
            <w:noWrap/>
            <w:vAlign w:val="bottom"/>
            <w:hideMark/>
          </w:tcPr>
          <w:p w14:paraId="0EF9E9BA"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c>
          <w:tcPr>
            <w:tcW w:w="1245" w:type="dxa"/>
            <w:tcBorders>
              <w:top w:val="single" w:sz="4" w:space="0" w:color="auto"/>
            </w:tcBorders>
            <w:noWrap/>
            <w:vAlign w:val="bottom"/>
            <w:hideMark/>
          </w:tcPr>
          <w:p w14:paraId="24883773" w14:textId="77777777" w:rsidR="00141836" w:rsidRPr="00212E00" w:rsidRDefault="00141836" w:rsidP="00893631">
            <w:pPr>
              <w:keepNext/>
              <w:keepLines/>
              <w:tabs>
                <w:tab w:val="clear" w:pos="1247"/>
                <w:tab w:val="clear" w:pos="1814"/>
                <w:tab w:val="clear" w:pos="2381"/>
                <w:tab w:val="clear" w:pos="2948"/>
                <w:tab w:val="clear" w:pos="3515"/>
              </w:tabs>
              <w:bidi/>
              <w:spacing w:after="120" w:line="280" w:lineRule="exact"/>
              <w:jc w:val="right"/>
              <w:rPr>
                <w:rFonts w:ascii="Simplified Arabic" w:hAnsi="Simplified Arabic" w:cs="Simplified Arabic"/>
                <w:b/>
                <w:bCs/>
              </w:rPr>
            </w:pPr>
          </w:p>
        </w:tc>
      </w:tr>
      <w:tr w:rsidR="00141836" w:rsidRPr="00212E00" w14:paraId="648E6ECE" w14:textId="77777777" w:rsidTr="00893631">
        <w:trPr>
          <w:trHeight w:val="315"/>
        </w:trPr>
        <w:tc>
          <w:tcPr>
            <w:tcW w:w="7230" w:type="dxa"/>
            <w:gridSpan w:val="2"/>
            <w:tcBorders>
              <w:bottom w:val="single" w:sz="12" w:space="0" w:color="auto"/>
            </w:tcBorders>
            <w:shd w:val="clear" w:color="000000" w:fill="DBB731"/>
            <w:noWrap/>
            <w:vAlign w:val="center"/>
            <w:hideMark/>
          </w:tcPr>
          <w:p w14:paraId="30EA1B2C" w14:textId="77777777" w:rsidR="00141836" w:rsidRPr="00212E00" w:rsidRDefault="00141836" w:rsidP="00212E00">
            <w:pPr>
              <w:tabs>
                <w:tab w:val="clear" w:pos="1247"/>
                <w:tab w:val="clear" w:pos="1814"/>
                <w:tab w:val="clear" w:pos="2381"/>
                <w:tab w:val="clear" w:pos="2948"/>
                <w:tab w:val="clear" w:pos="3515"/>
              </w:tabs>
              <w:bidi/>
              <w:spacing w:after="120" w:line="280" w:lineRule="exact"/>
              <w:ind w:firstLineChars="100" w:firstLine="201"/>
              <w:jc w:val="both"/>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المجموع الكلي (بعد خصم لاجتماع فريق تقييم الفعالية)</w:t>
            </w:r>
          </w:p>
        </w:tc>
        <w:tc>
          <w:tcPr>
            <w:tcW w:w="1275" w:type="dxa"/>
            <w:tcBorders>
              <w:bottom w:val="single" w:sz="12" w:space="0" w:color="auto"/>
            </w:tcBorders>
            <w:shd w:val="clear" w:color="000000" w:fill="DBB731"/>
            <w:noWrap/>
            <w:vAlign w:val="bottom"/>
            <w:hideMark/>
          </w:tcPr>
          <w:p w14:paraId="20213237"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934 727 3</w:t>
            </w:r>
          </w:p>
        </w:tc>
        <w:tc>
          <w:tcPr>
            <w:tcW w:w="1134" w:type="dxa"/>
            <w:tcBorders>
              <w:bottom w:val="single" w:sz="12" w:space="0" w:color="auto"/>
            </w:tcBorders>
            <w:shd w:val="clear" w:color="000000" w:fill="DBB731"/>
            <w:noWrap/>
            <w:vAlign w:val="bottom"/>
            <w:hideMark/>
          </w:tcPr>
          <w:p w14:paraId="3490298B"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619 703 4</w:t>
            </w:r>
          </w:p>
        </w:tc>
        <w:tc>
          <w:tcPr>
            <w:tcW w:w="1276" w:type="dxa"/>
            <w:tcBorders>
              <w:bottom w:val="single" w:sz="12" w:space="0" w:color="auto"/>
            </w:tcBorders>
            <w:shd w:val="clear" w:color="000000" w:fill="DBB731"/>
            <w:noWrap/>
            <w:vAlign w:val="bottom"/>
            <w:hideMark/>
          </w:tcPr>
          <w:p w14:paraId="199690DD"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553 431 8</w:t>
            </w:r>
          </w:p>
        </w:tc>
        <w:tc>
          <w:tcPr>
            <w:tcW w:w="1134" w:type="dxa"/>
            <w:tcBorders>
              <w:bottom w:val="single" w:sz="12" w:space="0" w:color="auto"/>
            </w:tcBorders>
            <w:shd w:val="clear" w:color="000000" w:fill="DBB731"/>
            <w:noWrap/>
            <w:vAlign w:val="bottom"/>
            <w:hideMark/>
          </w:tcPr>
          <w:p w14:paraId="4040402F"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635 078 2</w:t>
            </w:r>
          </w:p>
        </w:tc>
        <w:tc>
          <w:tcPr>
            <w:tcW w:w="1134" w:type="dxa"/>
            <w:tcBorders>
              <w:bottom w:val="single" w:sz="12" w:space="0" w:color="auto"/>
            </w:tcBorders>
            <w:shd w:val="clear" w:color="000000" w:fill="DBB731"/>
            <w:noWrap/>
            <w:vAlign w:val="bottom"/>
            <w:hideMark/>
          </w:tcPr>
          <w:p w14:paraId="7BEB1301"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135 813 2</w:t>
            </w:r>
          </w:p>
        </w:tc>
        <w:tc>
          <w:tcPr>
            <w:tcW w:w="1245" w:type="dxa"/>
            <w:tcBorders>
              <w:bottom w:val="single" w:sz="12" w:space="0" w:color="auto"/>
            </w:tcBorders>
            <w:shd w:val="clear" w:color="000000" w:fill="DBB731"/>
            <w:noWrap/>
            <w:vAlign w:val="bottom"/>
            <w:hideMark/>
          </w:tcPr>
          <w:p w14:paraId="0444F598" w14:textId="77777777" w:rsidR="00141836" w:rsidRPr="00212E00" w:rsidRDefault="00141836" w:rsidP="00893631">
            <w:pPr>
              <w:tabs>
                <w:tab w:val="clear" w:pos="1247"/>
                <w:tab w:val="clear" w:pos="1814"/>
                <w:tab w:val="clear" w:pos="2381"/>
                <w:tab w:val="clear" w:pos="2948"/>
                <w:tab w:val="clear" w:pos="3515"/>
              </w:tabs>
              <w:bidi/>
              <w:spacing w:after="120" w:line="280" w:lineRule="exact"/>
              <w:jc w:val="right"/>
              <w:textDirection w:val="tbRlV"/>
              <w:rPr>
                <w:rFonts w:ascii="Simplified Arabic" w:hAnsi="Simplified Arabic" w:cs="Simplified Arabic"/>
                <w:b/>
                <w:bCs/>
                <w:lang w:val="ar-SA" w:eastAsia="zh-TW" w:bidi="en-GB"/>
              </w:rPr>
            </w:pPr>
            <w:r w:rsidRPr="00212E00">
              <w:rPr>
                <w:rFonts w:ascii="Simplified Arabic" w:hAnsi="Simplified Arabic" w:cs="Simplified Arabic"/>
                <w:b/>
                <w:bCs/>
                <w:color w:val="000000"/>
                <w:rtl/>
              </w:rPr>
              <w:t>770 891 4</w:t>
            </w:r>
          </w:p>
        </w:tc>
      </w:tr>
    </w:tbl>
    <w:p w14:paraId="473DC394" w14:textId="0C5624E3" w:rsidR="00141836" w:rsidRPr="00802DCD" w:rsidRDefault="00141836" w:rsidP="00802DCD">
      <w:pPr>
        <w:tabs>
          <w:tab w:val="clear" w:pos="1247"/>
          <w:tab w:val="clear" w:pos="1814"/>
          <w:tab w:val="clear" w:pos="2381"/>
          <w:tab w:val="clear" w:pos="2948"/>
          <w:tab w:val="clear" w:pos="3515"/>
        </w:tabs>
        <w:bidi/>
        <w:spacing w:after="40" w:line="280" w:lineRule="exact"/>
        <w:ind w:left="1134" w:firstLine="709"/>
        <w:jc w:val="both"/>
        <w:textDirection w:val="tbRlV"/>
        <w:rPr>
          <w:rFonts w:ascii="Simplified Arabic" w:hAnsi="Simplified Arabic" w:cs="Simplified Arabic"/>
          <w:lang w:val="ar-SA" w:eastAsia="zh-TW" w:bidi="en-GB"/>
        </w:rPr>
        <w:sectPr w:rsidR="00141836" w:rsidRPr="00802DCD" w:rsidSect="00FE5779">
          <w:headerReference w:type="even" r:id="rId18"/>
          <w:headerReference w:type="default" r:id="rId19"/>
          <w:footerReference w:type="even" r:id="rId20"/>
          <w:footerReference w:type="default" r:id="rId21"/>
          <w:footerReference w:type="first" r:id="rId22"/>
          <w:footnotePr>
            <w:numRestart w:val="eachSect"/>
          </w:footnotePr>
          <w:pgSz w:w="16839" w:h="11907" w:orient="landscape" w:code="9"/>
          <w:pgMar w:top="907" w:right="1418" w:bottom="1418" w:left="992" w:header="539" w:footer="975" w:gutter="0"/>
          <w:cols w:space="539"/>
          <w:bidi/>
          <w:rtlGutter/>
          <w:docGrid w:linePitch="360"/>
        </w:sectPr>
      </w:pPr>
      <w:r w:rsidRPr="00802DCD">
        <w:rPr>
          <w:rFonts w:ascii="Simplified Arabic" w:hAnsi="Simplified Arabic" w:cs="Simplified Arabic"/>
          <w:rtl/>
        </w:rPr>
        <w:t>* على أساس استثنائي، يُصرح للأمينة التنفيذية بسحب أموال إضافية، لا تتجاوز 749 541 دولارا</w:t>
      </w:r>
      <w:r w:rsidR="00802DCD">
        <w:rPr>
          <w:rFonts w:ascii="Simplified Arabic" w:hAnsi="Simplified Arabic" w:cs="Simplified Arabic" w:hint="cs"/>
          <w:rtl/>
        </w:rPr>
        <w:t>ً</w:t>
      </w:r>
      <w:r w:rsidRPr="00802DCD">
        <w:rPr>
          <w:rFonts w:ascii="Simplified Arabic" w:hAnsi="Simplified Arabic" w:cs="Simplified Arabic"/>
          <w:rtl/>
        </w:rPr>
        <w:t xml:space="preserve"> بدولارات الولايات المتحدة، من الرصيد الصافي للصندوق الاستئماني العام لتغطية أي عجز في جدول ملاك الوظائف المعتمد لفترة السنتين 2026-2027.</w:t>
      </w:r>
    </w:p>
    <w:p w14:paraId="39E3AE91" w14:textId="647C06BF" w:rsidR="00D76B49" w:rsidRPr="00D76B49" w:rsidRDefault="00141836" w:rsidP="00141836">
      <w:pPr>
        <w:pStyle w:val="Titletable"/>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rPr>
      </w:pPr>
      <w:r w:rsidRPr="00D76B49">
        <w:rPr>
          <w:rFonts w:ascii="Simplified Arabic" w:hAnsi="Simplified Arabic" w:cs="Simplified Arabic"/>
          <w:b w:val="0"/>
          <w:bCs w:val="0"/>
          <w:sz w:val="24"/>
          <w:szCs w:val="24"/>
          <w:rtl/>
        </w:rPr>
        <w:lastRenderedPageBreak/>
        <w:t>الجدول 2</w:t>
      </w:r>
    </w:p>
    <w:p w14:paraId="2784F070" w14:textId="64AF7335" w:rsidR="00141836" w:rsidRPr="00141836" w:rsidRDefault="00141836" w:rsidP="00D76B49">
      <w:pPr>
        <w:pStyle w:val="Titletable"/>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sz w:val="24"/>
          <w:szCs w:val="24"/>
          <w:lang w:val="ar-SA" w:eastAsia="zh-TW" w:bidi="en-GB"/>
        </w:rPr>
      </w:pPr>
      <w:r w:rsidRPr="00141836">
        <w:rPr>
          <w:rFonts w:ascii="Simplified Arabic" w:hAnsi="Simplified Arabic" w:cs="Simplified Arabic"/>
          <w:sz w:val="24"/>
          <w:szCs w:val="24"/>
          <w:rtl/>
        </w:rPr>
        <w:t>لمحة عامة عن الجدول الإرشادي للأنصبة المقررة والمساهمات في الصندوق الاستئماني العام لفترة السنتين 2026–2027</w:t>
      </w:r>
    </w:p>
    <w:p w14:paraId="3208D334" w14:textId="77777777" w:rsidR="00141836" w:rsidRPr="00D76B49" w:rsidRDefault="00141836" w:rsidP="00141836">
      <w:pPr>
        <w:pStyle w:val="Titletable"/>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D76B49">
        <w:rPr>
          <w:rFonts w:ascii="Simplified Arabic" w:hAnsi="Simplified Arabic" w:cs="Simplified Arabic"/>
          <w:b w:val="0"/>
          <w:bCs w:val="0"/>
          <w:sz w:val="24"/>
          <w:szCs w:val="24"/>
          <w:rtl/>
        </w:rPr>
        <w:t>(بدولارات الولايات المتحدة)</w:t>
      </w:r>
    </w:p>
    <w:tbl>
      <w:tblPr>
        <w:bidiVisual/>
        <w:tblW w:w="4983" w:type="pct"/>
        <w:jc w:val="right"/>
        <w:tblLayout w:type="fixed"/>
        <w:tblLook w:val="04A0" w:firstRow="1" w:lastRow="0" w:firstColumn="1" w:lastColumn="0" w:noHBand="0" w:noVBand="1"/>
      </w:tblPr>
      <w:tblGrid>
        <w:gridCol w:w="545"/>
        <w:gridCol w:w="2144"/>
        <w:gridCol w:w="1404"/>
        <w:gridCol w:w="1405"/>
        <w:gridCol w:w="1273"/>
        <w:gridCol w:w="1270"/>
        <w:gridCol w:w="1414"/>
      </w:tblGrid>
      <w:tr w:rsidR="007C2FCD" w:rsidRPr="003A268E" w14:paraId="2AB29167" w14:textId="77777777" w:rsidTr="00101FBF">
        <w:trPr>
          <w:trHeight w:val="680"/>
          <w:tblHeader/>
          <w:jc w:val="right"/>
        </w:trPr>
        <w:tc>
          <w:tcPr>
            <w:tcW w:w="544" w:type="dxa"/>
            <w:tcBorders>
              <w:top w:val="single" w:sz="4" w:space="0" w:color="auto"/>
              <w:left w:val="single" w:sz="4" w:space="0" w:color="auto"/>
              <w:bottom w:val="single" w:sz="12" w:space="0" w:color="auto"/>
              <w:right w:val="single" w:sz="4" w:space="0" w:color="auto"/>
            </w:tcBorders>
            <w:shd w:val="clear" w:color="000000" w:fill="DBB731"/>
            <w:noWrap/>
            <w:vAlign w:val="bottom"/>
            <w:hideMark/>
          </w:tcPr>
          <w:p w14:paraId="179B358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i/>
                <w:iCs/>
                <w:szCs w:val="18"/>
              </w:rPr>
            </w:pPr>
            <w:r w:rsidRPr="003A268E">
              <w:rPr>
                <w:rFonts w:ascii="Simplified Arabic" w:hAnsi="Simplified Arabic" w:cs="Simplified Arabic"/>
                <w:i/>
                <w:iCs/>
                <w:color w:val="000000"/>
                <w:szCs w:val="18"/>
              </w:rPr>
              <w:t> </w:t>
            </w:r>
          </w:p>
        </w:tc>
        <w:tc>
          <w:tcPr>
            <w:tcW w:w="2145" w:type="dxa"/>
            <w:tcBorders>
              <w:top w:val="single" w:sz="4" w:space="0" w:color="auto"/>
              <w:left w:val="nil"/>
              <w:bottom w:val="single" w:sz="12" w:space="0" w:color="auto"/>
              <w:right w:val="single" w:sz="4" w:space="0" w:color="auto"/>
            </w:tcBorders>
            <w:shd w:val="clear" w:color="000000" w:fill="DBB731"/>
            <w:noWrap/>
            <w:vAlign w:val="bottom"/>
            <w:hideMark/>
          </w:tcPr>
          <w:p w14:paraId="38623CE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i/>
                <w:iCs/>
                <w:szCs w:val="18"/>
                <w:lang w:val="ar-SA" w:eastAsia="zh-TW" w:bidi="en-GB"/>
              </w:rPr>
            </w:pPr>
            <w:r w:rsidRPr="003A268E">
              <w:rPr>
                <w:rFonts w:ascii="Simplified Arabic" w:hAnsi="Simplified Arabic" w:cs="Simplified Arabic"/>
                <w:i/>
                <w:iCs/>
                <w:color w:val="000000"/>
                <w:szCs w:val="18"/>
                <w:rtl/>
              </w:rPr>
              <w:t>الطرف</w:t>
            </w:r>
          </w:p>
        </w:tc>
        <w:tc>
          <w:tcPr>
            <w:tcW w:w="1405" w:type="dxa"/>
            <w:tcBorders>
              <w:top w:val="single" w:sz="4" w:space="0" w:color="auto"/>
              <w:left w:val="nil"/>
              <w:bottom w:val="single" w:sz="12" w:space="0" w:color="auto"/>
              <w:right w:val="single" w:sz="4" w:space="0" w:color="auto"/>
            </w:tcBorders>
            <w:shd w:val="clear" w:color="000000" w:fill="DBB731"/>
            <w:vAlign w:val="bottom"/>
            <w:hideMark/>
          </w:tcPr>
          <w:p w14:paraId="2BC6A2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Cs w:val="18"/>
                <w:lang w:val="ar-SA" w:eastAsia="zh-TW" w:bidi="en-GB"/>
              </w:rPr>
            </w:pPr>
            <w:r w:rsidRPr="003A268E">
              <w:rPr>
                <w:rFonts w:ascii="Simplified Arabic" w:hAnsi="Simplified Arabic" w:cs="Simplified Arabic"/>
                <w:i/>
                <w:iCs/>
                <w:color w:val="000000"/>
                <w:szCs w:val="18"/>
                <w:rtl/>
              </w:rPr>
              <w:t>جدول الأمم المتحدة للأنصبة المقررة (بالنسبة المئوية)</w:t>
            </w:r>
          </w:p>
        </w:tc>
        <w:tc>
          <w:tcPr>
            <w:tcW w:w="1406" w:type="dxa"/>
            <w:tcBorders>
              <w:top w:val="single" w:sz="4" w:space="0" w:color="auto"/>
              <w:left w:val="nil"/>
              <w:bottom w:val="single" w:sz="12" w:space="0" w:color="auto"/>
              <w:right w:val="single" w:sz="4" w:space="0" w:color="auto"/>
            </w:tcBorders>
            <w:shd w:val="clear" w:color="000000" w:fill="DBB731"/>
            <w:vAlign w:val="bottom"/>
            <w:hideMark/>
          </w:tcPr>
          <w:p w14:paraId="7E44123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Cs w:val="18"/>
                <w:lang w:val="ar-SA" w:eastAsia="zh-TW" w:bidi="en-GB"/>
              </w:rPr>
            </w:pPr>
            <w:r w:rsidRPr="003A268E">
              <w:rPr>
                <w:rFonts w:ascii="Simplified Arabic" w:hAnsi="Simplified Arabic" w:cs="Simplified Arabic"/>
                <w:i/>
                <w:iCs/>
                <w:color w:val="000000"/>
                <w:szCs w:val="18"/>
                <w:rtl/>
              </w:rPr>
              <w:t>جدول اتفاقية ميناماتا للأنصبة المقررة (بالنسبة المئوية)</w:t>
            </w:r>
          </w:p>
        </w:tc>
        <w:tc>
          <w:tcPr>
            <w:tcW w:w="1274" w:type="dxa"/>
            <w:tcBorders>
              <w:top w:val="single" w:sz="4" w:space="0" w:color="auto"/>
              <w:left w:val="nil"/>
              <w:bottom w:val="single" w:sz="12" w:space="0" w:color="auto"/>
              <w:right w:val="single" w:sz="4" w:space="0" w:color="auto"/>
            </w:tcBorders>
            <w:shd w:val="clear" w:color="000000" w:fill="DBB731"/>
            <w:vAlign w:val="bottom"/>
            <w:hideMark/>
          </w:tcPr>
          <w:p w14:paraId="147C5A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Cs w:val="18"/>
                <w:lang w:val="ar-SA" w:eastAsia="zh-TW" w:bidi="en-GB"/>
              </w:rPr>
            </w:pPr>
            <w:r w:rsidRPr="003A268E">
              <w:rPr>
                <w:rFonts w:ascii="Simplified Arabic" w:hAnsi="Simplified Arabic" w:cs="Simplified Arabic"/>
                <w:i/>
                <w:iCs/>
                <w:color w:val="000000"/>
                <w:szCs w:val="18"/>
                <w:rtl/>
              </w:rPr>
              <w:t>التبرعات لعام 2026</w:t>
            </w:r>
          </w:p>
        </w:tc>
        <w:tc>
          <w:tcPr>
            <w:tcW w:w="1271" w:type="dxa"/>
            <w:tcBorders>
              <w:top w:val="single" w:sz="4" w:space="0" w:color="auto"/>
              <w:left w:val="nil"/>
              <w:bottom w:val="single" w:sz="12" w:space="0" w:color="auto"/>
              <w:right w:val="single" w:sz="4" w:space="0" w:color="auto"/>
            </w:tcBorders>
            <w:shd w:val="clear" w:color="000000" w:fill="DBB731"/>
            <w:vAlign w:val="bottom"/>
            <w:hideMark/>
          </w:tcPr>
          <w:p w14:paraId="019B08E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Cs w:val="18"/>
                <w:lang w:val="ar-SA" w:eastAsia="zh-TW" w:bidi="en-GB"/>
              </w:rPr>
            </w:pPr>
            <w:r w:rsidRPr="003A268E">
              <w:rPr>
                <w:rFonts w:ascii="Simplified Arabic" w:hAnsi="Simplified Arabic" w:cs="Simplified Arabic"/>
                <w:i/>
                <w:iCs/>
                <w:color w:val="000000"/>
                <w:szCs w:val="18"/>
                <w:rtl/>
              </w:rPr>
              <w:t>التبرعات لعام 2027</w:t>
            </w:r>
          </w:p>
        </w:tc>
        <w:tc>
          <w:tcPr>
            <w:tcW w:w="1415" w:type="dxa"/>
            <w:tcBorders>
              <w:top w:val="single" w:sz="4" w:space="0" w:color="auto"/>
              <w:left w:val="nil"/>
              <w:bottom w:val="single" w:sz="12" w:space="0" w:color="auto"/>
              <w:right w:val="single" w:sz="4" w:space="0" w:color="auto"/>
            </w:tcBorders>
            <w:shd w:val="clear" w:color="000000" w:fill="DBB731"/>
            <w:vAlign w:val="bottom"/>
            <w:hideMark/>
          </w:tcPr>
          <w:p w14:paraId="33B10FA9" w14:textId="1D08C4A9" w:rsidR="00141836" w:rsidRPr="00510B75"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i/>
                <w:iCs/>
                <w:szCs w:val="18"/>
                <w:lang w:val="ar-SA" w:eastAsia="zh-TW" w:bidi="en-GB"/>
              </w:rPr>
            </w:pPr>
            <w:r w:rsidRPr="00510B75">
              <w:rPr>
                <w:rFonts w:ascii="Simplified Arabic" w:hAnsi="Simplified Arabic" w:cs="Simplified Arabic"/>
                <w:i/>
                <w:iCs/>
                <w:color w:val="000000"/>
                <w:szCs w:val="18"/>
                <w:rtl/>
              </w:rPr>
              <w:t>مجموع المساهمات في الصندوق الاستئماني العام للفترة 2026-2027</w:t>
            </w:r>
          </w:p>
        </w:tc>
      </w:tr>
      <w:tr w:rsidR="00141836" w:rsidRPr="003A268E" w14:paraId="2C67FDC8" w14:textId="77777777" w:rsidTr="00101FBF">
        <w:trPr>
          <w:trHeight w:val="300"/>
          <w:jc w:val="right"/>
        </w:trPr>
        <w:tc>
          <w:tcPr>
            <w:tcW w:w="9460" w:type="dxa"/>
            <w:gridSpan w:val="7"/>
            <w:tcBorders>
              <w:top w:val="single" w:sz="12" w:space="0" w:color="auto"/>
              <w:left w:val="single" w:sz="4" w:space="0" w:color="auto"/>
              <w:bottom w:val="single" w:sz="4" w:space="0" w:color="auto"/>
              <w:right w:val="single" w:sz="4" w:space="0" w:color="000000"/>
            </w:tcBorders>
            <w:shd w:val="clear" w:color="000000" w:fill="C5D9F1"/>
            <w:noWrap/>
            <w:hideMark/>
          </w:tcPr>
          <w:p w14:paraId="1F80D494" w14:textId="77777777" w:rsidR="00141836" w:rsidRPr="003A268E" w:rsidRDefault="00141836" w:rsidP="00101FBF">
            <w:pPr>
              <w:pStyle w:val="Normal-pool-Table"/>
              <w:tabs>
                <w:tab w:val="clear" w:pos="1247"/>
                <w:tab w:val="clear" w:pos="1814"/>
                <w:tab w:val="clear" w:pos="2381"/>
                <w:tab w:val="clear" w:pos="2948"/>
                <w:tab w:val="clear" w:pos="3515"/>
                <w:tab w:val="clear" w:pos="4082"/>
              </w:tabs>
              <w:bidi/>
              <w:spacing w:line="280" w:lineRule="exac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الدول الأفريقية (44)</w:t>
            </w:r>
          </w:p>
        </w:tc>
      </w:tr>
      <w:tr w:rsidR="007C2FCD" w:rsidRPr="003A268E" w14:paraId="60E3CF85" w14:textId="77777777" w:rsidTr="00101FBF">
        <w:trPr>
          <w:trHeight w:val="55"/>
          <w:jc w:val="right"/>
        </w:trPr>
        <w:tc>
          <w:tcPr>
            <w:tcW w:w="544" w:type="dxa"/>
            <w:tcBorders>
              <w:top w:val="nil"/>
              <w:left w:val="single" w:sz="4" w:space="0" w:color="auto"/>
              <w:bottom w:val="single" w:sz="4" w:space="0" w:color="auto"/>
              <w:right w:val="single" w:sz="4" w:space="0" w:color="auto"/>
            </w:tcBorders>
            <w:noWrap/>
            <w:hideMark/>
          </w:tcPr>
          <w:p w14:paraId="2C7FB2D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w:t>
            </w:r>
          </w:p>
        </w:tc>
        <w:tc>
          <w:tcPr>
            <w:tcW w:w="2145" w:type="dxa"/>
            <w:tcBorders>
              <w:top w:val="nil"/>
              <w:left w:val="nil"/>
              <w:bottom w:val="single" w:sz="4" w:space="0" w:color="auto"/>
              <w:right w:val="single" w:sz="4" w:space="0" w:color="auto"/>
            </w:tcBorders>
            <w:noWrap/>
            <w:hideMark/>
          </w:tcPr>
          <w:p w14:paraId="39FCC7B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الجزائر</w:t>
            </w:r>
          </w:p>
        </w:tc>
        <w:tc>
          <w:tcPr>
            <w:tcW w:w="1405" w:type="dxa"/>
            <w:tcBorders>
              <w:top w:val="nil"/>
              <w:left w:val="nil"/>
              <w:bottom w:val="single" w:sz="4" w:space="0" w:color="auto"/>
              <w:right w:val="single" w:sz="4" w:space="0" w:color="auto"/>
            </w:tcBorders>
            <w:noWrap/>
            <w:hideMark/>
          </w:tcPr>
          <w:p w14:paraId="3187C03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0,087</w:t>
            </w:r>
          </w:p>
        </w:tc>
        <w:tc>
          <w:tcPr>
            <w:tcW w:w="1406" w:type="dxa"/>
            <w:tcBorders>
              <w:top w:val="nil"/>
              <w:left w:val="nil"/>
              <w:bottom w:val="single" w:sz="4" w:space="0" w:color="auto"/>
              <w:right w:val="single" w:sz="4" w:space="0" w:color="auto"/>
            </w:tcBorders>
            <w:noWrap/>
            <w:hideMark/>
          </w:tcPr>
          <w:p w14:paraId="3FE5EDA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0,0878</w:t>
            </w:r>
          </w:p>
        </w:tc>
        <w:tc>
          <w:tcPr>
            <w:tcW w:w="1274" w:type="dxa"/>
            <w:tcBorders>
              <w:top w:val="nil"/>
              <w:left w:val="nil"/>
              <w:bottom w:val="single" w:sz="4" w:space="0" w:color="auto"/>
              <w:right w:val="single" w:sz="4" w:space="0" w:color="auto"/>
            </w:tcBorders>
            <w:noWrap/>
            <w:hideMark/>
          </w:tcPr>
          <w:p w14:paraId="72D9DF5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707 2</w:t>
            </w:r>
          </w:p>
        </w:tc>
        <w:tc>
          <w:tcPr>
            <w:tcW w:w="1271" w:type="dxa"/>
            <w:tcBorders>
              <w:top w:val="nil"/>
              <w:left w:val="nil"/>
              <w:bottom w:val="single" w:sz="4" w:space="0" w:color="auto"/>
              <w:right w:val="single" w:sz="4" w:space="0" w:color="auto"/>
            </w:tcBorders>
            <w:noWrap/>
            <w:hideMark/>
          </w:tcPr>
          <w:p w14:paraId="2B5968F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573 3</w:t>
            </w:r>
          </w:p>
        </w:tc>
        <w:tc>
          <w:tcPr>
            <w:tcW w:w="1415" w:type="dxa"/>
            <w:tcBorders>
              <w:top w:val="nil"/>
              <w:left w:val="nil"/>
              <w:bottom w:val="single" w:sz="4" w:space="0" w:color="auto"/>
              <w:right w:val="single" w:sz="4" w:space="0" w:color="auto"/>
            </w:tcBorders>
            <w:noWrap/>
            <w:hideMark/>
          </w:tcPr>
          <w:p w14:paraId="201BADB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281 6</w:t>
            </w:r>
          </w:p>
        </w:tc>
      </w:tr>
      <w:tr w:rsidR="007C2FCD" w:rsidRPr="003A268E" w14:paraId="4EF9BF4F"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1E9D083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w:t>
            </w:r>
          </w:p>
        </w:tc>
        <w:tc>
          <w:tcPr>
            <w:tcW w:w="2145" w:type="dxa"/>
            <w:tcBorders>
              <w:top w:val="nil"/>
              <w:left w:val="nil"/>
              <w:bottom w:val="single" w:sz="4" w:space="0" w:color="auto"/>
              <w:right w:val="single" w:sz="4" w:space="0" w:color="auto"/>
            </w:tcBorders>
            <w:noWrap/>
            <w:hideMark/>
          </w:tcPr>
          <w:p w14:paraId="095028B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بنن</w:t>
            </w:r>
          </w:p>
        </w:tc>
        <w:tc>
          <w:tcPr>
            <w:tcW w:w="1405" w:type="dxa"/>
            <w:tcBorders>
              <w:top w:val="nil"/>
              <w:left w:val="nil"/>
              <w:bottom w:val="single" w:sz="4" w:space="0" w:color="auto"/>
              <w:right w:val="single" w:sz="4" w:space="0" w:color="auto"/>
            </w:tcBorders>
            <w:noWrap/>
            <w:hideMark/>
          </w:tcPr>
          <w:p w14:paraId="6336404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334BE6A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1DCD49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FD352C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391AAA0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63D0858"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5E2D21B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w:t>
            </w:r>
          </w:p>
        </w:tc>
        <w:tc>
          <w:tcPr>
            <w:tcW w:w="2145" w:type="dxa"/>
            <w:tcBorders>
              <w:top w:val="nil"/>
              <w:left w:val="nil"/>
              <w:bottom w:val="single" w:sz="4" w:space="0" w:color="auto"/>
              <w:right w:val="single" w:sz="4" w:space="0" w:color="auto"/>
            </w:tcBorders>
            <w:noWrap/>
            <w:hideMark/>
          </w:tcPr>
          <w:p w14:paraId="0472AE5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بوتسوانا</w:t>
            </w:r>
          </w:p>
        </w:tc>
        <w:tc>
          <w:tcPr>
            <w:tcW w:w="1405" w:type="dxa"/>
            <w:tcBorders>
              <w:top w:val="nil"/>
              <w:left w:val="nil"/>
              <w:bottom w:val="single" w:sz="4" w:space="0" w:color="auto"/>
              <w:right w:val="single" w:sz="4" w:space="0" w:color="auto"/>
            </w:tcBorders>
            <w:noWrap/>
            <w:hideMark/>
          </w:tcPr>
          <w:p w14:paraId="3E97F39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0,013</w:t>
            </w:r>
          </w:p>
        </w:tc>
        <w:tc>
          <w:tcPr>
            <w:tcW w:w="1406" w:type="dxa"/>
            <w:tcBorders>
              <w:top w:val="nil"/>
              <w:left w:val="nil"/>
              <w:bottom w:val="single" w:sz="4" w:space="0" w:color="auto"/>
              <w:right w:val="single" w:sz="4" w:space="0" w:color="auto"/>
            </w:tcBorders>
            <w:noWrap/>
            <w:hideMark/>
          </w:tcPr>
          <w:p w14:paraId="6667A39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0,0131</w:t>
            </w:r>
          </w:p>
        </w:tc>
        <w:tc>
          <w:tcPr>
            <w:tcW w:w="1274" w:type="dxa"/>
            <w:tcBorders>
              <w:top w:val="nil"/>
              <w:left w:val="nil"/>
              <w:bottom w:val="single" w:sz="4" w:space="0" w:color="auto"/>
              <w:right w:val="single" w:sz="4" w:space="0" w:color="auto"/>
            </w:tcBorders>
            <w:noWrap/>
            <w:hideMark/>
          </w:tcPr>
          <w:p w14:paraId="30FCC91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405</w:t>
            </w:r>
          </w:p>
        </w:tc>
        <w:tc>
          <w:tcPr>
            <w:tcW w:w="1271" w:type="dxa"/>
            <w:tcBorders>
              <w:top w:val="nil"/>
              <w:left w:val="nil"/>
              <w:bottom w:val="single" w:sz="4" w:space="0" w:color="auto"/>
              <w:right w:val="single" w:sz="4" w:space="0" w:color="auto"/>
            </w:tcBorders>
            <w:noWrap/>
            <w:hideMark/>
          </w:tcPr>
          <w:p w14:paraId="6CBBC91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534</w:t>
            </w:r>
          </w:p>
        </w:tc>
        <w:tc>
          <w:tcPr>
            <w:tcW w:w="1415" w:type="dxa"/>
            <w:tcBorders>
              <w:top w:val="nil"/>
              <w:left w:val="nil"/>
              <w:bottom w:val="single" w:sz="4" w:space="0" w:color="auto"/>
              <w:right w:val="single" w:sz="4" w:space="0" w:color="auto"/>
            </w:tcBorders>
            <w:noWrap/>
            <w:hideMark/>
          </w:tcPr>
          <w:p w14:paraId="7B1DEDE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938</w:t>
            </w:r>
          </w:p>
        </w:tc>
      </w:tr>
      <w:tr w:rsidR="007C2FCD" w:rsidRPr="003A268E" w14:paraId="3DDCF843"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2E75E5D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w:t>
            </w:r>
          </w:p>
        </w:tc>
        <w:tc>
          <w:tcPr>
            <w:tcW w:w="2145" w:type="dxa"/>
            <w:tcBorders>
              <w:top w:val="nil"/>
              <w:left w:val="nil"/>
              <w:bottom w:val="single" w:sz="4" w:space="0" w:color="auto"/>
              <w:right w:val="single" w:sz="4" w:space="0" w:color="auto"/>
            </w:tcBorders>
            <w:noWrap/>
            <w:hideMark/>
          </w:tcPr>
          <w:p w14:paraId="7BFE788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بوركينا فاسو</w:t>
            </w:r>
          </w:p>
        </w:tc>
        <w:tc>
          <w:tcPr>
            <w:tcW w:w="1405" w:type="dxa"/>
            <w:tcBorders>
              <w:top w:val="nil"/>
              <w:left w:val="nil"/>
              <w:bottom w:val="single" w:sz="4" w:space="0" w:color="auto"/>
              <w:right w:val="single" w:sz="4" w:space="0" w:color="auto"/>
            </w:tcBorders>
            <w:noWrap/>
            <w:hideMark/>
          </w:tcPr>
          <w:p w14:paraId="6C640CE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554F8C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7C5469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6324E6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2F576D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9DB7F2F"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612CFA3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w:t>
            </w:r>
          </w:p>
        </w:tc>
        <w:tc>
          <w:tcPr>
            <w:tcW w:w="2145" w:type="dxa"/>
            <w:tcBorders>
              <w:top w:val="nil"/>
              <w:left w:val="nil"/>
              <w:bottom w:val="single" w:sz="4" w:space="0" w:color="auto"/>
              <w:right w:val="single" w:sz="4" w:space="0" w:color="auto"/>
            </w:tcBorders>
            <w:noWrap/>
            <w:hideMark/>
          </w:tcPr>
          <w:p w14:paraId="158885C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بوروندي</w:t>
            </w:r>
          </w:p>
        </w:tc>
        <w:tc>
          <w:tcPr>
            <w:tcW w:w="1405" w:type="dxa"/>
            <w:tcBorders>
              <w:top w:val="nil"/>
              <w:left w:val="nil"/>
              <w:bottom w:val="single" w:sz="4" w:space="0" w:color="auto"/>
              <w:right w:val="single" w:sz="4" w:space="0" w:color="auto"/>
            </w:tcBorders>
            <w:noWrap/>
            <w:hideMark/>
          </w:tcPr>
          <w:p w14:paraId="317FC1D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0D3BF33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FEED2A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814680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1E784B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41E9233"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44AAD69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w:t>
            </w:r>
          </w:p>
        </w:tc>
        <w:tc>
          <w:tcPr>
            <w:tcW w:w="2145" w:type="dxa"/>
            <w:tcBorders>
              <w:top w:val="nil"/>
              <w:left w:val="nil"/>
              <w:bottom w:val="single" w:sz="4" w:space="0" w:color="auto"/>
              <w:right w:val="single" w:sz="4" w:space="0" w:color="auto"/>
            </w:tcBorders>
            <w:noWrap/>
            <w:hideMark/>
          </w:tcPr>
          <w:p w14:paraId="68F802C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الكاميرون</w:t>
            </w:r>
          </w:p>
        </w:tc>
        <w:tc>
          <w:tcPr>
            <w:tcW w:w="1405" w:type="dxa"/>
            <w:tcBorders>
              <w:top w:val="nil"/>
              <w:left w:val="nil"/>
              <w:bottom w:val="single" w:sz="4" w:space="0" w:color="auto"/>
              <w:right w:val="single" w:sz="4" w:space="0" w:color="auto"/>
            </w:tcBorders>
            <w:noWrap/>
            <w:hideMark/>
          </w:tcPr>
          <w:p w14:paraId="0D8F598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0,014</w:t>
            </w:r>
          </w:p>
        </w:tc>
        <w:tc>
          <w:tcPr>
            <w:tcW w:w="1406" w:type="dxa"/>
            <w:tcBorders>
              <w:top w:val="nil"/>
              <w:left w:val="nil"/>
              <w:bottom w:val="single" w:sz="4" w:space="0" w:color="auto"/>
              <w:right w:val="single" w:sz="4" w:space="0" w:color="auto"/>
            </w:tcBorders>
            <w:noWrap/>
            <w:hideMark/>
          </w:tcPr>
          <w:p w14:paraId="4F6B0DC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0,0141</w:t>
            </w:r>
          </w:p>
        </w:tc>
        <w:tc>
          <w:tcPr>
            <w:tcW w:w="1274" w:type="dxa"/>
            <w:tcBorders>
              <w:top w:val="nil"/>
              <w:left w:val="nil"/>
              <w:bottom w:val="single" w:sz="4" w:space="0" w:color="auto"/>
              <w:right w:val="single" w:sz="4" w:space="0" w:color="auto"/>
            </w:tcBorders>
            <w:noWrap/>
            <w:hideMark/>
          </w:tcPr>
          <w:p w14:paraId="58FB59F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436</w:t>
            </w:r>
          </w:p>
        </w:tc>
        <w:tc>
          <w:tcPr>
            <w:tcW w:w="1271" w:type="dxa"/>
            <w:tcBorders>
              <w:top w:val="nil"/>
              <w:left w:val="nil"/>
              <w:bottom w:val="single" w:sz="4" w:space="0" w:color="auto"/>
              <w:right w:val="single" w:sz="4" w:space="0" w:color="auto"/>
            </w:tcBorders>
            <w:noWrap/>
            <w:hideMark/>
          </w:tcPr>
          <w:p w14:paraId="3DB6283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575</w:t>
            </w:r>
          </w:p>
        </w:tc>
        <w:tc>
          <w:tcPr>
            <w:tcW w:w="1415" w:type="dxa"/>
            <w:tcBorders>
              <w:top w:val="nil"/>
              <w:left w:val="nil"/>
              <w:bottom w:val="single" w:sz="4" w:space="0" w:color="auto"/>
              <w:right w:val="single" w:sz="4" w:space="0" w:color="auto"/>
            </w:tcBorders>
            <w:noWrap/>
            <w:hideMark/>
          </w:tcPr>
          <w:p w14:paraId="1031087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011 1</w:t>
            </w:r>
          </w:p>
        </w:tc>
      </w:tr>
      <w:tr w:rsidR="007C2FCD" w:rsidRPr="003A268E" w14:paraId="7B98490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3DB879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w:t>
            </w:r>
          </w:p>
        </w:tc>
        <w:tc>
          <w:tcPr>
            <w:tcW w:w="2145" w:type="dxa"/>
            <w:tcBorders>
              <w:top w:val="nil"/>
              <w:left w:val="nil"/>
              <w:bottom w:val="single" w:sz="4" w:space="0" w:color="auto"/>
              <w:right w:val="single" w:sz="4" w:space="0" w:color="auto"/>
            </w:tcBorders>
            <w:noWrap/>
            <w:hideMark/>
          </w:tcPr>
          <w:p w14:paraId="77EE911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جمهورية أفريقيا الوسطى</w:t>
            </w:r>
          </w:p>
        </w:tc>
        <w:tc>
          <w:tcPr>
            <w:tcW w:w="1405" w:type="dxa"/>
            <w:tcBorders>
              <w:top w:val="nil"/>
              <w:left w:val="nil"/>
              <w:bottom w:val="single" w:sz="4" w:space="0" w:color="auto"/>
              <w:right w:val="single" w:sz="4" w:space="0" w:color="auto"/>
            </w:tcBorders>
            <w:noWrap/>
            <w:hideMark/>
          </w:tcPr>
          <w:p w14:paraId="1641E1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787F337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2E6EB9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FEA090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06847D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72A9A271"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1C36C0E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w:t>
            </w:r>
          </w:p>
        </w:tc>
        <w:tc>
          <w:tcPr>
            <w:tcW w:w="2145" w:type="dxa"/>
            <w:tcBorders>
              <w:top w:val="nil"/>
              <w:left w:val="nil"/>
              <w:bottom w:val="single" w:sz="4" w:space="0" w:color="auto"/>
              <w:right w:val="single" w:sz="4" w:space="0" w:color="auto"/>
            </w:tcBorders>
            <w:noWrap/>
            <w:hideMark/>
          </w:tcPr>
          <w:p w14:paraId="7B922CB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تشاد</w:t>
            </w:r>
          </w:p>
        </w:tc>
        <w:tc>
          <w:tcPr>
            <w:tcW w:w="1405" w:type="dxa"/>
            <w:tcBorders>
              <w:top w:val="nil"/>
              <w:left w:val="nil"/>
              <w:bottom w:val="single" w:sz="4" w:space="0" w:color="auto"/>
              <w:right w:val="single" w:sz="4" w:space="0" w:color="auto"/>
            </w:tcBorders>
            <w:noWrap/>
            <w:hideMark/>
          </w:tcPr>
          <w:p w14:paraId="31CA2C1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34095C0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61C0F7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D8A5EC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062357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859BC7C"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70C9BA3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w:t>
            </w:r>
          </w:p>
        </w:tc>
        <w:tc>
          <w:tcPr>
            <w:tcW w:w="2145" w:type="dxa"/>
            <w:tcBorders>
              <w:top w:val="nil"/>
              <w:left w:val="nil"/>
              <w:bottom w:val="single" w:sz="4" w:space="0" w:color="auto"/>
              <w:right w:val="single" w:sz="4" w:space="0" w:color="auto"/>
            </w:tcBorders>
            <w:noWrap/>
            <w:hideMark/>
          </w:tcPr>
          <w:p w14:paraId="05F8CE6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جزر القمر</w:t>
            </w:r>
          </w:p>
        </w:tc>
        <w:tc>
          <w:tcPr>
            <w:tcW w:w="1405" w:type="dxa"/>
            <w:tcBorders>
              <w:top w:val="nil"/>
              <w:left w:val="nil"/>
              <w:bottom w:val="single" w:sz="4" w:space="0" w:color="auto"/>
              <w:right w:val="single" w:sz="4" w:space="0" w:color="auto"/>
            </w:tcBorders>
            <w:noWrap/>
            <w:hideMark/>
          </w:tcPr>
          <w:p w14:paraId="351429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6190AC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640B4E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7B6878E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1F3FDB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64B8F08"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65A0BAE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w:t>
            </w:r>
          </w:p>
        </w:tc>
        <w:tc>
          <w:tcPr>
            <w:tcW w:w="2145" w:type="dxa"/>
            <w:tcBorders>
              <w:top w:val="nil"/>
              <w:left w:val="nil"/>
              <w:bottom w:val="single" w:sz="4" w:space="0" w:color="auto"/>
              <w:right w:val="single" w:sz="4" w:space="0" w:color="auto"/>
            </w:tcBorders>
            <w:noWrap/>
            <w:hideMark/>
          </w:tcPr>
          <w:p w14:paraId="622E682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الكونغو</w:t>
            </w:r>
          </w:p>
        </w:tc>
        <w:tc>
          <w:tcPr>
            <w:tcW w:w="1405" w:type="dxa"/>
            <w:tcBorders>
              <w:top w:val="nil"/>
              <w:left w:val="nil"/>
              <w:bottom w:val="single" w:sz="4" w:space="0" w:color="auto"/>
              <w:right w:val="single" w:sz="4" w:space="0" w:color="auto"/>
            </w:tcBorders>
            <w:noWrap/>
            <w:hideMark/>
          </w:tcPr>
          <w:p w14:paraId="295DE01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116B3A0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599E370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5B1AD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C4CB86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4E59DB7"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6BBAD52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w:t>
            </w:r>
          </w:p>
        </w:tc>
        <w:tc>
          <w:tcPr>
            <w:tcW w:w="2145" w:type="dxa"/>
            <w:tcBorders>
              <w:top w:val="nil"/>
              <w:left w:val="nil"/>
              <w:bottom w:val="single" w:sz="4" w:space="0" w:color="auto"/>
              <w:right w:val="single" w:sz="4" w:space="0" w:color="auto"/>
            </w:tcBorders>
            <w:noWrap/>
            <w:hideMark/>
          </w:tcPr>
          <w:p w14:paraId="79915D8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كوت ديفوار</w:t>
            </w:r>
          </w:p>
        </w:tc>
        <w:tc>
          <w:tcPr>
            <w:tcW w:w="1405" w:type="dxa"/>
            <w:tcBorders>
              <w:top w:val="nil"/>
              <w:left w:val="nil"/>
              <w:bottom w:val="single" w:sz="4" w:space="0" w:color="auto"/>
              <w:right w:val="single" w:sz="4" w:space="0" w:color="auto"/>
            </w:tcBorders>
            <w:noWrap/>
            <w:hideMark/>
          </w:tcPr>
          <w:p w14:paraId="58BD6B1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0,024</w:t>
            </w:r>
          </w:p>
        </w:tc>
        <w:tc>
          <w:tcPr>
            <w:tcW w:w="1406" w:type="dxa"/>
            <w:tcBorders>
              <w:top w:val="nil"/>
              <w:left w:val="nil"/>
              <w:bottom w:val="single" w:sz="4" w:space="0" w:color="auto"/>
              <w:right w:val="single" w:sz="4" w:space="0" w:color="auto"/>
            </w:tcBorders>
            <w:noWrap/>
            <w:hideMark/>
          </w:tcPr>
          <w:p w14:paraId="75C23E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0,0242</w:t>
            </w:r>
          </w:p>
        </w:tc>
        <w:tc>
          <w:tcPr>
            <w:tcW w:w="1274" w:type="dxa"/>
            <w:tcBorders>
              <w:top w:val="nil"/>
              <w:left w:val="nil"/>
              <w:bottom w:val="single" w:sz="4" w:space="0" w:color="auto"/>
              <w:right w:val="single" w:sz="4" w:space="0" w:color="auto"/>
            </w:tcBorders>
            <w:noWrap/>
            <w:hideMark/>
          </w:tcPr>
          <w:p w14:paraId="37F6CCB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747</w:t>
            </w:r>
          </w:p>
        </w:tc>
        <w:tc>
          <w:tcPr>
            <w:tcW w:w="1271" w:type="dxa"/>
            <w:tcBorders>
              <w:top w:val="nil"/>
              <w:left w:val="nil"/>
              <w:bottom w:val="single" w:sz="4" w:space="0" w:color="auto"/>
              <w:right w:val="single" w:sz="4" w:space="0" w:color="auto"/>
            </w:tcBorders>
            <w:noWrap/>
            <w:hideMark/>
          </w:tcPr>
          <w:p w14:paraId="1217946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986</w:t>
            </w:r>
          </w:p>
        </w:tc>
        <w:tc>
          <w:tcPr>
            <w:tcW w:w="1415" w:type="dxa"/>
            <w:tcBorders>
              <w:top w:val="nil"/>
              <w:left w:val="nil"/>
              <w:bottom w:val="single" w:sz="4" w:space="0" w:color="auto"/>
              <w:right w:val="single" w:sz="4" w:space="0" w:color="auto"/>
            </w:tcBorders>
            <w:noWrap/>
            <w:hideMark/>
          </w:tcPr>
          <w:p w14:paraId="2DA598D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733 1</w:t>
            </w:r>
          </w:p>
        </w:tc>
      </w:tr>
      <w:tr w:rsidR="007C2FCD" w:rsidRPr="003A268E" w14:paraId="4E324DD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7E04A0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w:t>
            </w:r>
          </w:p>
        </w:tc>
        <w:tc>
          <w:tcPr>
            <w:tcW w:w="2145" w:type="dxa"/>
            <w:tcBorders>
              <w:top w:val="nil"/>
              <w:left w:val="nil"/>
              <w:bottom w:val="single" w:sz="4" w:space="0" w:color="auto"/>
              <w:right w:val="single" w:sz="4" w:space="0" w:color="auto"/>
            </w:tcBorders>
            <w:noWrap/>
            <w:hideMark/>
          </w:tcPr>
          <w:p w14:paraId="3283B7A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جيبوتي</w:t>
            </w:r>
          </w:p>
        </w:tc>
        <w:tc>
          <w:tcPr>
            <w:tcW w:w="1405" w:type="dxa"/>
            <w:tcBorders>
              <w:top w:val="nil"/>
              <w:left w:val="nil"/>
              <w:bottom w:val="single" w:sz="4" w:space="0" w:color="auto"/>
              <w:right w:val="single" w:sz="4" w:space="0" w:color="auto"/>
            </w:tcBorders>
            <w:noWrap/>
            <w:hideMark/>
          </w:tcPr>
          <w:p w14:paraId="0229000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79F299C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B03537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79A524A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F7B748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E32D4DC"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7AE1E38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w:t>
            </w:r>
          </w:p>
        </w:tc>
        <w:tc>
          <w:tcPr>
            <w:tcW w:w="2145" w:type="dxa"/>
            <w:tcBorders>
              <w:top w:val="nil"/>
              <w:left w:val="nil"/>
              <w:bottom w:val="single" w:sz="4" w:space="0" w:color="auto"/>
              <w:right w:val="single" w:sz="4" w:space="0" w:color="auto"/>
            </w:tcBorders>
            <w:noWrap/>
            <w:hideMark/>
          </w:tcPr>
          <w:p w14:paraId="46E3E1B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غينيا الاستوائية</w:t>
            </w:r>
          </w:p>
        </w:tc>
        <w:tc>
          <w:tcPr>
            <w:tcW w:w="1405" w:type="dxa"/>
            <w:tcBorders>
              <w:top w:val="nil"/>
              <w:left w:val="nil"/>
              <w:bottom w:val="single" w:sz="4" w:space="0" w:color="auto"/>
              <w:right w:val="single" w:sz="4" w:space="0" w:color="auto"/>
            </w:tcBorders>
            <w:noWrap/>
            <w:hideMark/>
          </w:tcPr>
          <w:p w14:paraId="2F56A0D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0,008</w:t>
            </w:r>
          </w:p>
        </w:tc>
        <w:tc>
          <w:tcPr>
            <w:tcW w:w="1406" w:type="dxa"/>
            <w:tcBorders>
              <w:top w:val="nil"/>
              <w:left w:val="nil"/>
              <w:bottom w:val="single" w:sz="4" w:space="0" w:color="auto"/>
              <w:right w:val="single" w:sz="4" w:space="0" w:color="auto"/>
            </w:tcBorders>
            <w:noWrap/>
            <w:hideMark/>
          </w:tcPr>
          <w:p w14:paraId="29661C6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D5C2DE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45AB1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06628FC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F2725DA"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4F1CB04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w:t>
            </w:r>
          </w:p>
        </w:tc>
        <w:tc>
          <w:tcPr>
            <w:tcW w:w="2145" w:type="dxa"/>
            <w:tcBorders>
              <w:top w:val="nil"/>
              <w:left w:val="nil"/>
              <w:bottom w:val="single" w:sz="4" w:space="0" w:color="auto"/>
              <w:right w:val="single" w:sz="4" w:space="0" w:color="auto"/>
            </w:tcBorders>
            <w:noWrap/>
            <w:hideMark/>
          </w:tcPr>
          <w:p w14:paraId="1AA42C2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إريتريا</w:t>
            </w:r>
          </w:p>
        </w:tc>
        <w:tc>
          <w:tcPr>
            <w:tcW w:w="1405" w:type="dxa"/>
            <w:tcBorders>
              <w:top w:val="nil"/>
              <w:left w:val="nil"/>
              <w:bottom w:val="single" w:sz="4" w:space="0" w:color="auto"/>
              <w:right w:val="single" w:sz="4" w:space="0" w:color="auto"/>
            </w:tcBorders>
            <w:noWrap/>
            <w:hideMark/>
          </w:tcPr>
          <w:p w14:paraId="273F88A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4B6A1B0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09BA36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DD8615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11A0B0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387F45F" w14:textId="77777777" w:rsidTr="00101FBF">
        <w:trPr>
          <w:trHeight w:val="42"/>
          <w:jc w:val="right"/>
        </w:trPr>
        <w:tc>
          <w:tcPr>
            <w:tcW w:w="544" w:type="dxa"/>
            <w:tcBorders>
              <w:top w:val="nil"/>
              <w:left w:val="single" w:sz="4" w:space="0" w:color="auto"/>
              <w:bottom w:val="single" w:sz="4" w:space="0" w:color="auto"/>
              <w:right w:val="single" w:sz="4" w:space="0" w:color="auto"/>
            </w:tcBorders>
            <w:noWrap/>
            <w:hideMark/>
          </w:tcPr>
          <w:p w14:paraId="5BE3E92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w:t>
            </w:r>
          </w:p>
        </w:tc>
        <w:tc>
          <w:tcPr>
            <w:tcW w:w="2145" w:type="dxa"/>
            <w:tcBorders>
              <w:top w:val="nil"/>
              <w:left w:val="nil"/>
              <w:bottom w:val="single" w:sz="4" w:space="0" w:color="auto"/>
              <w:right w:val="single" w:sz="4" w:space="0" w:color="auto"/>
            </w:tcBorders>
            <w:noWrap/>
            <w:hideMark/>
          </w:tcPr>
          <w:p w14:paraId="51741F2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إسواتيني</w:t>
            </w:r>
          </w:p>
        </w:tc>
        <w:tc>
          <w:tcPr>
            <w:tcW w:w="1405" w:type="dxa"/>
            <w:tcBorders>
              <w:top w:val="nil"/>
              <w:left w:val="nil"/>
              <w:bottom w:val="single" w:sz="4" w:space="0" w:color="auto"/>
              <w:right w:val="single" w:sz="4" w:space="0" w:color="auto"/>
            </w:tcBorders>
            <w:noWrap/>
            <w:hideMark/>
          </w:tcPr>
          <w:p w14:paraId="6EDD39B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37FD2EE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6FD179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367E636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9B9448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64FB08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1B6B2D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16</w:t>
            </w:r>
          </w:p>
        </w:tc>
        <w:tc>
          <w:tcPr>
            <w:tcW w:w="2145" w:type="dxa"/>
            <w:tcBorders>
              <w:top w:val="nil"/>
              <w:left w:val="nil"/>
              <w:bottom w:val="single" w:sz="4" w:space="0" w:color="auto"/>
              <w:right w:val="single" w:sz="4" w:space="0" w:color="auto"/>
            </w:tcBorders>
            <w:noWrap/>
            <w:hideMark/>
          </w:tcPr>
          <w:p w14:paraId="68F86D4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إثيوبيا</w:t>
            </w:r>
          </w:p>
        </w:tc>
        <w:tc>
          <w:tcPr>
            <w:tcW w:w="1405" w:type="dxa"/>
            <w:tcBorders>
              <w:top w:val="nil"/>
              <w:left w:val="nil"/>
              <w:bottom w:val="single" w:sz="4" w:space="0" w:color="auto"/>
              <w:right w:val="single" w:sz="4" w:space="0" w:color="auto"/>
            </w:tcBorders>
            <w:noWrap/>
            <w:hideMark/>
          </w:tcPr>
          <w:p w14:paraId="1D85F27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36B3DB1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2CE8874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6F9A6FA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12BB4B9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19EA367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A35031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17</w:t>
            </w:r>
          </w:p>
        </w:tc>
        <w:tc>
          <w:tcPr>
            <w:tcW w:w="2145" w:type="dxa"/>
            <w:tcBorders>
              <w:top w:val="nil"/>
              <w:left w:val="nil"/>
              <w:bottom w:val="single" w:sz="4" w:space="0" w:color="auto"/>
              <w:right w:val="single" w:sz="4" w:space="0" w:color="auto"/>
            </w:tcBorders>
            <w:noWrap/>
            <w:hideMark/>
          </w:tcPr>
          <w:p w14:paraId="4EC54CF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غابون</w:t>
            </w:r>
          </w:p>
        </w:tc>
        <w:tc>
          <w:tcPr>
            <w:tcW w:w="1405" w:type="dxa"/>
            <w:tcBorders>
              <w:top w:val="nil"/>
              <w:left w:val="nil"/>
              <w:bottom w:val="single" w:sz="4" w:space="0" w:color="auto"/>
              <w:right w:val="single" w:sz="4" w:space="0" w:color="auto"/>
            </w:tcBorders>
            <w:noWrap/>
            <w:hideMark/>
          </w:tcPr>
          <w:p w14:paraId="0226B35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w:t>
            </w:r>
          </w:p>
        </w:tc>
        <w:tc>
          <w:tcPr>
            <w:tcW w:w="1406" w:type="dxa"/>
            <w:tcBorders>
              <w:top w:val="nil"/>
              <w:left w:val="nil"/>
              <w:bottom w:val="single" w:sz="4" w:space="0" w:color="auto"/>
              <w:right w:val="single" w:sz="4" w:space="0" w:color="auto"/>
            </w:tcBorders>
            <w:noWrap/>
            <w:hideMark/>
          </w:tcPr>
          <w:p w14:paraId="21BAE40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0,0111</w:t>
            </w:r>
          </w:p>
        </w:tc>
        <w:tc>
          <w:tcPr>
            <w:tcW w:w="1274" w:type="dxa"/>
            <w:tcBorders>
              <w:top w:val="nil"/>
              <w:left w:val="nil"/>
              <w:bottom w:val="single" w:sz="4" w:space="0" w:color="auto"/>
              <w:right w:val="single" w:sz="4" w:space="0" w:color="auto"/>
            </w:tcBorders>
            <w:noWrap/>
            <w:hideMark/>
          </w:tcPr>
          <w:p w14:paraId="19C9B43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w:t>
            </w:r>
          </w:p>
        </w:tc>
        <w:tc>
          <w:tcPr>
            <w:tcW w:w="1271" w:type="dxa"/>
            <w:tcBorders>
              <w:top w:val="nil"/>
              <w:left w:val="nil"/>
              <w:bottom w:val="single" w:sz="4" w:space="0" w:color="auto"/>
              <w:right w:val="single" w:sz="4" w:space="0" w:color="auto"/>
            </w:tcBorders>
            <w:noWrap/>
            <w:hideMark/>
          </w:tcPr>
          <w:p w14:paraId="6A134EC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452</w:t>
            </w:r>
          </w:p>
        </w:tc>
        <w:tc>
          <w:tcPr>
            <w:tcW w:w="1415" w:type="dxa"/>
            <w:tcBorders>
              <w:top w:val="nil"/>
              <w:left w:val="nil"/>
              <w:bottom w:val="single" w:sz="4" w:space="0" w:color="auto"/>
              <w:right w:val="single" w:sz="4" w:space="0" w:color="auto"/>
            </w:tcBorders>
            <w:noWrap/>
            <w:hideMark/>
          </w:tcPr>
          <w:p w14:paraId="01C266B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794</w:t>
            </w:r>
          </w:p>
        </w:tc>
      </w:tr>
      <w:tr w:rsidR="007C2FCD" w:rsidRPr="003A268E" w14:paraId="122FE4B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9386CD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18</w:t>
            </w:r>
          </w:p>
        </w:tc>
        <w:tc>
          <w:tcPr>
            <w:tcW w:w="2145" w:type="dxa"/>
            <w:tcBorders>
              <w:top w:val="nil"/>
              <w:left w:val="nil"/>
              <w:bottom w:val="single" w:sz="4" w:space="0" w:color="auto"/>
              <w:right w:val="single" w:sz="4" w:space="0" w:color="auto"/>
            </w:tcBorders>
            <w:noWrap/>
            <w:hideMark/>
          </w:tcPr>
          <w:p w14:paraId="14B45D6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غامبيا</w:t>
            </w:r>
          </w:p>
        </w:tc>
        <w:tc>
          <w:tcPr>
            <w:tcW w:w="1405" w:type="dxa"/>
            <w:tcBorders>
              <w:top w:val="nil"/>
              <w:left w:val="nil"/>
              <w:bottom w:val="single" w:sz="4" w:space="0" w:color="auto"/>
              <w:right w:val="single" w:sz="4" w:space="0" w:color="auto"/>
            </w:tcBorders>
            <w:noWrap/>
            <w:hideMark/>
          </w:tcPr>
          <w:p w14:paraId="666F33F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53289F5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58765B1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F919D4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04BAC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B6DAFA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265666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19</w:t>
            </w:r>
          </w:p>
        </w:tc>
        <w:tc>
          <w:tcPr>
            <w:tcW w:w="2145" w:type="dxa"/>
            <w:tcBorders>
              <w:top w:val="nil"/>
              <w:left w:val="nil"/>
              <w:bottom w:val="single" w:sz="4" w:space="0" w:color="auto"/>
              <w:right w:val="single" w:sz="4" w:space="0" w:color="auto"/>
            </w:tcBorders>
            <w:noWrap/>
            <w:hideMark/>
          </w:tcPr>
          <w:p w14:paraId="1716E3F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غانا</w:t>
            </w:r>
          </w:p>
        </w:tc>
        <w:tc>
          <w:tcPr>
            <w:tcW w:w="1405" w:type="dxa"/>
            <w:tcBorders>
              <w:top w:val="nil"/>
              <w:left w:val="nil"/>
              <w:bottom w:val="single" w:sz="4" w:space="0" w:color="auto"/>
              <w:right w:val="single" w:sz="4" w:space="0" w:color="auto"/>
            </w:tcBorders>
            <w:noWrap/>
            <w:hideMark/>
          </w:tcPr>
          <w:p w14:paraId="64349D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0,025</w:t>
            </w:r>
          </w:p>
        </w:tc>
        <w:tc>
          <w:tcPr>
            <w:tcW w:w="1406" w:type="dxa"/>
            <w:tcBorders>
              <w:top w:val="nil"/>
              <w:left w:val="nil"/>
              <w:bottom w:val="single" w:sz="4" w:space="0" w:color="auto"/>
              <w:right w:val="single" w:sz="4" w:space="0" w:color="auto"/>
            </w:tcBorders>
            <w:noWrap/>
            <w:hideMark/>
          </w:tcPr>
          <w:p w14:paraId="5195985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0,0252</w:t>
            </w:r>
          </w:p>
        </w:tc>
        <w:tc>
          <w:tcPr>
            <w:tcW w:w="1274" w:type="dxa"/>
            <w:tcBorders>
              <w:top w:val="nil"/>
              <w:left w:val="nil"/>
              <w:bottom w:val="single" w:sz="4" w:space="0" w:color="auto"/>
              <w:right w:val="single" w:sz="4" w:space="0" w:color="auto"/>
            </w:tcBorders>
            <w:noWrap/>
            <w:hideMark/>
          </w:tcPr>
          <w:p w14:paraId="7302DCA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778</w:t>
            </w:r>
          </w:p>
        </w:tc>
        <w:tc>
          <w:tcPr>
            <w:tcW w:w="1271" w:type="dxa"/>
            <w:tcBorders>
              <w:top w:val="nil"/>
              <w:left w:val="nil"/>
              <w:bottom w:val="single" w:sz="4" w:space="0" w:color="auto"/>
              <w:right w:val="single" w:sz="4" w:space="0" w:color="auto"/>
            </w:tcBorders>
            <w:noWrap/>
            <w:hideMark/>
          </w:tcPr>
          <w:p w14:paraId="4FD9088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027 1</w:t>
            </w:r>
          </w:p>
        </w:tc>
        <w:tc>
          <w:tcPr>
            <w:tcW w:w="1415" w:type="dxa"/>
            <w:tcBorders>
              <w:top w:val="nil"/>
              <w:left w:val="nil"/>
              <w:bottom w:val="single" w:sz="4" w:space="0" w:color="auto"/>
              <w:right w:val="single" w:sz="4" w:space="0" w:color="auto"/>
            </w:tcBorders>
            <w:noWrap/>
            <w:hideMark/>
          </w:tcPr>
          <w:p w14:paraId="542A077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805 1</w:t>
            </w:r>
          </w:p>
        </w:tc>
      </w:tr>
      <w:tr w:rsidR="007C2FCD" w:rsidRPr="003A268E" w14:paraId="516EA2B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9F7AB4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w:t>
            </w:r>
          </w:p>
        </w:tc>
        <w:tc>
          <w:tcPr>
            <w:tcW w:w="2145" w:type="dxa"/>
            <w:tcBorders>
              <w:top w:val="nil"/>
              <w:left w:val="nil"/>
              <w:bottom w:val="single" w:sz="4" w:space="0" w:color="auto"/>
              <w:right w:val="single" w:sz="4" w:space="0" w:color="auto"/>
            </w:tcBorders>
            <w:noWrap/>
            <w:hideMark/>
          </w:tcPr>
          <w:p w14:paraId="5D736D8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غينيا</w:t>
            </w:r>
          </w:p>
        </w:tc>
        <w:tc>
          <w:tcPr>
            <w:tcW w:w="1405" w:type="dxa"/>
            <w:tcBorders>
              <w:top w:val="nil"/>
              <w:left w:val="nil"/>
              <w:bottom w:val="single" w:sz="4" w:space="0" w:color="auto"/>
              <w:right w:val="single" w:sz="4" w:space="0" w:color="auto"/>
            </w:tcBorders>
            <w:noWrap/>
            <w:hideMark/>
          </w:tcPr>
          <w:p w14:paraId="303DDBF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502C593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5068501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CD4DDB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D4A96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7C6AEF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C64424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21</w:t>
            </w:r>
          </w:p>
        </w:tc>
        <w:tc>
          <w:tcPr>
            <w:tcW w:w="2145" w:type="dxa"/>
            <w:tcBorders>
              <w:top w:val="nil"/>
              <w:left w:val="nil"/>
              <w:bottom w:val="single" w:sz="4" w:space="0" w:color="auto"/>
              <w:right w:val="single" w:sz="4" w:space="0" w:color="auto"/>
            </w:tcBorders>
            <w:noWrap/>
            <w:hideMark/>
          </w:tcPr>
          <w:p w14:paraId="4D509AA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غينيا - بيساو</w:t>
            </w:r>
          </w:p>
        </w:tc>
        <w:tc>
          <w:tcPr>
            <w:tcW w:w="1405" w:type="dxa"/>
            <w:tcBorders>
              <w:top w:val="nil"/>
              <w:left w:val="nil"/>
              <w:bottom w:val="single" w:sz="4" w:space="0" w:color="auto"/>
              <w:right w:val="single" w:sz="4" w:space="0" w:color="auto"/>
            </w:tcBorders>
            <w:noWrap/>
            <w:hideMark/>
          </w:tcPr>
          <w:p w14:paraId="2849DD3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34B8A46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2A87F55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3CDAB52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D63C69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FAE797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C338D0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22</w:t>
            </w:r>
          </w:p>
        </w:tc>
        <w:tc>
          <w:tcPr>
            <w:tcW w:w="2145" w:type="dxa"/>
            <w:tcBorders>
              <w:top w:val="nil"/>
              <w:left w:val="nil"/>
              <w:bottom w:val="single" w:sz="4" w:space="0" w:color="auto"/>
              <w:right w:val="single" w:sz="4" w:space="0" w:color="auto"/>
            </w:tcBorders>
            <w:noWrap/>
            <w:hideMark/>
          </w:tcPr>
          <w:p w14:paraId="70B6281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كينيا</w:t>
            </w:r>
          </w:p>
        </w:tc>
        <w:tc>
          <w:tcPr>
            <w:tcW w:w="1405" w:type="dxa"/>
            <w:tcBorders>
              <w:top w:val="nil"/>
              <w:left w:val="nil"/>
              <w:bottom w:val="single" w:sz="4" w:space="0" w:color="auto"/>
              <w:right w:val="single" w:sz="4" w:space="0" w:color="auto"/>
            </w:tcBorders>
            <w:noWrap/>
            <w:hideMark/>
          </w:tcPr>
          <w:p w14:paraId="172C35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0,037</w:t>
            </w:r>
          </w:p>
        </w:tc>
        <w:tc>
          <w:tcPr>
            <w:tcW w:w="1406" w:type="dxa"/>
            <w:tcBorders>
              <w:top w:val="nil"/>
              <w:left w:val="nil"/>
              <w:bottom w:val="single" w:sz="4" w:space="0" w:color="auto"/>
              <w:right w:val="single" w:sz="4" w:space="0" w:color="auto"/>
            </w:tcBorders>
            <w:noWrap/>
            <w:hideMark/>
          </w:tcPr>
          <w:p w14:paraId="1604864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0,0373</w:t>
            </w:r>
          </w:p>
        </w:tc>
        <w:tc>
          <w:tcPr>
            <w:tcW w:w="1274" w:type="dxa"/>
            <w:tcBorders>
              <w:top w:val="nil"/>
              <w:left w:val="nil"/>
              <w:bottom w:val="single" w:sz="4" w:space="0" w:color="auto"/>
              <w:right w:val="single" w:sz="4" w:space="0" w:color="auto"/>
            </w:tcBorders>
            <w:noWrap/>
            <w:hideMark/>
          </w:tcPr>
          <w:p w14:paraId="46A07FC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151 1</w:t>
            </w:r>
          </w:p>
        </w:tc>
        <w:tc>
          <w:tcPr>
            <w:tcW w:w="1271" w:type="dxa"/>
            <w:tcBorders>
              <w:top w:val="nil"/>
              <w:left w:val="nil"/>
              <w:bottom w:val="single" w:sz="4" w:space="0" w:color="auto"/>
              <w:right w:val="single" w:sz="4" w:space="0" w:color="auto"/>
            </w:tcBorders>
            <w:noWrap/>
            <w:hideMark/>
          </w:tcPr>
          <w:p w14:paraId="1652C64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520 1</w:t>
            </w:r>
          </w:p>
        </w:tc>
        <w:tc>
          <w:tcPr>
            <w:tcW w:w="1415" w:type="dxa"/>
            <w:tcBorders>
              <w:top w:val="nil"/>
              <w:left w:val="nil"/>
              <w:bottom w:val="single" w:sz="4" w:space="0" w:color="auto"/>
              <w:right w:val="single" w:sz="4" w:space="0" w:color="auto"/>
            </w:tcBorders>
            <w:noWrap/>
            <w:hideMark/>
          </w:tcPr>
          <w:p w14:paraId="008DEC4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671 2</w:t>
            </w:r>
          </w:p>
        </w:tc>
      </w:tr>
      <w:tr w:rsidR="007C2FCD" w:rsidRPr="003A268E" w14:paraId="672356B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376DF5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23</w:t>
            </w:r>
          </w:p>
        </w:tc>
        <w:tc>
          <w:tcPr>
            <w:tcW w:w="2145" w:type="dxa"/>
            <w:tcBorders>
              <w:top w:val="nil"/>
              <w:left w:val="nil"/>
              <w:bottom w:val="single" w:sz="4" w:space="0" w:color="auto"/>
              <w:right w:val="single" w:sz="4" w:space="0" w:color="auto"/>
            </w:tcBorders>
            <w:noWrap/>
            <w:hideMark/>
          </w:tcPr>
          <w:p w14:paraId="4262DD6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ليسوتو</w:t>
            </w:r>
          </w:p>
        </w:tc>
        <w:tc>
          <w:tcPr>
            <w:tcW w:w="1405" w:type="dxa"/>
            <w:tcBorders>
              <w:top w:val="nil"/>
              <w:left w:val="nil"/>
              <w:bottom w:val="single" w:sz="4" w:space="0" w:color="auto"/>
              <w:right w:val="single" w:sz="4" w:space="0" w:color="auto"/>
            </w:tcBorders>
            <w:noWrap/>
            <w:hideMark/>
          </w:tcPr>
          <w:p w14:paraId="65D3A4B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0363999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1F08E34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3304841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F4D64D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5C34D0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1C1871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w:t>
            </w:r>
          </w:p>
        </w:tc>
        <w:tc>
          <w:tcPr>
            <w:tcW w:w="2145" w:type="dxa"/>
            <w:tcBorders>
              <w:top w:val="nil"/>
              <w:left w:val="nil"/>
              <w:bottom w:val="single" w:sz="4" w:space="0" w:color="auto"/>
              <w:right w:val="single" w:sz="4" w:space="0" w:color="auto"/>
            </w:tcBorders>
            <w:noWrap/>
            <w:hideMark/>
          </w:tcPr>
          <w:p w14:paraId="0867449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ليبريا</w:t>
            </w:r>
          </w:p>
        </w:tc>
        <w:tc>
          <w:tcPr>
            <w:tcW w:w="1405" w:type="dxa"/>
            <w:tcBorders>
              <w:top w:val="nil"/>
              <w:left w:val="nil"/>
              <w:bottom w:val="single" w:sz="4" w:space="0" w:color="auto"/>
              <w:right w:val="single" w:sz="4" w:space="0" w:color="auto"/>
            </w:tcBorders>
            <w:noWrap/>
            <w:hideMark/>
          </w:tcPr>
          <w:p w14:paraId="7CBEE4D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425CF3D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303C8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32D4D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3BF58A3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C89C05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06F97A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25</w:t>
            </w:r>
          </w:p>
        </w:tc>
        <w:tc>
          <w:tcPr>
            <w:tcW w:w="2145" w:type="dxa"/>
            <w:tcBorders>
              <w:top w:val="nil"/>
              <w:left w:val="nil"/>
              <w:bottom w:val="single" w:sz="4" w:space="0" w:color="auto"/>
              <w:right w:val="single" w:sz="4" w:space="0" w:color="auto"/>
            </w:tcBorders>
            <w:noWrap/>
            <w:hideMark/>
          </w:tcPr>
          <w:p w14:paraId="1418E64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مدغشقر</w:t>
            </w:r>
          </w:p>
        </w:tc>
        <w:tc>
          <w:tcPr>
            <w:tcW w:w="1405" w:type="dxa"/>
            <w:tcBorders>
              <w:top w:val="nil"/>
              <w:left w:val="nil"/>
              <w:bottom w:val="single" w:sz="4" w:space="0" w:color="auto"/>
              <w:right w:val="single" w:sz="4" w:space="0" w:color="auto"/>
            </w:tcBorders>
            <w:noWrap/>
            <w:hideMark/>
          </w:tcPr>
          <w:p w14:paraId="1A466B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1AA88B1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EEDD41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4ED65A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26234A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8E556B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BA541F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26</w:t>
            </w:r>
          </w:p>
        </w:tc>
        <w:tc>
          <w:tcPr>
            <w:tcW w:w="2145" w:type="dxa"/>
            <w:tcBorders>
              <w:top w:val="nil"/>
              <w:left w:val="nil"/>
              <w:bottom w:val="single" w:sz="4" w:space="0" w:color="auto"/>
              <w:right w:val="single" w:sz="4" w:space="0" w:color="auto"/>
            </w:tcBorders>
            <w:noWrap/>
            <w:hideMark/>
          </w:tcPr>
          <w:p w14:paraId="5DE18C6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ملاوي</w:t>
            </w:r>
          </w:p>
        </w:tc>
        <w:tc>
          <w:tcPr>
            <w:tcW w:w="1405" w:type="dxa"/>
            <w:tcBorders>
              <w:top w:val="nil"/>
              <w:left w:val="nil"/>
              <w:bottom w:val="single" w:sz="4" w:space="0" w:color="auto"/>
              <w:right w:val="single" w:sz="4" w:space="0" w:color="auto"/>
            </w:tcBorders>
            <w:noWrap/>
            <w:hideMark/>
          </w:tcPr>
          <w:p w14:paraId="30D54C0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0,003</w:t>
            </w:r>
          </w:p>
        </w:tc>
        <w:tc>
          <w:tcPr>
            <w:tcW w:w="1406" w:type="dxa"/>
            <w:tcBorders>
              <w:top w:val="nil"/>
              <w:left w:val="nil"/>
              <w:bottom w:val="single" w:sz="4" w:space="0" w:color="auto"/>
              <w:right w:val="single" w:sz="4" w:space="0" w:color="auto"/>
            </w:tcBorders>
            <w:noWrap/>
            <w:hideMark/>
          </w:tcPr>
          <w:p w14:paraId="01D269E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034C59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38C039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D71FC3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00561C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13D020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27</w:t>
            </w:r>
          </w:p>
        </w:tc>
        <w:tc>
          <w:tcPr>
            <w:tcW w:w="2145" w:type="dxa"/>
            <w:tcBorders>
              <w:top w:val="nil"/>
              <w:left w:val="nil"/>
              <w:bottom w:val="single" w:sz="4" w:space="0" w:color="auto"/>
              <w:right w:val="single" w:sz="4" w:space="0" w:color="auto"/>
            </w:tcBorders>
            <w:noWrap/>
            <w:hideMark/>
          </w:tcPr>
          <w:p w14:paraId="7C83068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مالي</w:t>
            </w:r>
          </w:p>
        </w:tc>
        <w:tc>
          <w:tcPr>
            <w:tcW w:w="1405" w:type="dxa"/>
            <w:tcBorders>
              <w:top w:val="nil"/>
              <w:left w:val="nil"/>
              <w:bottom w:val="single" w:sz="4" w:space="0" w:color="auto"/>
              <w:right w:val="single" w:sz="4" w:space="0" w:color="auto"/>
            </w:tcBorders>
            <w:noWrap/>
            <w:hideMark/>
          </w:tcPr>
          <w:p w14:paraId="499DDAC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47DFFD8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70F1FE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A48C42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499EC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09ED87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985897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28</w:t>
            </w:r>
          </w:p>
        </w:tc>
        <w:tc>
          <w:tcPr>
            <w:tcW w:w="2145" w:type="dxa"/>
            <w:tcBorders>
              <w:top w:val="nil"/>
              <w:left w:val="nil"/>
              <w:bottom w:val="single" w:sz="4" w:space="0" w:color="auto"/>
              <w:right w:val="single" w:sz="4" w:space="0" w:color="auto"/>
            </w:tcBorders>
            <w:noWrap/>
            <w:hideMark/>
          </w:tcPr>
          <w:p w14:paraId="12F7FA4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موريتانيا</w:t>
            </w:r>
          </w:p>
        </w:tc>
        <w:tc>
          <w:tcPr>
            <w:tcW w:w="1405" w:type="dxa"/>
            <w:tcBorders>
              <w:top w:val="nil"/>
              <w:left w:val="nil"/>
              <w:bottom w:val="single" w:sz="4" w:space="0" w:color="auto"/>
              <w:right w:val="single" w:sz="4" w:space="0" w:color="auto"/>
            </w:tcBorders>
            <w:noWrap/>
            <w:hideMark/>
          </w:tcPr>
          <w:p w14:paraId="4E48E0B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0,003</w:t>
            </w:r>
          </w:p>
        </w:tc>
        <w:tc>
          <w:tcPr>
            <w:tcW w:w="1406" w:type="dxa"/>
            <w:tcBorders>
              <w:top w:val="nil"/>
              <w:left w:val="nil"/>
              <w:bottom w:val="single" w:sz="4" w:space="0" w:color="auto"/>
              <w:right w:val="single" w:sz="4" w:space="0" w:color="auto"/>
            </w:tcBorders>
            <w:noWrap/>
            <w:hideMark/>
          </w:tcPr>
          <w:p w14:paraId="5CE28AE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9F87EE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D28ADA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C9B65D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13FCF0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8E28A7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29</w:t>
            </w:r>
          </w:p>
        </w:tc>
        <w:tc>
          <w:tcPr>
            <w:tcW w:w="2145" w:type="dxa"/>
            <w:tcBorders>
              <w:top w:val="nil"/>
              <w:left w:val="nil"/>
              <w:bottom w:val="single" w:sz="4" w:space="0" w:color="auto"/>
              <w:right w:val="single" w:sz="4" w:space="0" w:color="auto"/>
            </w:tcBorders>
            <w:noWrap/>
            <w:hideMark/>
          </w:tcPr>
          <w:p w14:paraId="35E6FD8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موريشيوس</w:t>
            </w:r>
          </w:p>
        </w:tc>
        <w:tc>
          <w:tcPr>
            <w:tcW w:w="1405" w:type="dxa"/>
            <w:tcBorders>
              <w:top w:val="nil"/>
              <w:left w:val="nil"/>
              <w:bottom w:val="single" w:sz="4" w:space="0" w:color="auto"/>
              <w:right w:val="single" w:sz="4" w:space="0" w:color="auto"/>
            </w:tcBorders>
            <w:noWrap/>
            <w:hideMark/>
          </w:tcPr>
          <w:p w14:paraId="7998048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57F2472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04A1295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35BBDDF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033E89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340FEFC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7F5200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w:t>
            </w:r>
          </w:p>
        </w:tc>
        <w:tc>
          <w:tcPr>
            <w:tcW w:w="2145" w:type="dxa"/>
            <w:tcBorders>
              <w:top w:val="nil"/>
              <w:left w:val="nil"/>
              <w:bottom w:val="single" w:sz="4" w:space="0" w:color="auto"/>
              <w:right w:val="single" w:sz="4" w:space="0" w:color="auto"/>
            </w:tcBorders>
            <w:noWrap/>
            <w:hideMark/>
          </w:tcPr>
          <w:p w14:paraId="71DA5BA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موزامبيق</w:t>
            </w:r>
          </w:p>
        </w:tc>
        <w:tc>
          <w:tcPr>
            <w:tcW w:w="1405" w:type="dxa"/>
            <w:tcBorders>
              <w:top w:val="nil"/>
              <w:left w:val="nil"/>
              <w:bottom w:val="single" w:sz="4" w:space="0" w:color="auto"/>
              <w:right w:val="single" w:sz="4" w:space="0" w:color="auto"/>
            </w:tcBorders>
            <w:noWrap/>
            <w:hideMark/>
          </w:tcPr>
          <w:p w14:paraId="60FBB8F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33F4A4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B49D7F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AEDEA6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4455D0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602189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26E6B4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lastRenderedPageBreak/>
              <w:t>31</w:t>
            </w:r>
          </w:p>
        </w:tc>
        <w:tc>
          <w:tcPr>
            <w:tcW w:w="2145" w:type="dxa"/>
            <w:tcBorders>
              <w:top w:val="nil"/>
              <w:left w:val="nil"/>
              <w:bottom w:val="single" w:sz="4" w:space="0" w:color="auto"/>
              <w:right w:val="single" w:sz="4" w:space="0" w:color="auto"/>
            </w:tcBorders>
            <w:noWrap/>
            <w:hideMark/>
          </w:tcPr>
          <w:p w14:paraId="41164F4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ناميبيا</w:t>
            </w:r>
          </w:p>
        </w:tc>
        <w:tc>
          <w:tcPr>
            <w:tcW w:w="1405" w:type="dxa"/>
            <w:tcBorders>
              <w:top w:val="nil"/>
              <w:left w:val="nil"/>
              <w:bottom w:val="single" w:sz="4" w:space="0" w:color="auto"/>
              <w:right w:val="single" w:sz="4" w:space="0" w:color="auto"/>
            </w:tcBorders>
            <w:noWrap/>
            <w:hideMark/>
          </w:tcPr>
          <w:p w14:paraId="0FECDB8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0,007</w:t>
            </w:r>
          </w:p>
        </w:tc>
        <w:tc>
          <w:tcPr>
            <w:tcW w:w="1406" w:type="dxa"/>
            <w:tcBorders>
              <w:top w:val="nil"/>
              <w:left w:val="nil"/>
              <w:bottom w:val="single" w:sz="4" w:space="0" w:color="auto"/>
              <w:right w:val="single" w:sz="4" w:space="0" w:color="auto"/>
            </w:tcBorders>
            <w:noWrap/>
            <w:hideMark/>
          </w:tcPr>
          <w:p w14:paraId="0CAF418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A71D6A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3C455D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C1829A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F18E5C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975886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32</w:t>
            </w:r>
          </w:p>
        </w:tc>
        <w:tc>
          <w:tcPr>
            <w:tcW w:w="2145" w:type="dxa"/>
            <w:tcBorders>
              <w:top w:val="nil"/>
              <w:left w:val="nil"/>
              <w:bottom w:val="single" w:sz="4" w:space="0" w:color="auto"/>
              <w:right w:val="single" w:sz="4" w:space="0" w:color="auto"/>
            </w:tcBorders>
            <w:noWrap/>
            <w:hideMark/>
          </w:tcPr>
          <w:p w14:paraId="1CFDEE4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النيجر</w:t>
            </w:r>
          </w:p>
        </w:tc>
        <w:tc>
          <w:tcPr>
            <w:tcW w:w="1405" w:type="dxa"/>
            <w:tcBorders>
              <w:top w:val="nil"/>
              <w:left w:val="nil"/>
              <w:bottom w:val="single" w:sz="4" w:space="0" w:color="auto"/>
              <w:right w:val="single" w:sz="4" w:space="0" w:color="auto"/>
            </w:tcBorders>
            <w:noWrap/>
            <w:hideMark/>
          </w:tcPr>
          <w:p w14:paraId="54AB932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55392C3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D61124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0078D7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CCA7C8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FE6F38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9347BE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33</w:t>
            </w:r>
          </w:p>
        </w:tc>
        <w:tc>
          <w:tcPr>
            <w:tcW w:w="2145" w:type="dxa"/>
            <w:tcBorders>
              <w:top w:val="nil"/>
              <w:left w:val="nil"/>
              <w:bottom w:val="single" w:sz="4" w:space="0" w:color="auto"/>
              <w:right w:val="single" w:sz="4" w:space="0" w:color="auto"/>
            </w:tcBorders>
            <w:noWrap/>
            <w:hideMark/>
          </w:tcPr>
          <w:p w14:paraId="0D8240F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نيجيريا</w:t>
            </w:r>
          </w:p>
        </w:tc>
        <w:tc>
          <w:tcPr>
            <w:tcW w:w="1405" w:type="dxa"/>
            <w:tcBorders>
              <w:top w:val="nil"/>
              <w:left w:val="nil"/>
              <w:bottom w:val="single" w:sz="4" w:space="0" w:color="auto"/>
              <w:right w:val="single" w:sz="4" w:space="0" w:color="auto"/>
            </w:tcBorders>
            <w:noWrap/>
            <w:hideMark/>
          </w:tcPr>
          <w:p w14:paraId="5903C4E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0,15</w:t>
            </w:r>
          </w:p>
        </w:tc>
        <w:tc>
          <w:tcPr>
            <w:tcW w:w="1406" w:type="dxa"/>
            <w:tcBorders>
              <w:top w:val="nil"/>
              <w:left w:val="nil"/>
              <w:bottom w:val="single" w:sz="4" w:space="0" w:color="auto"/>
              <w:right w:val="single" w:sz="4" w:space="0" w:color="auto"/>
            </w:tcBorders>
            <w:noWrap/>
            <w:hideMark/>
          </w:tcPr>
          <w:p w14:paraId="00A4FAE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0,1514</w:t>
            </w:r>
          </w:p>
        </w:tc>
        <w:tc>
          <w:tcPr>
            <w:tcW w:w="1274" w:type="dxa"/>
            <w:tcBorders>
              <w:top w:val="nil"/>
              <w:left w:val="nil"/>
              <w:bottom w:val="single" w:sz="4" w:space="0" w:color="auto"/>
              <w:right w:val="single" w:sz="4" w:space="0" w:color="auto"/>
            </w:tcBorders>
            <w:noWrap/>
            <w:hideMark/>
          </w:tcPr>
          <w:p w14:paraId="543B345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668 4</w:t>
            </w:r>
          </w:p>
        </w:tc>
        <w:tc>
          <w:tcPr>
            <w:tcW w:w="1271" w:type="dxa"/>
            <w:tcBorders>
              <w:top w:val="nil"/>
              <w:left w:val="nil"/>
              <w:bottom w:val="single" w:sz="4" w:space="0" w:color="auto"/>
              <w:right w:val="single" w:sz="4" w:space="0" w:color="auto"/>
            </w:tcBorders>
            <w:noWrap/>
            <w:hideMark/>
          </w:tcPr>
          <w:p w14:paraId="7E54743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161 6</w:t>
            </w:r>
          </w:p>
        </w:tc>
        <w:tc>
          <w:tcPr>
            <w:tcW w:w="1415" w:type="dxa"/>
            <w:tcBorders>
              <w:top w:val="nil"/>
              <w:left w:val="nil"/>
              <w:bottom w:val="single" w:sz="4" w:space="0" w:color="auto"/>
              <w:right w:val="single" w:sz="4" w:space="0" w:color="auto"/>
            </w:tcBorders>
            <w:noWrap/>
            <w:hideMark/>
          </w:tcPr>
          <w:p w14:paraId="08FBD35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829 10</w:t>
            </w:r>
          </w:p>
        </w:tc>
      </w:tr>
      <w:tr w:rsidR="007C2FCD" w:rsidRPr="003A268E" w14:paraId="50D1283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A19CD8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w:t>
            </w:r>
          </w:p>
        </w:tc>
        <w:tc>
          <w:tcPr>
            <w:tcW w:w="2145" w:type="dxa"/>
            <w:tcBorders>
              <w:top w:val="nil"/>
              <w:left w:val="nil"/>
              <w:bottom w:val="single" w:sz="4" w:space="0" w:color="auto"/>
              <w:right w:val="single" w:sz="4" w:space="0" w:color="auto"/>
            </w:tcBorders>
            <w:noWrap/>
            <w:hideMark/>
          </w:tcPr>
          <w:p w14:paraId="6AEF5A9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رواندا</w:t>
            </w:r>
          </w:p>
        </w:tc>
        <w:tc>
          <w:tcPr>
            <w:tcW w:w="1405" w:type="dxa"/>
            <w:tcBorders>
              <w:top w:val="nil"/>
              <w:left w:val="nil"/>
              <w:bottom w:val="single" w:sz="4" w:space="0" w:color="auto"/>
              <w:right w:val="single" w:sz="4" w:space="0" w:color="auto"/>
            </w:tcBorders>
            <w:noWrap/>
            <w:hideMark/>
          </w:tcPr>
          <w:p w14:paraId="7B73077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0,003</w:t>
            </w:r>
          </w:p>
        </w:tc>
        <w:tc>
          <w:tcPr>
            <w:tcW w:w="1406" w:type="dxa"/>
            <w:tcBorders>
              <w:top w:val="nil"/>
              <w:left w:val="nil"/>
              <w:bottom w:val="single" w:sz="4" w:space="0" w:color="auto"/>
              <w:right w:val="single" w:sz="4" w:space="0" w:color="auto"/>
            </w:tcBorders>
            <w:noWrap/>
            <w:hideMark/>
          </w:tcPr>
          <w:p w14:paraId="06F1DA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7623AC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E7629F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63455E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D1C22E6"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301560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35</w:t>
            </w:r>
          </w:p>
        </w:tc>
        <w:tc>
          <w:tcPr>
            <w:tcW w:w="2145" w:type="dxa"/>
            <w:tcBorders>
              <w:top w:val="nil"/>
              <w:left w:val="nil"/>
              <w:bottom w:val="single" w:sz="4" w:space="0" w:color="auto"/>
              <w:right w:val="single" w:sz="4" w:space="0" w:color="auto"/>
            </w:tcBorders>
            <w:noWrap/>
            <w:hideMark/>
          </w:tcPr>
          <w:p w14:paraId="654ED27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سان تومي وبرينسيبي</w:t>
            </w:r>
          </w:p>
        </w:tc>
        <w:tc>
          <w:tcPr>
            <w:tcW w:w="1405" w:type="dxa"/>
            <w:tcBorders>
              <w:top w:val="nil"/>
              <w:left w:val="nil"/>
              <w:bottom w:val="single" w:sz="4" w:space="0" w:color="auto"/>
              <w:right w:val="single" w:sz="4" w:space="0" w:color="auto"/>
            </w:tcBorders>
            <w:noWrap/>
            <w:hideMark/>
          </w:tcPr>
          <w:p w14:paraId="1BEC08D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491C6ED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2D4C0D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6F6BB5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27CE9A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78451D3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B73C81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36</w:t>
            </w:r>
          </w:p>
        </w:tc>
        <w:tc>
          <w:tcPr>
            <w:tcW w:w="2145" w:type="dxa"/>
            <w:tcBorders>
              <w:top w:val="nil"/>
              <w:left w:val="nil"/>
              <w:bottom w:val="single" w:sz="4" w:space="0" w:color="auto"/>
              <w:right w:val="single" w:sz="4" w:space="0" w:color="auto"/>
            </w:tcBorders>
            <w:noWrap/>
            <w:hideMark/>
          </w:tcPr>
          <w:p w14:paraId="43D001D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السنغال</w:t>
            </w:r>
          </w:p>
        </w:tc>
        <w:tc>
          <w:tcPr>
            <w:tcW w:w="1405" w:type="dxa"/>
            <w:tcBorders>
              <w:top w:val="nil"/>
              <w:left w:val="nil"/>
              <w:bottom w:val="single" w:sz="4" w:space="0" w:color="auto"/>
              <w:right w:val="single" w:sz="4" w:space="0" w:color="auto"/>
            </w:tcBorders>
            <w:noWrap/>
            <w:hideMark/>
          </w:tcPr>
          <w:p w14:paraId="1DE31C4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0,007</w:t>
            </w:r>
          </w:p>
        </w:tc>
        <w:tc>
          <w:tcPr>
            <w:tcW w:w="1406" w:type="dxa"/>
            <w:tcBorders>
              <w:top w:val="nil"/>
              <w:left w:val="nil"/>
              <w:bottom w:val="single" w:sz="4" w:space="0" w:color="auto"/>
              <w:right w:val="single" w:sz="4" w:space="0" w:color="auto"/>
            </w:tcBorders>
            <w:noWrap/>
            <w:hideMark/>
          </w:tcPr>
          <w:p w14:paraId="2CC17A3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157B157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DF3E6A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00E550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A371EA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E7F938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37</w:t>
            </w:r>
          </w:p>
        </w:tc>
        <w:tc>
          <w:tcPr>
            <w:tcW w:w="2145" w:type="dxa"/>
            <w:tcBorders>
              <w:top w:val="nil"/>
              <w:left w:val="nil"/>
              <w:bottom w:val="single" w:sz="4" w:space="0" w:color="auto"/>
              <w:right w:val="single" w:sz="4" w:space="0" w:color="auto"/>
            </w:tcBorders>
            <w:noWrap/>
            <w:hideMark/>
          </w:tcPr>
          <w:p w14:paraId="4F4AF29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سيشيل</w:t>
            </w:r>
          </w:p>
        </w:tc>
        <w:tc>
          <w:tcPr>
            <w:tcW w:w="1405" w:type="dxa"/>
            <w:tcBorders>
              <w:top w:val="nil"/>
              <w:left w:val="nil"/>
              <w:bottom w:val="single" w:sz="4" w:space="0" w:color="auto"/>
              <w:right w:val="single" w:sz="4" w:space="0" w:color="auto"/>
            </w:tcBorders>
            <w:noWrap/>
            <w:hideMark/>
          </w:tcPr>
          <w:p w14:paraId="094A4B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0246E3A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497438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A07243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F04E7A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2E24FB7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F9F964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w:t>
            </w:r>
          </w:p>
        </w:tc>
        <w:tc>
          <w:tcPr>
            <w:tcW w:w="2145" w:type="dxa"/>
            <w:tcBorders>
              <w:top w:val="nil"/>
              <w:left w:val="nil"/>
              <w:bottom w:val="single" w:sz="4" w:space="0" w:color="auto"/>
              <w:right w:val="single" w:sz="4" w:space="0" w:color="auto"/>
            </w:tcBorders>
            <w:noWrap/>
            <w:hideMark/>
          </w:tcPr>
          <w:p w14:paraId="08540E3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سيراليون</w:t>
            </w:r>
          </w:p>
        </w:tc>
        <w:tc>
          <w:tcPr>
            <w:tcW w:w="1405" w:type="dxa"/>
            <w:tcBorders>
              <w:top w:val="nil"/>
              <w:left w:val="nil"/>
              <w:bottom w:val="single" w:sz="4" w:space="0" w:color="auto"/>
              <w:right w:val="single" w:sz="4" w:space="0" w:color="auto"/>
            </w:tcBorders>
            <w:noWrap/>
            <w:hideMark/>
          </w:tcPr>
          <w:p w14:paraId="1BB1015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708DE98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F45E33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729E3B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D10875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2A4AC7D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BD086A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39</w:t>
            </w:r>
          </w:p>
        </w:tc>
        <w:tc>
          <w:tcPr>
            <w:tcW w:w="2145" w:type="dxa"/>
            <w:tcBorders>
              <w:top w:val="nil"/>
              <w:left w:val="nil"/>
              <w:bottom w:val="single" w:sz="4" w:space="0" w:color="auto"/>
              <w:right w:val="single" w:sz="4" w:space="0" w:color="auto"/>
            </w:tcBorders>
            <w:noWrap/>
            <w:hideMark/>
          </w:tcPr>
          <w:p w14:paraId="69CAC73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جنوب أفريقيا</w:t>
            </w:r>
          </w:p>
        </w:tc>
        <w:tc>
          <w:tcPr>
            <w:tcW w:w="1405" w:type="dxa"/>
            <w:tcBorders>
              <w:top w:val="nil"/>
              <w:left w:val="nil"/>
              <w:bottom w:val="single" w:sz="4" w:space="0" w:color="auto"/>
              <w:right w:val="single" w:sz="4" w:space="0" w:color="auto"/>
            </w:tcBorders>
            <w:noWrap/>
            <w:hideMark/>
          </w:tcPr>
          <w:p w14:paraId="2349E10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0,251</w:t>
            </w:r>
          </w:p>
        </w:tc>
        <w:tc>
          <w:tcPr>
            <w:tcW w:w="1406" w:type="dxa"/>
            <w:tcBorders>
              <w:top w:val="nil"/>
              <w:left w:val="nil"/>
              <w:bottom w:val="single" w:sz="4" w:space="0" w:color="auto"/>
              <w:right w:val="single" w:sz="4" w:space="0" w:color="auto"/>
            </w:tcBorders>
            <w:noWrap/>
            <w:hideMark/>
          </w:tcPr>
          <w:p w14:paraId="64498A2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0,2533</w:t>
            </w:r>
          </w:p>
        </w:tc>
        <w:tc>
          <w:tcPr>
            <w:tcW w:w="1274" w:type="dxa"/>
            <w:tcBorders>
              <w:top w:val="nil"/>
              <w:left w:val="nil"/>
              <w:bottom w:val="single" w:sz="4" w:space="0" w:color="auto"/>
              <w:right w:val="single" w:sz="4" w:space="0" w:color="auto"/>
            </w:tcBorders>
            <w:noWrap/>
            <w:hideMark/>
          </w:tcPr>
          <w:p w14:paraId="7446BDA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811 7</w:t>
            </w:r>
          </w:p>
        </w:tc>
        <w:tc>
          <w:tcPr>
            <w:tcW w:w="1271" w:type="dxa"/>
            <w:tcBorders>
              <w:top w:val="nil"/>
              <w:left w:val="nil"/>
              <w:bottom w:val="single" w:sz="4" w:space="0" w:color="auto"/>
              <w:right w:val="single" w:sz="4" w:space="0" w:color="auto"/>
            </w:tcBorders>
            <w:noWrap/>
            <w:hideMark/>
          </w:tcPr>
          <w:p w14:paraId="58E5CF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309 10</w:t>
            </w:r>
          </w:p>
        </w:tc>
        <w:tc>
          <w:tcPr>
            <w:tcW w:w="1415" w:type="dxa"/>
            <w:tcBorders>
              <w:top w:val="nil"/>
              <w:left w:val="nil"/>
              <w:bottom w:val="single" w:sz="4" w:space="0" w:color="auto"/>
              <w:right w:val="single" w:sz="4" w:space="0" w:color="auto"/>
            </w:tcBorders>
            <w:noWrap/>
            <w:hideMark/>
          </w:tcPr>
          <w:p w14:paraId="0349338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120 18</w:t>
            </w:r>
          </w:p>
        </w:tc>
      </w:tr>
      <w:tr w:rsidR="007C2FCD" w:rsidRPr="003A268E" w14:paraId="00F4D84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1E252D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w:t>
            </w:r>
          </w:p>
        </w:tc>
        <w:tc>
          <w:tcPr>
            <w:tcW w:w="2145" w:type="dxa"/>
            <w:tcBorders>
              <w:top w:val="nil"/>
              <w:left w:val="nil"/>
              <w:bottom w:val="single" w:sz="4" w:space="0" w:color="auto"/>
              <w:right w:val="single" w:sz="4" w:space="0" w:color="auto"/>
            </w:tcBorders>
            <w:noWrap/>
            <w:hideMark/>
          </w:tcPr>
          <w:p w14:paraId="3291B02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توغو</w:t>
            </w:r>
          </w:p>
        </w:tc>
        <w:tc>
          <w:tcPr>
            <w:tcW w:w="1405" w:type="dxa"/>
            <w:tcBorders>
              <w:top w:val="nil"/>
              <w:left w:val="nil"/>
              <w:bottom w:val="single" w:sz="4" w:space="0" w:color="auto"/>
              <w:right w:val="single" w:sz="4" w:space="0" w:color="auto"/>
            </w:tcBorders>
            <w:noWrap/>
            <w:hideMark/>
          </w:tcPr>
          <w:p w14:paraId="1A1F365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3A74523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1B83D59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BA4C24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ABD731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2A4767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C1ADC7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w:t>
            </w:r>
          </w:p>
        </w:tc>
        <w:tc>
          <w:tcPr>
            <w:tcW w:w="2145" w:type="dxa"/>
            <w:tcBorders>
              <w:top w:val="nil"/>
              <w:left w:val="nil"/>
              <w:bottom w:val="single" w:sz="4" w:space="0" w:color="auto"/>
              <w:right w:val="single" w:sz="4" w:space="0" w:color="auto"/>
            </w:tcBorders>
            <w:noWrap/>
            <w:hideMark/>
          </w:tcPr>
          <w:p w14:paraId="3D896B1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أوغندا</w:t>
            </w:r>
          </w:p>
        </w:tc>
        <w:tc>
          <w:tcPr>
            <w:tcW w:w="1405" w:type="dxa"/>
            <w:tcBorders>
              <w:top w:val="nil"/>
              <w:left w:val="nil"/>
              <w:bottom w:val="single" w:sz="4" w:space="0" w:color="auto"/>
              <w:right w:val="single" w:sz="4" w:space="0" w:color="auto"/>
            </w:tcBorders>
            <w:noWrap/>
            <w:hideMark/>
          </w:tcPr>
          <w:p w14:paraId="5BDD77A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5A44A4B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166F4F1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473A7DC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29F6F86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212826E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A616E0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42</w:t>
            </w:r>
          </w:p>
        </w:tc>
        <w:tc>
          <w:tcPr>
            <w:tcW w:w="2145" w:type="dxa"/>
            <w:tcBorders>
              <w:top w:val="nil"/>
              <w:left w:val="nil"/>
              <w:bottom w:val="single" w:sz="4" w:space="0" w:color="auto"/>
              <w:right w:val="single" w:sz="4" w:space="0" w:color="auto"/>
            </w:tcBorders>
            <w:noWrap/>
            <w:hideMark/>
          </w:tcPr>
          <w:p w14:paraId="06C7B2C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جمهورية تنزانيا المتحدة</w:t>
            </w:r>
          </w:p>
        </w:tc>
        <w:tc>
          <w:tcPr>
            <w:tcW w:w="1405" w:type="dxa"/>
            <w:tcBorders>
              <w:top w:val="nil"/>
              <w:left w:val="nil"/>
              <w:bottom w:val="single" w:sz="4" w:space="0" w:color="auto"/>
              <w:right w:val="single" w:sz="4" w:space="0" w:color="auto"/>
            </w:tcBorders>
            <w:noWrap/>
            <w:hideMark/>
          </w:tcPr>
          <w:p w14:paraId="3621725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3C2CB12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1995D3F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23F111D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7246CCB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16434E3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C693C2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43</w:t>
            </w:r>
          </w:p>
        </w:tc>
        <w:tc>
          <w:tcPr>
            <w:tcW w:w="2145" w:type="dxa"/>
            <w:tcBorders>
              <w:top w:val="nil"/>
              <w:left w:val="nil"/>
              <w:bottom w:val="single" w:sz="4" w:space="0" w:color="auto"/>
              <w:right w:val="single" w:sz="4" w:space="0" w:color="auto"/>
            </w:tcBorders>
            <w:noWrap/>
            <w:hideMark/>
          </w:tcPr>
          <w:p w14:paraId="0C3605B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زامبيا</w:t>
            </w:r>
          </w:p>
        </w:tc>
        <w:tc>
          <w:tcPr>
            <w:tcW w:w="1405" w:type="dxa"/>
            <w:tcBorders>
              <w:top w:val="nil"/>
              <w:left w:val="nil"/>
              <w:bottom w:val="single" w:sz="4" w:space="0" w:color="auto"/>
              <w:right w:val="single" w:sz="4" w:space="0" w:color="auto"/>
            </w:tcBorders>
            <w:noWrap/>
            <w:hideMark/>
          </w:tcPr>
          <w:p w14:paraId="0F859A3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0,006</w:t>
            </w:r>
          </w:p>
        </w:tc>
        <w:tc>
          <w:tcPr>
            <w:tcW w:w="1406" w:type="dxa"/>
            <w:tcBorders>
              <w:top w:val="nil"/>
              <w:left w:val="nil"/>
              <w:bottom w:val="single" w:sz="4" w:space="0" w:color="auto"/>
              <w:right w:val="single" w:sz="4" w:space="0" w:color="auto"/>
            </w:tcBorders>
            <w:noWrap/>
            <w:hideMark/>
          </w:tcPr>
          <w:p w14:paraId="13790E7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262BA0D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72C68D9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632646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8FDE99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F1D4D2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44</w:t>
            </w:r>
          </w:p>
        </w:tc>
        <w:tc>
          <w:tcPr>
            <w:tcW w:w="2145" w:type="dxa"/>
            <w:tcBorders>
              <w:top w:val="nil"/>
              <w:left w:val="nil"/>
              <w:bottom w:val="single" w:sz="4" w:space="0" w:color="auto"/>
              <w:right w:val="single" w:sz="4" w:space="0" w:color="auto"/>
            </w:tcBorders>
            <w:noWrap/>
            <w:hideMark/>
          </w:tcPr>
          <w:p w14:paraId="1226C17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زمبابوي</w:t>
            </w:r>
          </w:p>
        </w:tc>
        <w:tc>
          <w:tcPr>
            <w:tcW w:w="1405" w:type="dxa"/>
            <w:tcBorders>
              <w:top w:val="nil"/>
              <w:left w:val="nil"/>
              <w:bottom w:val="single" w:sz="4" w:space="0" w:color="auto"/>
              <w:right w:val="single" w:sz="4" w:space="0" w:color="auto"/>
            </w:tcBorders>
            <w:noWrap/>
            <w:hideMark/>
          </w:tcPr>
          <w:p w14:paraId="73D7DCD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0,007</w:t>
            </w:r>
          </w:p>
        </w:tc>
        <w:tc>
          <w:tcPr>
            <w:tcW w:w="1406" w:type="dxa"/>
            <w:tcBorders>
              <w:top w:val="nil"/>
              <w:left w:val="nil"/>
              <w:bottom w:val="single" w:sz="4" w:space="0" w:color="auto"/>
              <w:right w:val="single" w:sz="4" w:space="0" w:color="auto"/>
            </w:tcBorders>
            <w:noWrap/>
            <w:hideMark/>
          </w:tcPr>
          <w:p w14:paraId="3B3F5D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8E5543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0DBD06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BD6581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141836" w:rsidRPr="003A268E" w14:paraId="3E9AAC10" w14:textId="77777777" w:rsidTr="00101FBF">
        <w:trPr>
          <w:trHeight w:val="300"/>
          <w:jc w:val="right"/>
        </w:trPr>
        <w:tc>
          <w:tcPr>
            <w:tcW w:w="9460" w:type="dxa"/>
            <w:gridSpan w:val="7"/>
            <w:tcBorders>
              <w:top w:val="single" w:sz="4" w:space="0" w:color="auto"/>
              <w:left w:val="single" w:sz="4" w:space="0" w:color="auto"/>
              <w:bottom w:val="single" w:sz="4" w:space="0" w:color="auto"/>
              <w:right w:val="single" w:sz="4" w:space="0" w:color="000000"/>
            </w:tcBorders>
            <w:shd w:val="clear" w:color="000000" w:fill="C5D9F1"/>
            <w:noWrap/>
            <w:hideMark/>
          </w:tcPr>
          <w:p w14:paraId="5FF7C057" w14:textId="77777777" w:rsidR="00141836" w:rsidRPr="003A268E" w:rsidRDefault="00141836" w:rsidP="007C2FCD">
            <w:pPr>
              <w:pStyle w:val="Normal-pool-Table"/>
              <w:tabs>
                <w:tab w:val="clear" w:pos="1247"/>
                <w:tab w:val="clear" w:pos="1814"/>
                <w:tab w:val="clear" w:pos="2381"/>
                <w:tab w:val="clear" w:pos="2948"/>
                <w:tab w:val="clear" w:pos="3515"/>
                <w:tab w:val="clear" w:pos="4082"/>
              </w:tabs>
              <w:bidi/>
              <w:spacing w:line="280" w:lineRule="exac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دول آسيا والمحيط الهادئ (38)</w:t>
            </w:r>
          </w:p>
        </w:tc>
      </w:tr>
      <w:tr w:rsidR="007C2FCD" w:rsidRPr="003A268E" w14:paraId="5990F9F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EC7AF3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w:t>
            </w:r>
          </w:p>
        </w:tc>
        <w:tc>
          <w:tcPr>
            <w:tcW w:w="2145" w:type="dxa"/>
            <w:tcBorders>
              <w:top w:val="nil"/>
              <w:left w:val="nil"/>
              <w:bottom w:val="single" w:sz="4" w:space="0" w:color="auto"/>
              <w:right w:val="single" w:sz="4" w:space="0" w:color="auto"/>
            </w:tcBorders>
            <w:noWrap/>
            <w:hideMark/>
          </w:tcPr>
          <w:p w14:paraId="5D999CC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أفغانستان</w:t>
            </w:r>
          </w:p>
        </w:tc>
        <w:tc>
          <w:tcPr>
            <w:tcW w:w="1405" w:type="dxa"/>
            <w:tcBorders>
              <w:top w:val="nil"/>
              <w:left w:val="nil"/>
              <w:bottom w:val="single" w:sz="4" w:space="0" w:color="auto"/>
              <w:right w:val="single" w:sz="4" w:space="0" w:color="auto"/>
            </w:tcBorders>
            <w:noWrap/>
            <w:hideMark/>
          </w:tcPr>
          <w:p w14:paraId="692184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0,005</w:t>
            </w:r>
          </w:p>
        </w:tc>
        <w:tc>
          <w:tcPr>
            <w:tcW w:w="1406" w:type="dxa"/>
            <w:tcBorders>
              <w:top w:val="nil"/>
              <w:left w:val="nil"/>
              <w:bottom w:val="single" w:sz="4" w:space="0" w:color="auto"/>
              <w:right w:val="single" w:sz="4" w:space="0" w:color="auto"/>
            </w:tcBorders>
            <w:noWrap/>
            <w:hideMark/>
          </w:tcPr>
          <w:p w14:paraId="45D75C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1F90BC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7A45F02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81A71E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2EEFDE3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9D18DE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46</w:t>
            </w:r>
          </w:p>
        </w:tc>
        <w:tc>
          <w:tcPr>
            <w:tcW w:w="2145" w:type="dxa"/>
            <w:tcBorders>
              <w:top w:val="nil"/>
              <w:left w:val="nil"/>
              <w:bottom w:val="single" w:sz="4" w:space="0" w:color="auto"/>
              <w:right w:val="single" w:sz="4" w:space="0" w:color="auto"/>
            </w:tcBorders>
            <w:noWrap/>
            <w:hideMark/>
          </w:tcPr>
          <w:p w14:paraId="673CF03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البحرين</w:t>
            </w:r>
          </w:p>
        </w:tc>
        <w:tc>
          <w:tcPr>
            <w:tcW w:w="1405" w:type="dxa"/>
            <w:tcBorders>
              <w:top w:val="nil"/>
              <w:left w:val="nil"/>
              <w:bottom w:val="single" w:sz="4" w:space="0" w:color="auto"/>
              <w:right w:val="single" w:sz="4" w:space="0" w:color="auto"/>
            </w:tcBorders>
            <w:noWrap/>
            <w:hideMark/>
          </w:tcPr>
          <w:p w14:paraId="27D7608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0,05</w:t>
            </w:r>
          </w:p>
        </w:tc>
        <w:tc>
          <w:tcPr>
            <w:tcW w:w="1406" w:type="dxa"/>
            <w:tcBorders>
              <w:top w:val="nil"/>
              <w:left w:val="nil"/>
              <w:bottom w:val="single" w:sz="4" w:space="0" w:color="auto"/>
              <w:right w:val="single" w:sz="4" w:space="0" w:color="auto"/>
            </w:tcBorders>
            <w:noWrap/>
            <w:hideMark/>
          </w:tcPr>
          <w:p w14:paraId="0C9E843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0,0505</w:t>
            </w:r>
          </w:p>
        </w:tc>
        <w:tc>
          <w:tcPr>
            <w:tcW w:w="1274" w:type="dxa"/>
            <w:tcBorders>
              <w:top w:val="nil"/>
              <w:left w:val="nil"/>
              <w:bottom w:val="single" w:sz="4" w:space="0" w:color="auto"/>
              <w:right w:val="single" w:sz="4" w:space="0" w:color="auto"/>
            </w:tcBorders>
            <w:noWrap/>
            <w:hideMark/>
          </w:tcPr>
          <w:p w14:paraId="3842164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556 1</w:t>
            </w:r>
          </w:p>
        </w:tc>
        <w:tc>
          <w:tcPr>
            <w:tcW w:w="1271" w:type="dxa"/>
            <w:tcBorders>
              <w:top w:val="nil"/>
              <w:left w:val="nil"/>
              <w:bottom w:val="single" w:sz="4" w:space="0" w:color="auto"/>
              <w:right w:val="single" w:sz="4" w:space="0" w:color="auto"/>
            </w:tcBorders>
            <w:noWrap/>
            <w:hideMark/>
          </w:tcPr>
          <w:p w14:paraId="5A5D90C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054 2</w:t>
            </w:r>
          </w:p>
        </w:tc>
        <w:tc>
          <w:tcPr>
            <w:tcW w:w="1415" w:type="dxa"/>
            <w:tcBorders>
              <w:top w:val="nil"/>
              <w:left w:val="nil"/>
              <w:bottom w:val="single" w:sz="4" w:space="0" w:color="auto"/>
              <w:right w:val="single" w:sz="4" w:space="0" w:color="auto"/>
            </w:tcBorders>
            <w:noWrap/>
            <w:hideMark/>
          </w:tcPr>
          <w:p w14:paraId="5287630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610 3</w:t>
            </w:r>
          </w:p>
        </w:tc>
      </w:tr>
      <w:tr w:rsidR="007C2FCD" w:rsidRPr="003A268E" w14:paraId="0E15D20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32D8EF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47</w:t>
            </w:r>
          </w:p>
        </w:tc>
        <w:tc>
          <w:tcPr>
            <w:tcW w:w="2145" w:type="dxa"/>
            <w:tcBorders>
              <w:top w:val="nil"/>
              <w:left w:val="nil"/>
              <w:bottom w:val="single" w:sz="4" w:space="0" w:color="auto"/>
              <w:right w:val="single" w:sz="4" w:space="0" w:color="auto"/>
            </w:tcBorders>
            <w:noWrap/>
            <w:hideMark/>
          </w:tcPr>
          <w:p w14:paraId="45D1AA0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بنغلاديش</w:t>
            </w:r>
          </w:p>
        </w:tc>
        <w:tc>
          <w:tcPr>
            <w:tcW w:w="1405" w:type="dxa"/>
            <w:tcBorders>
              <w:top w:val="nil"/>
              <w:left w:val="nil"/>
              <w:bottom w:val="single" w:sz="4" w:space="0" w:color="auto"/>
              <w:right w:val="single" w:sz="4" w:space="0" w:color="auto"/>
            </w:tcBorders>
            <w:noWrap/>
            <w:hideMark/>
          </w:tcPr>
          <w:p w14:paraId="1774159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5B6D669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0F06CC0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12CD584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6AC120D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46AC51FF"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626AB3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48</w:t>
            </w:r>
          </w:p>
        </w:tc>
        <w:tc>
          <w:tcPr>
            <w:tcW w:w="2145" w:type="dxa"/>
            <w:tcBorders>
              <w:top w:val="nil"/>
              <w:left w:val="nil"/>
              <w:bottom w:val="single" w:sz="4" w:space="0" w:color="auto"/>
              <w:right w:val="single" w:sz="4" w:space="0" w:color="auto"/>
            </w:tcBorders>
            <w:noWrap/>
            <w:hideMark/>
          </w:tcPr>
          <w:p w14:paraId="4483F71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كمبوديا</w:t>
            </w:r>
          </w:p>
        </w:tc>
        <w:tc>
          <w:tcPr>
            <w:tcW w:w="1405" w:type="dxa"/>
            <w:tcBorders>
              <w:top w:val="nil"/>
              <w:left w:val="nil"/>
              <w:bottom w:val="single" w:sz="4" w:space="0" w:color="auto"/>
              <w:right w:val="single" w:sz="4" w:space="0" w:color="auto"/>
            </w:tcBorders>
            <w:noWrap/>
            <w:hideMark/>
          </w:tcPr>
          <w:p w14:paraId="15AADC3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0,008</w:t>
            </w:r>
          </w:p>
        </w:tc>
        <w:tc>
          <w:tcPr>
            <w:tcW w:w="1406" w:type="dxa"/>
            <w:tcBorders>
              <w:top w:val="nil"/>
              <w:left w:val="nil"/>
              <w:bottom w:val="single" w:sz="4" w:space="0" w:color="auto"/>
              <w:right w:val="single" w:sz="4" w:space="0" w:color="auto"/>
            </w:tcBorders>
            <w:noWrap/>
            <w:hideMark/>
          </w:tcPr>
          <w:p w14:paraId="56CDE51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3D9AFE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13D9B3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37766B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2D3284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BD2837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49</w:t>
            </w:r>
          </w:p>
        </w:tc>
        <w:tc>
          <w:tcPr>
            <w:tcW w:w="2145" w:type="dxa"/>
            <w:tcBorders>
              <w:top w:val="nil"/>
              <w:left w:val="nil"/>
              <w:bottom w:val="single" w:sz="4" w:space="0" w:color="auto"/>
              <w:right w:val="single" w:sz="4" w:space="0" w:color="auto"/>
            </w:tcBorders>
            <w:noWrap/>
            <w:hideMark/>
          </w:tcPr>
          <w:p w14:paraId="360A78A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الصين</w:t>
            </w:r>
          </w:p>
        </w:tc>
        <w:tc>
          <w:tcPr>
            <w:tcW w:w="1405" w:type="dxa"/>
            <w:tcBorders>
              <w:top w:val="nil"/>
              <w:left w:val="nil"/>
              <w:bottom w:val="single" w:sz="4" w:space="0" w:color="auto"/>
              <w:right w:val="single" w:sz="4" w:space="0" w:color="auto"/>
            </w:tcBorders>
            <w:noWrap/>
            <w:hideMark/>
          </w:tcPr>
          <w:p w14:paraId="4AC33AE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20,004</w:t>
            </w:r>
          </w:p>
        </w:tc>
        <w:tc>
          <w:tcPr>
            <w:tcW w:w="1406" w:type="dxa"/>
            <w:tcBorders>
              <w:top w:val="nil"/>
              <w:left w:val="nil"/>
              <w:bottom w:val="single" w:sz="4" w:space="0" w:color="auto"/>
              <w:right w:val="single" w:sz="4" w:space="0" w:color="auto"/>
            </w:tcBorders>
            <w:noWrap/>
            <w:hideMark/>
          </w:tcPr>
          <w:p w14:paraId="3EB80F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20,1902</w:t>
            </w:r>
          </w:p>
        </w:tc>
        <w:tc>
          <w:tcPr>
            <w:tcW w:w="1274" w:type="dxa"/>
            <w:tcBorders>
              <w:top w:val="nil"/>
              <w:left w:val="nil"/>
              <w:bottom w:val="single" w:sz="4" w:space="0" w:color="auto"/>
              <w:right w:val="single" w:sz="4" w:space="0" w:color="auto"/>
            </w:tcBorders>
            <w:noWrap/>
            <w:hideMark/>
          </w:tcPr>
          <w:p w14:paraId="362C22D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535 622</w:t>
            </w:r>
          </w:p>
        </w:tc>
        <w:tc>
          <w:tcPr>
            <w:tcW w:w="1271" w:type="dxa"/>
            <w:tcBorders>
              <w:top w:val="nil"/>
              <w:left w:val="nil"/>
              <w:bottom w:val="single" w:sz="4" w:space="0" w:color="auto"/>
              <w:right w:val="single" w:sz="4" w:space="0" w:color="auto"/>
            </w:tcBorders>
            <w:noWrap/>
            <w:hideMark/>
          </w:tcPr>
          <w:p w14:paraId="56409F7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595 821</w:t>
            </w:r>
          </w:p>
        </w:tc>
        <w:tc>
          <w:tcPr>
            <w:tcW w:w="1415" w:type="dxa"/>
            <w:tcBorders>
              <w:top w:val="nil"/>
              <w:left w:val="nil"/>
              <w:bottom w:val="single" w:sz="4" w:space="0" w:color="auto"/>
              <w:right w:val="single" w:sz="4" w:space="0" w:color="auto"/>
            </w:tcBorders>
            <w:noWrap/>
            <w:hideMark/>
          </w:tcPr>
          <w:p w14:paraId="0832758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131 444 1</w:t>
            </w:r>
          </w:p>
        </w:tc>
      </w:tr>
      <w:tr w:rsidR="007C2FCD" w:rsidRPr="003A268E" w14:paraId="0A3F756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9BC6DF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50</w:t>
            </w:r>
          </w:p>
        </w:tc>
        <w:tc>
          <w:tcPr>
            <w:tcW w:w="2145" w:type="dxa"/>
            <w:tcBorders>
              <w:top w:val="nil"/>
              <w:left w:val="nil"/>
              <w:bottom w:val="single" w:sz="4" w:space="0" w:color="auto"/>
              <w:right w:val="single" w:sz="4" w:space="0" w:color="auto"/>
            </w:tcBorders>
            <w:noWrap/>
            <w:hideMark/>
          </w:tcPr>
          <w:p w14:paraId="5CD3EF4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قبرص</w:t>
            </w:r>
          </w:p>
        </w:tc>
        <w:tc>
          <w:tcPr>
            <w:tcW w:w="1405" w:type="dxa"/>
            <w:tcBorders>
              <w:top w:val="nil"/>
              <w:left w:val="nil"/>
              <w:bottom w:val="single" w:sz="4" w:space="0" w:color="auto"/>
              <w:right w:val="single" w:sz="4" w:space="0" w:color="auto"/>
            </w:tcBorders>
            <w:noWrap/>
            <w:hideMark/>
          </w:tcPr>
          <w:p w14:paraId="498F605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0,035</w:t>
            </w:r>
          </w:p>
        </w:tc>
        <w:tc>
          <w:tcPr>
            <w:tcW w:w="1406" w:type="dxa"/>
            <w:tcBorders>
              <w:top w:val="nil"/>
              <w:left w:val="nil"/>
              <w:bottom w:val="single" w:sz="4" w:space="0" w:color="auto"/>
              <w:right w:val="single" w:sz="4" w:space="0" w:color="auto"/>
            </w:tcBorders>
            <w:noWrap/>
            <w:hideMark/>
          </w:tcPr>
          <w:p w14:paraId="1C70CD5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0,0353</w:t>
            </w:r>
          </w:p>
        </w:tc>
        <w:tc>
          <w:tcPr>
            <w:tcW w:w="1274" w:type="dxa"/>
            <w:tcBorders>
              <w:top w:val="nil"/>
              <w:left w:val="nil"/>
              <w:bottom w:val="single" w:sz="4" w:space="0" w:color="auto"/>
              <w:right w:val="single" w:sz="4" w:space="0" w:color="auto"/>
            </w:tcBorders>
            <w:noWrap/>
            <w:hideMark/>
          </w:tcPr>
          <w:p w14:paraId="2E83531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089 1</w:t>
            </w:r>
          </w:p>
        </w:tc>
        <w:tc>
          <w:tcPr>
            <w:tcW w:w="1271" w:type="dxa"/>
            <w:tcBorders>
              <w:top w:val="nil"/>
              <w:left w:val="nil"/>
              <w:bottom w:val="single" w:sz="4" w:space="0" w:color="auto"/>
              <w:right w:val="single" w:sz="4" w:space="0" w:color="auto"/>
            </w:tcBorders>
            <w:noWrap/>
            <w:hideMark/>
          </w:tcPr>
          <w:p w14:paraId="7F18295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438 1</w:t>
            </w:r>
          </w:p>
        </w:tc>
        <w:tc>
          <w:tcPr>
            <w:tcW w:w="1415" w:type="dxa"/>
            <w:tcBorders>
              <w:top w:val="nil"/>
              <w:left w:val="nil"/>
              <w:bottom w:val="single" w:sz="4" w:space="0" w:color="auto"/>
              <w:right w:val="single" w:sz="4" w:space="0" w:color="auto"/>
            </w:tcBorders>
            <w:noWrap/>
            <w:hideMark/>
          </w:tcPr>
          <w:p w14:paraId="5CF6FC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527 2</w:t>
            </w:r>
          </w:p>
        </w:tc>
      </w:tr>
      <w:tr w:rsidR="007C2FCD" w:rsidRPr="003A268E" w14:paraId="3C411C1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F88085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51</w:t>
            </w:r>
          </w:p>
        </w:tc>
        <w:tc>
          <w:tcPr>
            <w:tcW w:w="2145" w:type="dxa"/>
            <w:tcBorders>
              <w:top w:val="nil"/>
              <w:left w:val="nil"/>
              <w:bottom w:val="single" w:sz="4" w:space="0" w:color="auto"/>
              <w:right w:val="single" w:sz="4" w:space="0" w:color="auto"/>
            </w:tcBorders>
            <w:noWrap/>
            <w:hideMark/>
          </w:tcPr>
          <w:p w14:paraId="60B60C7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الهند</w:t>
            </w:r>
          </w:p>
        </w:tc>
        <w:tc>
          <w:tcPr>
            <w:tcW w:w="1405" w:type="dxa"/>
            <w:tcBorders>
              <w:top w:val="nil"/>
              <w:left w:val="nil"/>
              <w:bottom w:val="single" w:sz="4" w:space="0" w:color="auto"/>
              <w:right w:val="single" w:sz="4" w:space="0" w:color="auto"/>
            </w:tcBorders>
            <w:noWrap/>
            <w:hideMark/>
          </w:tcPr>
          <w:p w14:paraId="4307FC0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1,106</w:t>
            </w:r>
          </w:p>
        </w:tc>
        <w:tc>
          <w:tcPr>
            <w:tcW w:w="1406" w:type="dxa"/>
            <w:tcBorders>
              <w:top w:val="nil"/>
              <w:left w:val="nil"/>
              <w:bottom w:val="single" w:sz="4" w:space="0" w:color="auto"/>
              <w:right w:val="single" w:sz="4" w:space="0" w:color="auto"/>
            </w:tcBorders>
            <w:noWrap/>
            <w:hideMark/>
          </w:tcPr>
          <w:p w14:paraId="245D76F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1,1163</w:t>
            </w:r>
          </w:p>
        </w:tc>
        <w:tc>
          <w:tcPr>
            <w:tcW w:w="1274" w:type="dxa"/>
            <w:tcBorders>
              <w:top w:val="nil"/>
              <w:left w:val="nil"/>
              <w:bottom w:val="single" w:sz="4" w:space="0" w:color="auto"/>
              <w:right w:val="single" w:sz="4" w:space="0" w:color="auto"/>
            </w:tcBorders>
            <w:noWrap/>
            <w:hideMark/>
          </w:tcPr>
          <w:p w14:paraId="30AA697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419 34</w:t>
            </w:r>
          </w:p>
        </w:tc>
        <w:tc>
          <w:tcPr>
            <w:tcW w:w="1271" w:type="dxa"/>
            <w:tcBorders>
              <w:top w:val="nil"/>
              <w:left w:val="nil"/>
              <w:bottom w:val="single" w:sz="4" w:space="0" w:color="auto"/>
              <w:right w:val="single" w:sz="4" w:space="0" w:color="auto"/>
            </w:tcBorders>
            <w:noWrap/>
            <w:hideMark/>
          </w:tcPr>
          <w:p w14:paraId="149D558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425 45</w:t>
            </w:r>
          </w:p>
        </w:tc>
        <w:tc>
          <w:tcPr>
            <w:tcW w:w="1415" w:type="dxa"/>
            <w:tcBorders>
              <w:top w:val="nil"/>
              <w:left w:val="nil"/>
              <w:bottom w:val="single" w:sz="4" w:space="0" w:color="auto"/>
              <w:right w:val="single" w:sz="4" w:space="0" w:color="auto"/>
            </w:tcBorders>
            <w:noWrap/>
            <w:hideMark/>
          </w:tcPr>
          <w:p w14:paraId="72E7A8B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844 79</w:t>
            </w:r>
          </w:p>
        </w:tc>
      </w:tr>
      <w:tr w:rsidR="007C2FCD" w:rsidRPr="003A268E" w14:paraId="517ADE0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8DECE6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w:t>
            </w:r>
          </w:p>
        </w:tc>
        <w:tc>
          <w:tcPr>
            <w:tcW w:w="2145" w:type="dxa"/>
            <w:tcBorders>
              <w:top w:val="nil"/>
              <w:left w:val="nil"/>
              <w:bottom w:val="single" w:sz="4" w:space="0" w:color="auto"/>
              <w:right w:val="single" w:sz="4" w:space="0" w:color="auto"/>
            </w:tcBorders>
            <w:noWrap/>
            <w:hideMark/>
          </w:tcPr>
          <w:p w14:paraId="06A14CE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إندونيسيا</w:t>
            </w:r>
          </w:p>
        </w:tc>
        <w:tc>
          <w:tcPr>
            <w:tcW w:w="1405" w:type="dxa"/>
            <w:tcBorders>
              <w:top w:val="nil"/>
              <w:left w:val="nil"/>
              <w:bottom w:val="single" w:sz="4" w:space="0" w:color="auto"/>
              <w:right w:val="single" w:sz="4" w:space="0" w:color="auto"/>
            </w:tcBorders>
            <w:noWrap/>
            <w:hideMark/>
          </w:tcPr>
          <w:p w14:paraId="750F89E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0,579</w:t>
            </w:r>
          </w:p>
        </w:tc>
        <w:tc>
          <w:tcPr>
            <w:tcW w:w="1406" w:type="dxa"/>
            <w:tcBorders>
              <w:top w:val="nil"/>
              <w:left w:val="nil"/>
              <w:bottom w:val="single" w:sz="4" w:space="0" w:color="auto"/>
              <w:right w:val="single" w:sz="4" w:space="0" w:color="auto"/>
            </w:tcBorders>
            <w:noWrap/>
            <w:hideMark/>
          </w:tcPr>
          <w:p w14:paraId="7029B91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0,5844</w:t>
            </w:r>
          </w:p>
        </w:tc>
        <w:tc>
          <w:tcPr>
            <w:tcW w:w="1274" w:type="dxa"/>
            <w:tcBorders>
              <w:top w:val="nil"/>
              <w:left w:val="nil"/>
              <w:bottom w:val="single" w:sz="4" w:space="0" w:color="auto"/>
              <w:right w:val="single" w:sz="4" w:space="0" w:color="auto"/>
            </w:tcBorders>
            <w:noWrap/>
            <w:hideMark/>
          </w:tcPr>
          <w:p w14:paraId="0BAF338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019 18</w:t>
            </w:r>
          </w:p>
        </w:tc>
        <w:tc>
          <w:tcPr>
            <w:tcW w:w="1271" w:type="dxa"/>
            <w:tcBorders>
              <w:top w:val="nil"/>
              <w:left w:val="nil"/>
              <w:bottom w:val="single" w:sz="4" w:space="0" w:color="auto"/>
              <w:right w:val="single" w:sz="4" w:space="0" w:color="auto"/>
            </w:tcBorders>
            <w:noWrap/>
            <w:hideMark/>
          </w:tcPr>
          <w:p w14:paraId="5B58791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780 23</w:t>
            </w:r>
          </w:p>
        </w:tc>
        <w:tc>
          <w:tcPr>
            <w:tcW w:w="1415" w:type="dxa"/>
            <w:tcBorders>
              <w:top w:val="nil"/>
              <w:left w:val="nil"/>
              <w:bottom w:val="single" w:sz="4" w:space="0" w:color="auto"/>
              <w:right w:val="single" w:sz="4" w:space="0" w:color="auto"/>
            </w:tcBorders>
            <w:noWrap/>
            <w:hideMark/>
          </w:tcPr>
          <w:p w14:paraId="6C2B3AC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799 41</w:t>
            </w:r>
          </w:p>
        </w:tc>
      </w:tr>
      <w:tr w:rsidR="007C2FCD" w:rsidRPr="003A268E" w14:paraId="50C1F1F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1A5790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w:t>
            </w:r>
          </w:p>
        </w:tc>
        <w:tc>
          <w:tcPr>
            <w:tcW w:w="2145" w:type="dxa"/>
            <w:tcBorders>
              <w:top w:val="nil"/>
              <w:left w:val="nil"/>
              <w:bottom w:val="single" w:sz="4" w:space="0" w:color="auto"/>
              <w:right w:val="single" w:sz="4" w:space="0" w:color="auto"/>
            </w:tcBorders>
            <w:noWrap/>
            <w:hideMark/>
          </w:tcPr>
          <w:p w14:paraId="742004D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إيران (جمهورية - الإسلامية)</w:t>
            </w:r>
          </w:p>
        </w:tc>
        <w:tc>
          <w:tcPr>
            <w:tcW w:w="1405" w:type="dxa"/>
            <w:tcBorders>
              <w:top w:val="nil"/>
              <w:left w:val="nil"/>
              <w:bottom w:val="single" w:sz="4" w:space="0" w:color="auto"/>
              <w:right w:val="single" w:sz="4" w:space="0" w:color="auto"/>
            </w:tcBorders>
            <w:noWrap/>
            <w:hideMark/>
          </w:tcPr>
          <w:p w14:paraId="0B67628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0,386</w:t>
            </w:r>
          </w:p>
        </w:tc>
        <w:tc>
          <w:tcPr>
            <w:tcW w:w="1406" w:type="dxa"/>
            <w:tcBorders>
              <w:top w:val="nil"/>
              <w:left w:val="nil"/>
              <w:bottom w:val="single" w:sz="4" w:space="0" w:color="auto"/>
              <w:right w:val="single" w:sz="4" w:space="0" w:color="auto"/>
            </w:tcBorders>
            <w:noWrap/>
            <w:hideMark/>
          </w:tcPr>
          <w:p w14:paraId="183BE9E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0,3896</w:t>
            </w:r>
          </w:p>
        </w:tc>
        <w:tc>
          <w:tcPr>
            <w:tcW w:w="1274" w:type="dxa"/>
            <w:tcBorders>
              <w:top w:val="nil"/>
              <w:left w:val="nil"/>
              <w:bottom w:val="single" w:sz="4" w:space="0" w:color="auto"/>
              <w:right w:val="single" w:sz="4" w:space="0" w:color="auto"/>
            </w:tcBorders>
            <w:noWrap/>
            <w:hideMark/>
          </w:tcPr>
          <w:p w14:paraId="4D89FFD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013 12</w:t>
            </w:r>
          </w:p>
        </w:tc>
        <w:tc>
          <w:tcPr>
            <w:tcW w:w="1271" w:type="dxa"/>
            <w:tcBorders>
              <w:top w:val="nil"/>
              <w:left w:val="nil"/>
              <w:bottom w:val="single" w:sz="4" w:space="0" w:color="auto"/>
              <w:right w:val="single" w:sz="4" w:space="0" w:color="auto"/>
            </w:tcBorders>
            <w:noWrap/>
            <w:hideMark/>
          </w:tcPr>
          <w:p w14:paraId="4229A8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854 15</w:t>
            </w:r>
          </w:p>
        </w:tc>
        <w:tc>
          <w:tcPr>
            <w:tcW w:w="1415" w:type="dxa"/>
            <w:tcBorders>
              <w:top w:val="nil"/>
              <w:left w:val="nil"/>
              <w:bottom w:val="single" w:sz="4" w:space="0" w:color="auto"/>
              <w:right w:val="single" w:sz="4" w:space="0" w:color="auto"/>
            </w:tcBorders>
            <w:noWrap/>
            <w:hideMark/>
          </w:tcPr>
          <w:p w14:paraId="532515C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866 27</w:t>
            </w:r>
          </w:p>
        </w:tc>
      </w:tr>
      <w:tr w:rsidR="007C2FCD" w:rsidRPr="003A268E" w14:paraId="21261A3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B6CC68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54</w:t>
            </w:r>
          </w:p>
        </w:tc>
        <w:tc>
          <w:tcPr>
            <w:tcW w:w="2145" w:type="dxa"/>
            <w:tcBorders>
              <w:top w:val="nil"/>
              <w:left w:val="nil"/>
              <w:bottom w:val="single" w:sz="4" w:space="0" w:color="auto"/>
              <w:right w:val="single" w:sz="4" w:space="0" w:color="auto"/>
            </w:tcBorders>
            <w:noWrap/>
            <w:hideMark/>
          </w:tcPr>
          <w:p w14:paraId="5708360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العراق</w:t>
            </w:r>
          </w:p>
        </w:tc>
        <w:tc>
          <w:tcPr>
            <w:tcW w:w="1405" w:type="dxa"/>
            <w:tcBorders>
              <w:top w:val="nil"/>
              <w:left w:val="nil"/>
              <w:bottom w:val="single" w:sz="4" w:space="0" w:color="auto"/>
              <w:right w:val="single" w:sz="4" w:space="0" w:color="auto"/>
            </w:tcBorders>
            <w:noWrap/>
            <w:hideMark/>
          </w:tcPr>
          <w:p w14:paraId="710D8B5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0,131</w:t>
            </w:r>
          </w:p>
        </w:tc>
        <w:tc>
          <w:tcPr>
            <w:tcW w:w="1406" w:type="dxa"/>
            <w:tcBorders>
              <w:top w:val="nil"/>
              <w:left w:val="nil"/>
              <w:bottom w:val="single" w:sz="4" w:space="0" w:color="auto"/>
              <w:right w:val="single" w:sz="4" w:space="0" w:color="auto"/>
            </w:tcBorders>
            <w:noWrap/>
            <w:hideMark/>
          </w:tcPr>
          <w:p w14:paraId="2FA7C9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0,1322</w:t>
            </w:r>
          </w:p>
        </w:tc>
        <w:tc>
          <w:tcPr>
            <w:tcW w:w="1274" w:type="dxa"/>
            <w:tcBorders>
              <w:top w:val="nil"/>
              <w:left w:val="nil"/>
              <w:bottom w:val="single" w:sz="4" w:space="0" w:color="auto"/>
              <w:right w:val="single" w:sz="4" w:space="0" w:color="auto"/>
            </w:tcBorders>
            <w:noWrap/>
            <w:hideMark/>
          </w:tcPr>
          <w:p w14:paraId="52E04FB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077 4</w:t>
            </w:r>
          </w:p>
        </w:tc>
        <w:tc>
          <w:tcPr>
            <w:tcW w:w="1271" w:type="dxa"/>
            <w:tcBorders>
              <w:top w:val="nil"/>
              <w:left w:val="nil"/>
              <w:bottom w:val="single" w:sz="4" w:space="0" w:color="auto"/>
              <w:right w:val="single" w:sz="4" w:space="0" w:color="auto"/>
            </w:tcBorders>
            <w:noWrap/>
            <w:hideMark/>
          </w:tcPr>
          <w:p w14:paraId="025F64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380 5</w:t>
            </w:r>
          </w:p>
        </w:tc>
        <w:tc>
          <w:tcPr>
            <w:tcW w:w="1415" w:type="dxa"/>
            <w:tcBorders>
              <w:top w:val="nil"/>
              <w:left w:val="nil"/>
              <w:bottom w:val="single" w:sz="4" w:space="0" w:color="auto"/>
              <w:right w:val="single" w:sz="4" w:space="0" w:color="auto"/>
            </w:tcBorders>
            <w:noWrap/>
            <w:hideMark/>
          </w:tcPr>
          <w:p w14:paraId="209577E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457 9</w:t>
            </w:r>
          </w:p>
        </w:tc>
      </w:tr>
      <w:tr w:rsidR="007C2FCD" w:rsidRPr="003A268E" w14:paraId="0682C5E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DC9528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55</w:t>
            </w:r>
          </w:p>
        </w:tc>
        <w:tc>
          <w:tcPr>
            <w:tcW w:w="2145" w:type="dxa"/>
            <w:tcBorders>
              <w:top w:val="nil"/>
              <w:left w:val="nil"/>
              <w:bottom w:val="single" w:sz="4" w:space="0" w:color="auto"/>
              <w:right w:val="single" w:sz="4" w:space="0" w:color="auto"/>
            </w:tcBorders>
            <w:noWrap/>
            <w:hideMark/>
          </w:tcPr>
          <w:p w14:paraId="3F70D47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إسرائيل</w:t>
            </w:r>
          </w:p>
        </w:tc>
        <w:tc>
          <w:tcPr>
            <w:tcW w:w="1405" w:type="dxa"/>
            <w:tcBorders>
              <w:top w:val="nil"/>
              <w:left w:val="nil"/>
              <w:bottom w:val="single" w:sz="4" w:space="0" w:color="auto"/>
              <w:right w:val="single" w:sz="4" w:space="0" w:color="auto"/>
            </w:tcBorders>
            <w:noWrap/>
            <w:hideMark/>
          </w:tcPr>
          <w:p w14:paraId="6694EDD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0,609</w:t>
            </w:r>
          </w:p>
        </w:tc>
        <w:tc>
          <w:tcPr>
            <w:tcW w:w="1406" w:type="dxa"/>
            <w:tcBorders>
              <w:top w:val="nil"/>
              <w:left w:val="nil"/>
              <w:bottom w:val="single" w:sz="4" w:space="0" w:color="auto"/>
              <w:right w:val="single" w:sz="4" w:space="0" w:color="auto"/>
            </w:tcBorders>
            <w:noWrap/>
            <w:hideMark/>
          </w:tcPr>
          <w:p w14:paraId="7A754BE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0,6147</w:t>
            </w:r>
          </w:p>
        </w:tc>
        <w:tc>
          <w:tcPr>
            <w:tcW w:w="1274" w:type="dxa"/>
            <w:tcBorders>
              <w:top w:val="nil"/>
              <w:left w:val="nil"/>
              <w:bottom w:val="single" w:sz="4" w:space="0" w:color="auto"/>
              <w:right w:val="single" w:sz="4" w:space="0" w:color="auto"/>
            </w:tcBorders>
            <w:noWrap/>
            <w:hideMark/>
          </w:tcPr>
          <w:p w14:paraId="00EE1EB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952 18</w:t>
            </w:r>
          </w:p>
        </w:tc>
        <w:tc>
          <w:tcPr>
            <w:tcW w:w="1271" w:type="dxa"/>
            <w:tcBorders>
              <w:top w:val="nil"/>
              <w:left w:val="nil"/>
              <w:bottom w:val="single" w:sz="4" w:space="0" w:color="auto"/>
              <w:right w:val="single" w:sz="4" w:space="0" w:color="auto"/>
            </w:tcBorders>
            <w:noWrap/>
            <w:hideMark/>
          </w:tcPr>
          <w:p w14:paraId="4A1BEEE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013 25</w:t>
            </w:r>
          </w:p>
        </w:tc>
        <w:tc>
          <w:tcPr>
            <w:tcW w:w="1415" w:type="dxa"/>
            <w:tcBorders>
              <w:top w:val="nil"/>
              <w:left w:val="nil"/>
              <w:bottom w:val="single" w:sz="4" w:space="0" w:color="auto"/>
              <w:right w:val="single" w:sz="4" w:space="0" w:color="auto"/>
            </w:tcBorders>
            <w:noWrap/>
            <w:hideMark/>
          </w:tcPr>
          <w:p w14:paraId="2CA9BB4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965 43</w:t>
            </w:r>
          </w:p>
        </w:tc>
      </w:tr>
      <w:tr w:rsidR="007C2FCD" w:rsidRPr="003A268E" w14:paraId="52E096C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1EDDA7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56</w:t>
            </w:r>
          </w:p>
        </w:tc>
        <w:tc>
          <w:tcPr>
            <w:tcW w:w="2145" w:type="dxa"/>
            <w:tcBorders>
              <w:top w:val="nil"/>
              <w:left w:val="nil"/>
              <w:bottom w:val="single" w:sz="4" w:space="0" w:color="auto"/>
              <w:right w:val="single" w:sz="4" w:space="0" w:color="auto"/>
            </w:tcBorders>
            <w:noWrap/>
            <w:hideMark/>
          </w:tcPr>
          <w:p w14:paraId="7CE415D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اليابان</w:t>
            </w:r>
          </w:p>
        </w:tc>
        <w:tc>
          <w:tcPr>
            <w:tcW w:w="1405" w:type="dxa"/>
            <w:tcBorders>
              <w:top w:val="nil"/>
              <w:left w:val="nil"/>
              <w:bottom w:val="single" w:sz="4" w:space="0" w:color="auto"/>
              <w:right w:val="single" w:sz="4" w:space="0" w:color="auto"/>
            </w:tcBorders>
            <w:noWrap/>
            <w:hideMark/>
          </w:tcPr>
          <w:p w14:paraId="55270C4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6,93</w:t>
            </w:r>
          </w:p>
        </w:tc>
        <w:tc>
          <w:tcPr>
            <w:tcW w:w="1406" w:type="dxa"/>
            <w:tcBorders>
              <w:top w:val="nil"/>
              <w:left w:val="nil"/>
              <w:bottom w:val="single" w:sz="4" w:space="0" w:color="auto"/>
              <w:right w:val="single" w:sz="4" w:space="0" w:color="auto"/>
            </w:tcBorders>
            <w:noWrap/>
            <w:hideMark/>
          </w:tcPr>
          <w:p w14:paraId="560E258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6,9945</w:t>
            </w:r>
          </w:p>
        </w:tc>
        <w:tc>
          <w:tcPr>
            <w:tcW w:w="1274" w:type="dxa"/>
            <w:tcBorders>
              <w:top w:val="nil"/>
              <w:left w:val="nil"/>
              <w:bottom w:val="single" w:sz="4" w:space="0" w:color="auto"/>
              <w:right w:val="single" w:sz="4" w:space="0" w:color="auto"/>
            </w:tcBorders>
            <w:noWrap/>
            <w:hideMark/>
          </w:tcPr>
          <w:p w14:paraId="77C1A46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665 215</w:t>
            </w:r>
          </w:p>
        </w:tc>
        <w:tc>
          <w:tcPr>
            <w:tcW w:w="1271" w:type="dxa"/>
            <w:tcBorders>
              <w:top w:val="nil"/>
              <w:left w:val="nil"/>
              <w:bottom w:val="single" w:sz="4" w:space="0" w:color="auto"/>
              <w:right w:val="single" w:sz="4" w:space="0" w:color="auto"/>
            </w:tcBorders>
            <w:noWrap/>
            <w:hideMark/>
          </w:tcPr>
          <w:p w14:paraId="5ACDA5E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626 284</w:t>
            </w:r>
          </w:p>
        </w:tc>
        <w:tc>
          <w:tcPr>
            <w:tcW w:w="1415" w:type="dxa"/>
            <w:tcBorders>
              <w:top w:val="nil"/>
              <w:left w:val="nil"/>
              <w:bottom w:val="single" w:sz="4" w:space="0" w:color="auto"/>
              <w:right w:val="single" w:sz="4" w:space="0" w:color="auto"/>
            </w:tcBorders>
            <w:noWrap/>
            <w:hideMark/>
          </w:tcPr>
          <w:p w14:paraId="1E62E46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291 500</w:t>
            </w:r>
          </w:p>
        </w:tc>
      </w:tr>
      <w:tr w:rsidR="007C2FCD" w:rsidRPr="003A268E" w14:paraId="4964C21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D0486C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w:t>
            </w:r>
          </w:p>
        </w:tc>
        <w:tc>
          <w:tcPr>
            <w:tcW w:w="2145" w:type="dxa"/>
            <w:tcBorders>
              <w:top w:val="nil"/>
              <w:left w:val="nil"/>
              <w:bottom w:val="single" w:sz="4" w:space="0" w:color="auto"/>
              <w:right w:val="single" w:sz="4" w:space="0" w:color="auto"/>
            </w:tcBorders>
            <w:noWrap/>
            <w:hideMark/>
          </w:tcPr>
          <w:p w14:paraId="01B3C5F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الأردن</w:t>
            </w:r>
          </w:p>
        </w:tc>
        <w:tc>
          <w:tcPr>
            <w:tcW w:w="1405" w:type="dxa"/>
            <w:tcBorders>
              <w:top w:val="nil"/>
              <w:left w:val="nil"/>
              <w:bottom w:val="single" w:sz="4" w:space="0" w:color="auto"/>
              <w:right w:val="single" w:sz="4" w:space="0" w:color="auto"/>
            </w:tcBorders>
            <w:noWrap/>
            <w:hideMark/>
          </w:tcPr>
          <w:p w14:paraId="68BE01E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0,021</w:t>
            </w:r>
          </w:p>
        </w:tc>
        <w:tc>
          <w:tcPr>
            <w:tcW w:w="1406" w:type="dxa"/>
            <w:tcBorders>
              <w:top w:val="nil"/>
              <w:left w:val="nil"/>
              <w:bottom w:val="single" w:sz="4" w:space="0" w:color="auto"/>
              <w:right w:val="single" w:sz="4" w:space="0" w:color="auto"/>
            </w:tcBorders>
            <w:noWrap/>
            <w:hideMark/>
          </w:tcPr>
          <w:p w14:paraId="5C5CA43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0,0212</w:t>
            </w:r>
          </w:p>
        </w:tc>
        <w:tc>
          <w:tcPr>
            <w:tcW w:w="1274" w:type="dxa"/>
            <w:tcBorders>
              <w:top w:val="nil"/>
              <w:left w:val="nil"/>
              <w:bottom w:val="single" w:sz="4" w:space="0" w:color="auto"/>
              <w:right w:val="single" w:sz="4" w:space="0" w:color="auto"/>
            </w:tcBorders>
            <w:noWrap/>
            <w:hideMark/>
          </w:tcPr>
          <w:p w14:paraId="6915790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654</w:t>
            </w:r>
          </w:p>
        </w:tc>
        <w:tc>
          <w:tcPr>
            <w:tcW w:w="1271" w:type="dxa"/>
            <w:tcBorders>
              <w:top w:val="nil"/>
              <w:left w:val="nil"/>
              <w:bottom w:val="single" w:sz="4" w:space="0" w:color="auto"/>
              <w:right w:val="single" w:sz="4" w:space="0" w:color="auto"/>
            </w:tcBorders>
            <w:noWrap/>
            <w:hideMark/>
          </w:tcPr>
          <w:p w14:paraId="77D1A6B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863</w:t>
            </w:r>
          </w:p>
        </w:tc>
        <w:tc>
          <w:tcPr>
            <w:tcW w:w="1415" w:type="dxa"/>
            <w:tcBorders>
              <w:top w:val="nil"/>
              <w:left w:val="nil"/>
              <w:bottom w:val="single" w:sz="4" w:space="0" w:color="auto"/>
              <w:right w:val="single" w:sz="4" w:space="0" w:color="auto"/>
            </w:tcBorders>
            <w:noWrap/>
            <w:hideMark/>
          </w:tcPr>
          <w:p w14:paraId="40F6714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516 1</w:t>
            </w:r>
          </w:p>
        </w:tc>
      </w:tr>
      <w:tr w:rsidR="007C2FCD" w:rsidRPr="003A268E" w14:paraId="04A5BAA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9765AD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w:t>
            </w:r>
          </w:p>
        </w:tc>
        <w:tc>
          <w:tcPr>
            <w:tcW w:w="2145" w:type="dxa"/>
            <w:tcBorders>
              <w:top w:val="nil"/>
              <w:left w:val="nil"/>
              <w:bottom w:val="single" w:sz="4" w:space="0" w:color="auto"/>
              <w:right w:val="single" w:sz="4" w:space="0" w:color="auto"/>
            </w:tcBorders>
            <w:noWrap/>
            <w:hideMark/>
          </w:tcPr>
          <w:p w14:paraId="0C87172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كيريباس</w:t>
            </w:r>
          </w:p>
        </w:tc>
        <w:tc>
          <w:tcPr>
            <w:tcW w:w="1405" w:type="dxa"/>
            <w:tcBorders>
              <w:top w:val="nil"/>
              <w:left w:val="nil"/>
              <w:bottom w:val="single" w:sz="4" w:space="0" w:color="auto"/>
              <w:right w:val="single" w:sz="4" w:space="0" w:color="auto"/>
            </w:tcBorders>
            <w:noWrap/>
            <w:hideMark/>
          </w:tcPr>
          <w:p w14:paraId="359056D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7D5F380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8F4AB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D6DA48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24D258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C24993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4F5A5B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59</w:t>
            </w:r>
          </w:p>
        </w:tc>
        <w:tc>
          <w:tcPr>
            <w:tcW w:w="2145" w:type="dxa"/>
            <w:tcBorders>
              <w:top w:val="nil"/>
              <w:left w:val="nil"/>
              <w:bottom w:val="single" w:sz="4" w:space="0" w:color="auto"/>
              <w:right w:val="single" w:sz="4" w:space="0" w:color="auto"/>
            </w:tcBorders>
            <w:noWrap/>
            <w:hideMark/>
          </w:tcPr>
          <w:p w14:paraId="3EE3B85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الكويت</w:t>
            </w:r>
          </w:p>
        </w:tc>
        <w:tc>
          <w:tcPr>
            <w:tcW w:w="1405" w:type="dxa"/>
            <w:tcBorders>
              <w:top w:val="nil"/>
              <w:left w:val="nil"/>
              <w:bottom w:val="single" w:sz="4" w:space="0" w:color="auto"/>
              <w:right w:val="single" w:sz="4" w:space="0" w:color="auto"/>
            </w:tcBorders>
            <w:noWrap/>
            <w:hideMark/>
          </w:tcPr>
          <w:p w14:paraId="4123F7C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0,222</w:t>
            </w:r>
          </w:p>
        </w:tc>
        <w:tc>
          <w:tcPr>
            <w:tcW w:w="1406" w:type="dxa"/>
            <w:tcBorders>
              <w:top w:val="nil"/>
              <w:left w:val="nil"/>
              <w:bottom w:val="single" w:sz="4" w:space="0" w:color="auto"/>
              <w:right w:val="single" w:sz="4" w:space="0" w:color="auto"/>
            </w:tcBorders>
            <w:noWrap/>
            <w:hideMark/>
          </w:tcPr>
          <w:p w14:paraId="1BE4CDF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0,2241</w:t>
            </w:r>
          </w:p>
        </w:tc>
        <w:tc>
          <w:tcPr>
            <w:tcW w:w="1274" w:type="dxa"/>
            <w:tcBorders>
              <w:top w:val="nil"/>
              <w:left w:val="nil"/>
              <w:bottom w:val="single" w:sz="4" w:space="0" w:color="auto"/>
              <w:right w:val="single" w:sz="4" w:space="0" w:color="auto"/>
            </w:tcBorders>
            <w:noWrap/>
            <w:hideMark/>
          </w:tcPr>
          <w:p w14:paraId="33BEDD5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909 6</w:t>
            </w:r>
          </w:p>
        </w:tc>
        <w:tc>
          <w:tcPr>
            <w:tcW w:w="1271" w:type="dxa"/>
            <w:tcBorders>
              <w:top w:val="nil"/>
              <w:left w:val="nil"/>
              <w:bottom w:val="single" w:sz="4" w:space="0" w:color="auto"/>
              <w:right w:val="single" w:sz="4" w:space="0" w:color="auto"/>
            </w:tcBorders>
            <w:noWrap/>
            <w:hideMark/>
          </w:tcPr>
          <w:p w14:paraId="3C3F280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118 9</w:t>
            </w:r>
          </w:p>
        </w:tc>
        <w:tc>
          <w:tcPr>
            <w:tcW w:w="1415" w:type="dxa"/>
            <w:tcBorders>
              <w:top w:val="nil"/>
              <w:left w:val="nil"/>
              <w:bottom w:val="single" w:sz="4" w:space="0" w:color="auto"/>
              <w:right w:val="single" w:sz="4" w:space="0" w:color="auto"/>
            </w:tcBorders>
            <w:noWrap/>
            <w:hideMark/>
          </w:tcPr>
          <w:p w14:paraId="5DF070C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027 16</w:t>
            </w:r>
          </w:p>
        </w:tc>
      </w:tr>
      <w:tr w:rsidR="007C2FCD" w:rsidRPr="003A268E" w14:paraId="21B6BE8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31732B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60</w:t>
            </w:r>
          </w:p>
        </w:tc>
        <w:tc>
          <w:tcPr>
            <w:tcW w:w="2145" w:type="dxa"/>
            <w:tcBorders>
              <w:top w:val="nil"/>
              <w:left w:val="nil"/>
              <w:bottom w:val="single" w:sz="4" w:space="0" w:color="auto"/>
              <w:right w:val="single" w:sz="4" w:space="0" w:color="auto"/>
            </w:tcBorders>
            <w:noWrap/>
            <w:hideMark/>
          </w:tcPr>
          <w:p w14:paraId="3C017F0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جمهورية لاو الديمقراطية الشعبية</w:t>
            </w:r>
          </w:p>
        </w:tc>
        <w:tc>
          <w:tcPr>
            <w:tcW w:w="1405" w:type="dxa"/>
            <w:tcBorders>
              <w:top w:val="nil"/>
              <w:left w:val="nil"/>
              <w:bottom w:val="single" w:sz="4" w:space="0" w:color="auto"/>
              <w:right w:val="single" w:sz="4" w:space="0" w:color="auto"/>
            </w:tcBorders>
            <w:noWrap/>
            <w:vAlign w:val="bottom"/>
            <w:hideMark/>
          </w:tcPr>
          <w:p w14:paraId="2072321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0,006</w:t>
            </w:r>
          </w:p>
        </w:tc>
        <w:tc>
          <w:tcPr>
            <w:tcW w:w="1406" w:type="dxa"/>
            <w:tcBorders>
              <w:top w:val="nil"/>
              <w:left w:val="nil"/>
              <w:bottom w:val="single" w:sz="4" w:space="0" w:color="auto"/>
              <w:right w:val="single" w:sz="4" w:space="0" w:color="auto"/>
            </w:tcBorders>
            <w:noWrap/>
            <w:vAlign w:val="bottom"/>
            <w:hideMark/>
          </w:tcPr>
          <w:p w14:paraId="57F959D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vAlign w:val="bottom"/>
            <w:hideMark/>
          </w:tcPr>
          <w:p w14:paraId="13F7E4F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vAlign w:val="bottom"/>
            <w:hideMark/>
          </w:tcPr>
          <w:p w14:paraId="2816E3F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vAlign w:val="bottom"/>
            <w:hideMark/>
          </w:tcPr>
          <w:p w14:paraId="113462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29CEFD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AB8170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w:t>
            </w:r>
          </w:p>
        </w:tc>
        <w:tc>
          <w:tcPr>
            <w:tcW w:w="2145" w:type="dxa"/>
            <w:tcBorders>
              <w:top w:val="nil"/>
              <w:left w:val="nil"/>
              <w:bottom w:val="single" w:sz="4" w:space="0" w:color="auto"/>
              <w:right w:val="single" w:sz="4" w:space="0" w:color="auto"/>
            </w:tcBorders>
            <w:noWrap/>
            <w:hideMark/>
          </w:tcPr>
          <w:p w14:paraId="0359886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لبنان</w:t>
            </w:r>
          </w:p>
        </w:tc>
        <w:tc>
          <w:tcPr>
            <w:tcW w:w="1405" w:type="dxa"/>
            <w:tcBorders>
              <w:top w:val="nil"/>
              <w:left w:val="nil"/>
              <w:bottom w:val="single" w:sz="4" w:space="0" w:color="auto"/>
              <w:right w:val="single" w:sz="4" w:space="0" w:color="auto"/>
            </w:tcBorders>
            <w:noWrap/>
            <w:hideMark/>
          </w:tcPr>
          <w:p w14:paraId="1CD169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0,022</w:t>
            </w:r>
          </w:p>
        </w:tc>
        <w:tc>
          <w:tcPr>
            <w:tcW w:w="1406" w:type="dxa"/>
            <w:tcBorders>
              <w:top w:val="nil"/>
              <w:left w:val="nil"/>
              <w:bottom w:val="single" w:sz="4" w:space="0" w:color="auto"/>
              <w:right w:val="single" w:sz="4" w:space="0" w:color="auto"/>
            </w:tcBorders>
            <w:noWrap/>
            <w:hideMark/>
          </w:tcPr>
          <w:p w14:paraId="28DB378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0,0222</w:t>
            </w:r>
          </w:p>
        </w:tc>
        <w:tc>
          <w:tcPr>
            <w:tcW w:w="1274" w:type="dxa"/>
            <w:tcBorders>
              <w:top w:val="nil"/>
              <w:left w:val="nil"/>
              <w:bottom w:val="single" w:sz="4" w:space="0" w:color="auto"/>
              <w:right w:val="single" w:sz="4" w:space="0" w:color="auto"/>
            </w:tcBorders>
            <w:noWrap/>
            <w:hideMark/>
          </w:tcPr>
          <w:p w14:paraId="7CEEB1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685</w:t>
            </w:r>
          </w:p>
        </w:tc>
        <w:tc>
          <w:tcPr>
            <w:tcW w:w="1271" w:type="dxa"/>
            <w:tcBorders>
              <w:top w:val="nil"/>
              <w:left w:val="nil"/>
              <w:bottom w:val="single" w:sz="4" w:space="0" w:color="auto"/>
              <w:right w:val="single" w:sz="4" w:space="0" w:color="auto"/>
            </w:tcBorders>
            <w:noWrap/>
            <w:hideMark/>
          </w:tcPr>
          <w:p w14:paraId="6C13CC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904</w:t>
            </w:r>
          </w:p>
        </w:tc>
        <w:tc>
          <w:tcPr>
            <w:tcW w:w="1415" w:type="dxa"/>
            <w:tcBorders>
              <w:top w:val="nil"/>
              <w:left w:val="nil"/>
              <w:bottom w:val="single" w:sz="4" w:space="0" w:color="auto"/>
              <w:right w:val="single" w:sz="4" w:space="0" w:color="auto"/>
            </w:tcBorders>
            <w:noWrap/>
            <w:hideMark/>
          </w:tcPr>
          <w:p w14:paraId="4E8DD7C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588 1</w:t>
            </w:r>
          </w:p>
        </w:tc>
      </w:tr>
      <w:tr w:rsidR="007C2FCD" w:rsidRPr="003A268E" w14:paraId="67DC603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9AA34E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62</w:t>
            </w:r>
          </w:p>
        </w:tc>
        <w:tc>
          <w:tcPr>
            <w:tcW w:w="2145" w:type="dxa"/>
            <w:tcBorders>
              <w:top w:val="nil"/>
              <w:left w:val="nil"/>
              <w:bottom w:val="single" w:sz="4" w:space="0" w:color="auto"/>
              <w:right w:val="single" w:sz="4" w:space="0" w:color="auto"/>
            </w:tcBorders>
            <w:noWrap/>
            <w:hideMark/>
          </w:tcPr>
          <w:p w14:paraId="21BBFF9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ملديف</w:t>
            </w:r>
          </w:p>
        </w:tc>
        <w:tc>
          <w:tcPr>
            <w:tcW w:w="1405" w:type="dxa"/>
            <w:tcBorders>
              <w:top w:val="nil"/>
              <w:left w:val="nil"/>
              <w:bottom w:val="single" w:sz="4" w:space="0" w:color="auto"/>
              <w:right w:val="single" w:sz="4" w:space="0" w:color="auto"/>
            </w:tcBorders>
            <w:noWrap/>
            <w:hideMark/>
          </w:tcPr>
          <w:p w14:paraId="4449523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4BE40CA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6C73CF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47B7E3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30A5E8A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1D8050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C63BAE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63</w:t>
            </w:r>
          </w:p>
        </w:tc>
        <w:tc>
          <w:tcPr>
            <w:tcW w:w="2145" w:type="dxa"/>
            <w:tcBorders>
              <w:top w:val="nil"/>
              <w:left w:val="nil"/>
              <w:bottom w:val="single" w:sz="4" w:space="0" w:color="auto"/>
              <w:right w:val="single" w:sz="4" w:space="0" w:color="auto"/>
            </w:tcBorders>
            <w:noWrap/>
            <w:hideMark/>
          </w:tcPr>
          <w:p w14:paraId="69060E1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جزر مارشال</w:t>
            </w:r>
          </w:p>
        </w:tc>
        <w:tc>
          <w:tcPr>
            <w:tcW w:w="1405" w:type="dxa"/>
            <w:tcBorders>
              <w:top w:val="nil"/>
              <w:left w:val="nil"/>
              <w:bottom w:val="single" w:sz="4" w:space="0" w:color="auto"/>
              <w:right w:val="single" w:sz="4" w:space="0" w:color="auto"/>
            </w:tcBorders>
            <w:noWrap/>
            <w:hideMark/>
          </w:tcPr>
          <w:p w14:paraId="2857E1A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4E786DD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D1B28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5E01F7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52249E4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1568B5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7456FC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64</w:t>
            </w:r>
          </w:p>
        </w:tc>
        <w:tc>
          <w:tcPr>
            <w:tcW w:w="2145" w:type="dxa"/>
            <w:tcBorders>
              <w:top w:val="nil"/>
              <w:left w:val="nil"/>
              <w:bottom w:val="single" w:sz="4" w:space="0" w:color="auto"/>
              <w:right w:val="single" w:sz="4" w:space="0" w:color="auto"/>
            </w:tcBorders>
            <w:noWrap/>
            <w:hideMark/>
          </w:tcPr>
          <w:p w14:paraId="7DDCF7E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منغوليا</w:t>
            </w:r>
          </w:p>
        </w:tc>
        <w:tc>
          <w:tcPr>
            <w:tcW w:w="1405" w:type="dxa"/>
            <w:tcBorders>
              <w:top w:val="nil"/>
              <w:left w:val="nil"/>
              <w:bottom w:val="single" w:sz="4" w:space="0" w:color="auto"/>
              <w:right w:val="single" w:sz="4" w:space="0" w:color="auto"/>
            </w:tcBorders>
            <w:noWrap/>
            <w:hideMark/>
          </w:tcPr>
          <w:p w14:paraId="211F735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4E98DEB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59A60ED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29342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65A4D5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2037A0C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02BE55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lastRenderedPageBreak/>
              <w:t>65</w:t>
            </w:r>
          </w:p>
        </w:tc>
        <w:tc>
          <w:tcPr>
            <w:tcW w:w="2145" w:type="dxa"/>
            <w:tcBorders>
              <w:top w:val="nil"/>
              <w:left w:val="nil"/>
              <w:bottom w:val="single" w:sz="4" w:space="0" w:color="auto"/>
              <w:right w:val="single" w:sz="4" w:space="0" w:color="auto"/>
            </w:tcBorders>
            <w:noWrap/>
            <w:hideMark/>
          </w:tcPr>
          <w:p w14:paraId="5F09190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عمان</w:t>
            </w:r>
          </w:p>
        </w:tc>
        <w:tc>
          <w:tcPr>
            <w:tcW w:w="1405" w:type="dxa"/>
            <w:tcBorders>
              <w:top w:val="nil"/>
              <w:left w:val="nil"/>
              <w:bottom w:val="single" w:sz="4" w:space="0" w:color="auto"/>
              <w:right w:val="single" w:sz="4" w:space="0" w:color="auto"/>
            </w:tcBorders>
            <w:noWrap/>
            <w:hideMark/>
          </w:tcPr>
          <w:p w14:paraId="7B13488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0,115</w:t>
            </w:r>
          </w:p>
        </w:tc>
        <w:tc>
          <w:tcPr>
            <w:tcW w:w="1406" w:type="dxa"/>
            <w:tcBorders>
              <w:top w:val="nil"/>
              <w:left w:val="nil"/>
              <w:bottom w:val="single" w:sz="4" w:space="0" w:color="auto"/>
              <w:right w:val="single" w:sz="4" w:space="0" w:color="auto"/>
            </w:tcBorders>
            <w:noWrap/>
            <w:hideMark/>
          </w:tcPr>
          <w:p w14:paraId="2DD1B14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0,1161</w:t>
            </w:r>
          </w:p>
        </w:tc>
        <w:tc>
          <w:tcPr>
            <w:tcW w:w="1274" w:type="dxa"/>
            <w:tcBorders>
              <w:top w:val="nil"/>
              <w:left w:val="nil"/>
              <w:bottom w:val="single" w:sz="4" w:space="0" w:color="auto"/>
              <w:right w:val="single" w:sz="4" w:space="0" w:color="auto"/>
            </w:tcBorders>
            <w:noWrap/>
            <w:hideMark/>
          </w:tcPr>
          <w:p w14:paraId="608B4CB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579 3</w:t>
            </w:r>
          </w:p>
        </w:tc>
        <w:tc>
          <w:tcPr>
            <w:tcW w:w="1271" w:type="dxa"/>
            <w:tcBorders>
              <w:top w:val="nil"/>
              <w:left w:val="nil"/>
              <w:bottom w:val="single" w:sz="4" w:space="0" w:color="auto"/>
              <w:right w:val="single" w:sz="4" w:space="0" w:color="auto"/>
            </w:tcBorders>
            <w:noWrap/>
            <w:hideMark/>
          </w:tcPr>
          <w:p w14:paraId="5B0A9A0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723 4</w:t>
            </w:r>
          </w:p>
        </w:tc>
        <w:tc>
          <w:tcPr>
            <w:tcW w:w="1415" w:type="dxa"/>
            <w:tcBorders>
              <w:top w:val="nil"/>
              <w:left w:val="nil"/>
              <w:bottom w:val="single" w:sz="4" w:space="0" w:color="auto"/>
              <w:right w:val="single" w:sz="4" w:space="0" w:color="auto"/>
            </w:tcBorders>
            <w:noWrap/>
            <w:hideMark/>
          </w:tcPr>
          <w:p w14:paraId="40C3524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302 8</w:t>
            </w:r>
          </w:p>
        </w:tc>
      </w:tr>
      <w:tr w:rsidR="007C2FCD" w:rsidRPr="003A268E" w14:paraId="49B048E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11F638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66</w:t>
            </w:r>
          </w:p>
        </w:tc>
        <w:tc>
          <w:tcPr>
            <w:tcW w:w="2145" w:type="dxa"/>
            <w:tcBorders>
              <w:top w:val="nil"/>
              <w:left w:val="nil"/>
              <w:bottom w:val="single" w:sz="4" w:space="0" w:color="auto"/>
              <w:right w:val="single" w:sz="4" w:space="0" w:color="auto"/>
            </w:tcBorders>
            <w:noWrap/>
            <w:hideMark/>
          </w:tcPr>
          <w:p w14:paraId="7C3A3A8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باكستان</w:t>
            </w:r>
          </w:p>
        </w:tc>
        <w:tc>
          <w:tcPr>
            <w:tcW w:w="1405" w:type="dxa"/>
            <w:tcBorders>
              <w:top w:val="nil"/>
              <w:left w:val="nil"/>
              <w:bottom w:val="single" w:sz="4" w:space="0" w:color="auto"/>
              <w:right w:val="single" w:sz="4" w:space="0" w:color="auto"/>
            </w:tcBorders>
            <w:noWrap/>
            <w:hideMark/>
          </w:tcPr>
          <w:p w14:paraId="60E57E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0,123</w:t>
            </w:r>
          </w:p>
        </w:tc>
        <w:tc>
          <w:tcPr>
            <w:tcW w:w="1406" w:type="dxa"/>
            <w:tcBorders>
              <w:top w:val="nil"/>
              <w:left w:val="nil"/>
              <w:bottom w:val="single" w:sz="4" w:space="0" w:color="auto"/>
              <w:right w:val="single" w:sz="4" w:space="0" w:color="auto"/>
            </w:tcBorders>
            <w:noWrap/>
            <w:hideMark/>
          </w:tcPr>
          <w:p w14:paraId="5F276D4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0,1241</w:t>
            </w:r>
          </w:p>
        </w:tc>
        <w:tc>
          <w:tcPr>
            <w:tcW w:w="1274" w:type="dxa"/>
            <w:tcBorders>
              <w:top w:val="nil"/>
              <w:left w:val="nil"/>
              <w:bottom w:val="single" w:sz="4" w:space="0" w:color="auto"/>
              <w:right w:val="single" w:sz="4" w:space="0" w:color="auto"/>
            </w:tcBorders>
            <w:noWrap/>
            <w:hideMark/>
          </w:tcPr>
          <w:p w14:paraId="0698153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828 3</w:t>
            </w:r>
          </w:p>
        </w:tc>
        <w:tc>
          <w:tcPr>
            <w:tcW w:w="1271" w:type="dxa"/>
            <w:tcBorders>
              <w:top w:val="nil"/>
              <w:left w:val="nil"/>
              <w:bottom w:val="single" w:sz="4" w:space="0" w:color="auto"/>
              <w:right w:val="single" w:sz="4" w:space="0" w:color="auto"/>
            </w:tcBorders>
            <w:noWrap/>
            <w:hideMark/>
          </w:tcPr>
          <w:p w14:paraId="137278F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052 5</w:t>
            </w:r>
          </w:p>
        </w:tc>
        <w:tc>
          <w:tcPr>
            <w:tcW w:w="1415" w:type="dxa"/>
            <w:tcBorders>
              <w:top w:val="nil"/>
              <w:left w:val="nil"/>
              <w:bottom w:val="single" w:sz="4" w:space="0" w:color="auto"/>
              <w:right w:val="single" w:sz="4" w:space="0" w:color="auto"/>
            </w:tcBorders>
            <w:noWrap/>
            <w:hideMark/>
          </w:tcPr>
          <w:p w14:paraId="299810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880 8</w:t>
            </w:r>
          </w:p>
        </w:tc>
      </w:tr>
      <w:tr w:rsidR="007C2FCD" w:rsidRPr="003A268E" w14:paraId="1FEC35B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AE9FAF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w:t>
            </w:r>
          </w:p>
        </w:tc>
        <w:tc>
          <w:tcPr>
            <w:tcW w:w="2145" w:type="dxa"/>
            <w:tcBorders>
              <w:top w:val="nil"/>
              <w:left w:val="nil"/>
              <w:bottom w:val="single" w:sz="4" w:space="0" w:color="auto"/>
              <w:right w:val="single" w:sz="4" w:space="0" w:color="auto"/>
            </w:tcBorders>
            <w:noWrap/>
            <w:hideMark/>
          </w:tcPr>
          <w:p w14:paraId="4D4CE9C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بالاو</w:t>
            </w:r>
          </w:p>
        </w:tc>
        <w:tc>
          <w:tcPr>
            <w:tcW w:w="1405" w:type="dxa"/>
            <w:tcBorders>
              <w:top w:val="nil"/>
              <w:left w:val="nil"/>
              <w:bottom w:val="single" w:sz="4" w:space="0" w:color="auto"/>
              <w:right w:val="single" w:sz="4" w:space="0" w:color="auto"/>
            </w:tcBorders>
            <w:noWrap/>
            <w:hideMark/>
          </w:tcPr>
          <w:p w14:paraId="1AB09B2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043C31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1436A22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EF764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3E0BE2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F73BEA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3D65D6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68</w:t>
            </w:r>
          </w:p>
        </w:tc>
        <w:tc>
          <w:tcPr>
            <w:tcW w:w="2145" w:type="dxa"/>
            <w:tcBorders>
              <w:top w:val="nil"/>
              <w:left w:val="nil"/>
              <w:bottom w:val="single" w:sz="4" w:space="0" w:color="auto"/>
              <w:right w:val="single" w:sz="4" w:space="0" w:color="auto"/>
            </w:tcBorders>
            <w:noWrap/>
            <w:hideMark/>
          </w:tcPr>
          <w:p w14:paraId="11C994F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الفلبين</w:t>
            </w:r>
          </w:p>
        </w:tc>
        <w:tc>
          <w:tcPr>
            <w:tcW w:w="1405" w:type="dxa"/>
            <w:tcBorders>
              <w:top w:val="nil"/>
              <w:left w:val="nil"/>
              <w:bottom w:val="single" w:sz="4" w:space="0" w:color="auto"/>
              <w:right w:val="single" w:sz="4" w:space="0" w:color="auto"/>
            </w:tcBorders>
            <w:noWrap/>
            <w:hideMark/>
          </w:tcPr>
          <w:p w14:paraId="7D6517E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0,198</w:t>
            </w:r>
          </w:p>
        </w:tc>
        <w:tc>
          <w:tcPr>
            <w:tcW w:w="1406" w:type="dxa"/>
            <w:tcBorders>
              <w:top w:val="nil"/>
              <w:left w:val="nil"/>
              <w:bottom w:val="single" w:sz="4" w:space="0" w:color="auto"/>
              <w:right w:val="single" w:sz="4" w:space="0" w:color="auto"/>
            </w:tcBorders>
            <w:noWrap/>
            <w:hideMark/>
          </w:tcPr>
          <w:p w14:paraId="2A52038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0,1998</w:t>
            </w:r>
          </w:p>
        </w:tc>
        <w:tc>
          <w:tcPr>
            <w:tcW w:w="1274" w:type="dxa"/>
            <w:tcBorders>
              <w:top w:val="nil"/>
              <w:left w:val="nil"/>
              <w:bottom w:val="single" w:sz="4" w:space="0" w:color="auto"/>
              <w:right w:val="single" w:sz="4" w:space="0" w:color="auto"/>
            </w:tcBorders>
            <w:noWrap/>
            <w:hideMark/>
          </w:tcPr>
          <w:p w14:paraId="275D53F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162 6</w:t>
            </w:r>
          </w:p>
        </w:tc>
        <w:tc>
          <w:tcPr>
            <w:tcW w:w="1271" w:type="dxa"/>
            <w:tcBorders>
              <w:top w:val="nil"/>
              <w:left w:val="nil"/>
              <w:bottom w:val="single" w:sz="4" w:space="0" w:color="auto"/>
              <w:right w:val="single" w:sz="4" w:space="0" w:color="auto"/>
            </w:tcBorders>
            <w:noWrap/>
            <w:hideMark/>
          </w:tcPr>
          <w:p w14:paraId="426A037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132 8</w:t>
            </w:r>
          </w:p>
        </w:tc>
        <w:tc>
          <w:tcPr>
            <w:tcW w:w="1415" w:type="dxa"/>
            <w:tcBorders>
              <w:top w:val="nil"/>
              <w:left w:val="nil"/>
              <w:bottom w:val="single" w:sz="4" w:space="0" w:color="auto"/>
              <w:right w:val="single" w:sz="4" w:space="0" w:color="auto"/>
            </w:tcBorders>
            <w:noWrap/>
            <w:hideMark/>
          </w:tcPr>
          <w:p w14:paraId="7814C26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294 14</w:t>
            </w:r>
          </w:p>
        </w:tc>
      </w:tr>
      <w:tr w:rsidR="007C2FCD" w:rsidRPr="003A268E" w14:paraId="7980367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6657AE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69</w:t>
            </w:r>
          </w:p>
        </w:tc>
        <w:tc>
          <w:tcPr>
            <w:tcW w:w="2145" w:type="dxa"/>
            <w:tcBorders>
              <w:top w:val="nil"/>
              <w:left w:val="nil"/>
              <w:bottom w:val="single" w:sz="4" w:space="0" w:color="auto"/>
              <w:right w:val="single" w:sz="4" w:space="0" w:color="auto"/>
            </w:tcBorders>
            <w:noWrap/>
            <w:hideMark/>
          </w:tcPr>
          <w:p w14:paraId="1E29149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قطر</w:t>
            </w:r>
          </w:p>
        </w:tc>
        <w:tc>
          <w:tcPr>
            <w:tcW w:w="1405" w:type="dxa"/>
            <w:tcBorders>
              <w:top w:val="nil"/>
              <w:left w:val="nil"/>
              <w:bottom w:val="single" w:sz="4" w:space="0" w:color="auto"/>
              <w:right w:val="single" w:sz="4" w:space="0" w:color="auto"/>
            </w:tcBorders>
            <w:noWrap/>
            <w:hideMark/>
          </w:tcPr>
          <w:p w14:paraId="290887F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0,245</w:t>
            </w:r>
          </w:p>
        </w:tc>
        <w:tc>
          <w:tcPr>
            <w:tcW w:w="1406" w:type="dxa"/>
            <w:tcBorders>
              <w:top w:val="nil"/>
              <w:left w:val="nil"/>
              <w:bottom w:val="single" w:sz="4" w:space="0" w:color="auto"/>
              <w:right w:val="single" w:sz="4" w:space="0" w:color="auto"/>
            </w:tcBorders>
            <w:noWrap/>
            <w:hideMark/>
          </w:tcPr>
          <w:p w14:paraId="475468F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0,2473</w:t>
            </w:r>
          </w:p>
        </w:tc>
        <w:tc>
          <w:tcPr>
            <w:tcW w:w="1274" w:type="dxa"/>
            <w:tcBorders>
              <w:top w:val="nil"/>
              <w:left w:val="nil"/>
              <w:bottom w:val="single" w:sz="4" w:space="0" w:color="auto"/>
              <w:right w:val="single" w:sz="4" w:space="0" w:color="auto"/>
            </w:tcBorders>
            <w:noWrap/>
            <w:hideMark/>
          </w:tcPr>
          <w:p w14:paraId="0C4BB6F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625 7</w:t>
            </w:r>
          </w:p>
        </w:tc>
        <w:tc>
          <w:tcPr>
            <w:tcW w:w="1271" w:type="dxa"/>
            <w:tcBorders>
              <w:top w:val="nil"/>
              <w:left w:val="nil"/>
              <w:bottom w:val="single" w:sz="4" w:space="0" w:color="auto"/>
              <w:right w:val="single" w:sz="4" w:space="0" w:color="auto"/>
            </w:tcBorders>
            <w:noWrap/>
            <w:hideMark/>
          </w:tcPr>
          <w:p w14:paraId="4FB685B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063 10</w:t>
            </w:r>
          </w:p>
        </w:tc>
        <w:tc>
          <w:tcPr>
            <w:tcW w:w="1415" w:type="dxa"/>
            <w:tcBorders>
              <w:top w:val="nil"/>
              <w:left w:val="nil"/>
              <w:bottom w:val="single" w:sz="4" w:space="0" w:color="auto"/>
              <w:right w:val="single" w:sz="4" w:space="0" w:color="auto"/>
            </w:tcBorders>
            <w:noWrap/>
            <w:hideMark/>
          </w:tcPr>
          <w:p w14:paraId="28344D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687 17</w:t>
            </w:r>
          </w:p>
        </w:tc>
      </w:tr>
      <w:tr w:rsidR="007C2FCD" w:rsidRPr="003A268E" w14:paraId="18BEE95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6B7668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w:t>
            </w:r>
          </w:p>
        </w:tc>
        <w:tc>
          <w:tcPr>
            <w:tcW w:w="2145" w:type="dxa"/>
            <w:tcBorders>
              <w:top w:val="nil"/>
              <w:left w:val="nil"/>
              <w:bottom w:val="single" w:sz="4" w:space="0" w:color="auto"/>
              <w:right w:val="single" w:sz="4" w:space="0" w:color="auto"/>
            </w:tcBorders>
            <w:noWrap/>
            <w:hideMark/>
          </w:tcPr>
          <w:p w14:paraId="04E4178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جمهورية كوريا</w:t>
            </w:r>
          </w:p>
        </w:tc>
        <w:tc>
          <w:tcPr>
            <w:tcW w:w="1405" w:type="dxa"/>
            <w:tcBorders>
              <w:top w:val="nil"/>
              <w:left w:val="nil"/>
              <w:bottom w:val="single" w:sz="4" w:space="0" w:color="auto"/>
              <w:right w:val="single" w:sz="4" w:space="0" w:color="auto"/>
            </w:tcBorders>
            <w:noWrap/>
            <w:hideMark/>
          </w:tcPr>
          <w:p w14:paraId="3D67D73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2,349</w:t>
            </w:r>
          </w:p>
        </w:tc>
        <w:tc>
          <w:tcPr>
            <w:tcW w:w="1406" w:type="dxa"/>
            <w:tcBorders>
              <w:top w:val="nil"/>
              <w:left w:val="nil"/>
              <w:bottom w:val="single" w:sz="4" w:space="0" w:color="auto"/>
              <w:right w:val="single" w:sz="4" w:space="0" w:color="auto"/>
            </w:tcBorders>
            <w:noWrap/>
            <w:hideMark/>
          </w:tcPr>
          <w:p w14:paraId="53B7F06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2,3709</w:t>
            </w:r>
          </w:p>
        </w:tc>
        <w:tc>
          <w:tcPr>
            <w:tcW w:w="1274" w:type="dxa"/>
            <w:tcBorders>
              <w:top w:val="nil"/>
              <w:left w:val="nil"/>
              <w:bottom w:val="single" w:sz="4" w:space="0" w:color="auto"/>
              <w:right w:val="single" w:sz="4" w:space="0" w:color="auto"/>
            </w:tcBorders>
            <w:noWrap/>
            <w:hideMark/>
          </w:tcPr>
          <w:p w14:paraId="528FA68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102 73</w:t>
            </w:r>
          </w:p>
        </w:tc>
        <w:tc>
          <w:tcPr>
            <w:tcW w:w="1271" w:type="dxa"/>
            <w:tcBorders>
              <w:top w:val="nil"/>
              <w:left w:val="nil"/>
              <w:bottom w:val="single" w:sz="4" w:space="0" w:color="auto"/>
              <w:right w:val="single" w:sz="4" w:space="0" w:color="auto"/>
            </w:tcBorders>
            <w:noWrap/>
            <w:hideMark/>
          </w:tcPr>
          <w:p w14:paraId="6BF502A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477 96</w:t>
            </w:r>
          </w:p>
        </w:tc>
        <w:tc>
          <w:tcPr>
            <w:tcW w:w="1415" w:type="dxa"/>
            <w:tcBorders>
              <w:top w:val="nil"/>
              <w:left w:val="nil"/>
              <w:bottom w:val="single" w:sz="4" w:space="0" w:color="auto"/>
              <w:right w:val="single" w:sz="4" w:space="0" w:color="auto"/>
            </w:tcBorders>
            <w:noWrap/>
            <w:hideMark/>
          </w:tcPr>
          <w:p w14:paraId="3172B60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579 169</w:t>
            </w:r>
          </w:p>
        </w:tc>
      </w:tr>
      <w:tr w:rsidR="007C2FCD" w:rsidRPr="003A268E" w14:paraId="52ADAF2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F0B6A0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w:t>
            </w:r>
          </w:p>
        </w:tc>
        <w:tc>
          <w:tcPr>
            <w:tcW w:w="2145" w:type="dxa"/>
            <w:tcBorders>
              <w:top w:val="nil"/>
              <w:left w:val="nil"/>
              <w:bottom w:val="single" w:sz="4" w:space="0" w:color="auto"/>
              <w:right w:val="single" w:sz="4" w:space="0" w:color="auto"/>
            </w:tcBorders>
            <w:noWrap/>
            <w:hideMark/>
          </w:tcPr>
          <w:p w14:paraId="23F069B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ساموا</w:t>
            </w:r>
          </w:p>
        </w:tc>
        <w:tc>
          <w:tcPr>
            <w:tcW w:w="1405" w:type="dxa"/>
            <w:tcBorders>
              <w:top w:val="nil"/>
              <w:left w:val="nil"/>
              <w:bottom w:val="single" w:sz="4" w:space="0" w:color="auto"/>
              <w:right w:val="single" w:sz="4" w:space="0" w:color="auto"/>
            </w:tcBorders>
            <w:noWrap/>
            <w:hideMark/>
          </w:tcPr>
          <w:p w14:paraId="59134D3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5487283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01F17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3DD3E0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9A1E3D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564243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C24558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w:t>
            </w:r>
          </w:p>
        </w:tc>
        <w:tc>
          <w:tcPr>
            <w:tcW w:w="2145" w:type="dxa"/>
            <w:tcBorders>
              <w:top w:val="nil"/>
              <w:left w:val="nil"/>
              <w:bottom w:val="single" w:sz="4" w:space="0" w:color="auto"/>
              <w:right w:val="single" w:sz="4" w:space="0" w:color="auto"/>
            </w:tcBorders>
            <w:noWrap/>
            <w:hideMark/>
          </w:tcPr>
          <w:p w14:paraId="48F24CB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المملكة العربية السعودية</w:t>
            </w:r>
          </w:p>
        </w:tc>
        <w:tc>
          <w:tcPr>
            <w:tcW w:w="1405" w:type="dxa"/>
            <w:tcBorders>
              <w:top w:val="nil"/>
              <w:left w:val="nil"/>
              <w:bottom w:val="single" w:sz="4" w:space="0" w:color="auto"/>
              <w:right w:val="single" w:sz="4" w:space="0" w:color="auto"/>
            </w:tcBorders>
            <w:noWrap/>
            <w:hideMark/>
          </w:tcPr>
          <w:p w14:paraId="12763B0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1,217</w:t>
            </w:r>
          </w:p>
        </w:tc>
        <w:tc>
          <w:tcPr>
            <w:tcW w:w="1406" w:type="dxa"/>
            <w:tcBorders>
              <w:top w:val="nil"/>
              <w:left w:val="nil"/>
              <w:bottom w:val="single" w:sz="4" w:space="0" w:color="auto"/>
              <w:right w:val="single" w:sz="4" w:space="0" w:color="auto"/>
            </w:tcBorders>
            <w:noWrap/>
            <w:hideMark/>
          </w:tcPr>
          <w:p w14:paraId="5CC39C5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1,2283</w:t>
            </w:r>
          </w:p>
        </w:tc>
        <w:tc>
          <w:tcPr>
            <w:tcW w:w="1274" w:type="dxa"/>
            <w:tcBorders>
              <w:top w:val="nil"/>
              <w:left w:val="nil"/>
              <w:bottom w:val="single" w:sz="4" w:space="0" w:color="auto"/>
              <w:right w:val="single" w:sz="4" w:space="0" w:color="auto"/>
            </w:tcBorders>
            <w:noWrap/>
            <w:hideMark/>
          </w:tcPr>
          <w:p w14:paraId="575187C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874 37</w:t>
            </w:r>
          </w:p>
        </w:tc>
        <w:tc>
          <w:tcPr>
            <w:tcW w:w="1271" w:type="dxa"/>
            <w:tcBorders>
              <w:top w:val="nil"/>
              <w:left w:val="nil"/>
              <w:bottom w:val="single" w:sz="4" w:space="0" w:color="auto"/>
              <w:right w:val="single" w:sz="4" w:space="0" w:color="auto"/>
            </w:tcBorders>
            <w:noWrap/>
            <w:hideMark/>
          </w:tcPr>
          <w:p w14:paraId="6DD3A7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984 49</w:t>
            </w:r>
          </w:p>
        </w:tc>
        <w:tc>
          <w:tcPr>
            <w:tcW w:w="1415" w:type="dxa"/>
            <w:tcBorders>
              <w:top w:val="nil"/>
              <w:left w:val="nil"/>
              <w:bottom w:val="single" w:sz="4" w:space="0" w:color="auto"/>
              <w:right w:val="single" w:sz="4" w:space="0" w:color="auto"/>
            </w:tcBorders>
            <w:noWrap/>
            <w:hideMark/>
          </w:tcPr>
          <w:p w14:paraId="6BC5268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858 87</w:t>
            </w:r>
          </w:p>
        </w:tc>
      </w:tr>
      <w:tr w:rsidR="007C2FCD" w:rsidRPr="003A268E" w14:paraId="3028170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DCE591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73</w:t>
            </w:r>
          </w:p>
        </w:tc>
        <w:tc>
          <w:tcPr>
            <w:tcW w:w="2145" w:type="dxa"/>
            <w:tcBorders>
              <w:top w:val="nil"/>
              <w:left w:val="nil"/>
              <w:bottom w:val="single" w:sz="4" w:space="0" w:color="auto"/>
              <w:right w:val="single" w:sz="4" w:space="0" w:color="auto"/>
            </w:tcBorders>
            <w:noWrap/>
            <w:hideMark/>
          </w:tcPr>
          <w:p w14:paraId="203C1AD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سنغافورة</w:t>
            </w:r>
          </w:p>
        </w:tc>
        <w:tc>
          <w:tcPr>
            <w:tcW w:w="1405" w:type="dxa"/>
            <w:tcBorders>
              <w:top w:val="nil"/>
              <w:left w:val="nil"/>
              <w:bottom w:val="single" w:sz="4" w:space="0" w:color="auto"/>
              <w:right w:val="single" w:sz="4" w:space="0" w:color="auto"/>
            </w:tcBorders>
            <w:noWrap/>
            <w:hideMark/>
          </w:tcPr>
          <w:p w14:paraId="3CDED4D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0,479</w:t>
            </w:r>
          </w:p>
        </w:tc>
        <w:tc>
          <w:tcPr>
            <w:tcW w:w="1406" w:type="dxa"/>
            <w:tcBorders>
              <w:top w:val="nil"/>
              <w:left w:val="nil"/>
              <w:bottom w:val="single" w:sz="4" w:space="0" w:color="auto"/>
              <w:right w:val="single" w:sz="4" w:space="0" w:color="auto"/>
            </w:tcBorders>
            <w:noWrap/>
            <w:hideMark/>
          </w:tcPr>
          <w:p w14:paraId="4B9920E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0,4835</w:t>
            </w:r>
          </w:p>
        </w:tc>
        <w:tc>
          <w:tcPr>
            <w:tcW w:w="1274" w:type="dxa"/>
            <w:tcBorders>
              <w:top w:val="nil"/>
              <w:left w:val="nil"/>
              <w:bottom w:val="single" w:sz="4" w:space="0" w:color="auto"/>
              <w:right w:val="single" w:sz="4" w:space="0" w:color="auto"/>
            </w:tcBorders>
            <w:noWrap/>
            <w:hideMark/>
          </w:tcPr>
          <w:p w14:paraId="4C9089C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907 14</w:t>
            </w:r>
          </w:p>
        </w:tc>
        <w:tc>
          <w:tcPr>
            <w:tcW w:w="1271" w:type="dxa"/>
            <w:tcBorders>
              <w:top w:val="nil"/>
              <w:left w:val="nil"/>
              <w:bottom w:val="single" w:sz="4" w:space="0" w:color="auto"/>
              <w:right w:val="single" w:sz="4" w:space="0" w:color="auto"/>
            </w:tcBorders>
            <w:noWrap/>
            <w:hideMark/>
          </w:tcPr>
          <w:p w14:paraId="60033A5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673 19</w:t>
            </w:r>
          </w:p>
        </w:tc>
        <w:tc>
          <w:tcPr>
            <w:tcW w:w="1415" w:type="dxa"/>
            <w:tcBorders>
              <w:top w:val="nil"/>
              <w:left w:val="nil"/>
              <w:bottom w:val="single" w:sz="4" w:space="0" w:color="auto"/>
              <w:right w:val="single" w:sz="4" w:space="0" w:color="auto"/>
            </w:tcBorders>
            <w:noWrap/>
            <w:hideMark/>
          </w:tcPr>
          <w:p w14:paraId="76E0FBC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580 34</w:t>
            </w:r>
          </w:p>
        </w:tc>
      </w:tr>
      <w:tr w:rsidR="007C2FCD" w:rsidRPr="003A268E" w14:paraId="44E2D71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D0731D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74</w:t>
            </w:r>
          </w:p>
        </w:tc>
        <w:tc>
          <w:tcPr>
            <w:tcW w:w="2145" w:type="dxa"/>
            <w:tcBorders>
              <w:top w:val="nil"/>
              <w:left w:val="nil"/>
              <w:bottom w:val="single" w:sz="4" w:space="0" w:color="auto"/>
              <w:right w:val="single" w:sz="4" w:space="0" w:color="auto"/>
            </w:tcBorders>
            <w:noWrap/>
            <w:hideMark/>
          </w:tcPr>
          <w:p w14:paraId="680FF2F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سري لانكا</w:t>
            </w:r>
          </w:p>
        </w:tc>
        <w:tc>
          <w:tcPr>
            <w:tcW w:w="1405" w:type="dxa"/>
            <w:tcBorders>
              <w:top w:val="nil"/>
              <w:left w:val="nil"/>
              <w:bottom w:val="single" w:sz="4" w:space="0" w:color="auto"/>
              <w:right w:val="single" w:sz="4" w:space="0" w:color="auto"/>
            </w:tcBorders>
            <w:noWrap/>
            <w:hideMark/>
          </w:tcPr>
          <w:p w14:paraId="46E8390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0,038</w:t>
            </w:r>
          </w:p>
        </w:tc>
        <w:tc>
          <w:tcPr>
            <w:tcW w:w="1406" w:type="dxa"/>
            <w:tcBorders>
              <w:top w:val="nil"/>
              <w:left w:val="nil"/>
              <w:bottom w:val="single" w:sz="4" w:space="0" w:color="auto"/>
              <w:right w:val="single" w:sz="4" w:space="0" w:color="auto"/>
            </w:tcBorders>
            <w:noWrap/>
            <w:hideMark/>
          </w:tcPr>
          <w:p w14:paraId="55E1B3B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0,0384</w:t>
            </w:r>
          </w:p>
        </w:tc>
        <w:tc>
          <w:tcPr>
            <w:tcW w:w="1274" w:type="dxa"/>
            <w:tcBorders>
              <w:top w:val="nil"/>
              <w:left w:val="nil"/>
              <w:bottom w:val="single" w:sz="4" w:space="0" w:color="auto"/>
              <w:right w:val="single" w:sz="4" w:space="0" w:color="auto"/>
            </w:tcBorders>
            <w:noWrap/>
            <w:hideMark/>
          </w:tcPr>
          <w:p w14:paraId="4EB74C7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183 1</w:t>
            </w:r>
          </w:p>
        </w:tc>
        <w:tc>
          <w:tcPr>
            <w:tcW w:w="1271" w:type="dxa"/>
            <w:tcBorders>
              <w:top w:val="nil"/>
              <w:left w:val="nil"/>
              <w:bottom w:val="single" w:sz="4" w:space="0" w:color="auto"/>
              <w:right w:val="single" w:sz="4" w:space="0" w:color="auto"/>
            </w:tcBorders>
            <w:noWrap/>
            <w:hideMark/>
          </w:tcPr>
          <w:p w14:paraId="68FD4FC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561 1</w:t>
            </w:r>
          </w:p>
        </w:tc>
        <w:tc>
          <w:tcPr>
            <w:tcW w:w="1415" w:type="dxa"/>
            <w:tcBorders>
              <w:top w:val="nil"/>
              <w:left w:val="nil"/>
              <w:bottom w:val="single" w:sz="4" w:space="0" w:color="auto"/>
              <w:right w:val="single" w:sz="4" w:space="0" w:color="auto"/>
            </w:tcBorders>
            <w:noWrap/>
            <w:hideMark/>
          </w:tcPr>
          <w:p w14:paraId="58EADB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743 2</w:t>
            </w:r>
          </w:p>
        </w:tc>
      </w:tr>
      <w:tr w:rsidR="007C2FCD" w:rsidRPr="003A268E" w14:paraId="7B093A2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D637FB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75</w:t>
            </w:r>
          </w:p>
        </w:tc>
        <w:tc>
          <w:tcPr>
            <w:tcW w:w="2145" w:type="dxa"/>
            <w:tcBorders>
              <w:top w:val="nil"/>
              <w:left w:val="nil"/>
              <w:bottom w:val="single" w:sz="4" w:space="0" w:color="auto"/>
              <w:right w:val="single" w:sz="4" w:space="0" w:color="auto"/>
            </w:tcBorders>
            <w:noWrap/>
            <w:hideMark/>
          </w:tcPr>
          <w:p w14:paraId="7D27D6A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دولة فلسطين</w:t>
            </w:r>
          </w:p>
        </w:tc>
        <w:tc>
          <w:tcPr>
            <w:tcW w:w="1405" w:type="dxa"/>
            <w:tcBorders>
              <w:top w:val="nil"/>
              <w:left w:val="nil"/>
              <w:bottom w:val="single" w:sz="4" w:space="0" w:color="auto"/>
              <w:right w:val="single" w:sz="4" w:space="0" w:color="auto"/>
            </w:tcBorders>
            <w:noWrap/>
            <w:hideMark/>
          </w:tcPr>
          <w:p w14:paraId="7C6223C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w:t>
            </w:r>
          </w:p>
        </w:tc>
        <w:tc>
          <w:tcPr>
            <w:tcW w:w="1406" w:type="dxa"/>
            <w:tcBorders>
              <w:top w:val="nil"/>
              <w:left w:val="nil"/>
              <w:bottom w:val="single" w:sz="4" w:space="0" w:color="auto"/>
              <w:right w:val="single" w:sz="4" w:space="0" w:color="auto"/>
            </w:tcBorders>
            <w:noWrap/>
            <w:hideMark/>
          </w:tcPr>
          <w:p w14:paraId="5C0346C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0,0111</w:t>
            </w:r>
          </w:p>
        </w:tc>
        <w:tc>
          <w:tcPr>
            <w:tcW w:w="1274" w:type="dxa"/>
            <w:tcBorders>
              <w:top w:val="nil"/>
              <w:left w:val="nil"/>
              <w:bottom w:val="single" w:sz="4" w:space="0" w:color="auto"/>
              <w:right w:val="single" w:sz="4" w:space="0" w:color="auto"/>
            </w:tcBorders>
            <w:noWrap/>
            <w:hideMark/>
          </w:tcPr>
          <w:p w14:paraId="04C051F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w:t>
            </w:r>
          </w:p>
        </w:tc>
        <w:tc>
          <w:tcPr>
            <w:tcW w:w="1271" w:type="dxa"/>
            <w:tcBorders>
              <w:top w:val="nil"/>
              <w:left w:val="nil"/>
              <w:bottom w:val="single" w:sz="4" w:space="0" w:color="auto"/>
              <w:right w:val="single" w:sz="4" w:space="0" w:color="auto"/>
            </w:tcBorders>
            <w:noWrap/>
            <w:hideMark/>
          </w:tcPr>
          <w:p w14:paraId="611601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452</w:t>
            </w:r>
          </w:p>
        </w:tc>
        <w:tc>
          <w:tcPr>
            <w:tcW w:w="1415" w:type="dxa"/>
            <w:tcBorders>
              <w:top w:val="nil"/>
              <w:left w:val="nil"/>
              <w:bottom w:val="single" w:sz="4" w:space="0" w:color="auto"/>
              <w:right w:val="single" w:sz="4" w:space="0" w:color="auto"/>
            </w:tcBorders>
            <w:noWrap/>
            <w:hideMark/>
          </w:tcPr>
          <w:p w14:paraId="244EB88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794</w:t>
            </w:r>
          </w:p>
        </w:tc>
      </w:tr>
      <w:tr w:rsidR="007C2FCD" w:rsidRPr="003A268E" w14:paraId="45E4FE8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C09C03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76</w:t>
            </w:r>
          </w:p>
        </w:tc>
        <w:tc>
          <w:tcPr>
            <w:tcW w:w="2145" w:type="dxa"/>
            <w:tcBorders>
              <w:top w:val="nil"/>
              <w:left w:val="nil"/>
              <w:bottom w:val="single" w:sz="4" w:space="0" w:color="auto"/>
              <w:right w:val="single" w:sz="4" w:space="0" w:color="auto"/>
            </w:tcBorders>
            <w:noWrap/>
            <w:hideMark/>
          </w:tcPr>
          <w:p w14:paraId="0D1FDF2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الجمهورية العربية السورية</w:t>
            </w:r>
          </w:p>
        </w:tc>
        <w:tc>
          <w:tcPr>
            <w:tcW w:w="1405" w:type="dxa"/>
            <w:tcBorders>
              <w:top w:val="nil"/>
              <w:left w:val="nil"/>
              <w:bottom w:val="single" w:sz="4" w:space="0" w:color="auto"/>
              <w:right w:val="single" w:sz="4" w:space="0" w:color="auto"/>
            </w:tcBorders>
            <w:noWrap/>
            <w:hideMark/>
          </w:tcPr>
          <w:p w14:paraId="1AC1184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0,006</w:t>
            </w:r>
          </w:p>
        </w:tc>
        <w:tc>
          <w:tcPr>
            <w:tcW w:w="1406" w:type="dxa"/>
            <w:tcBorders>
              <w:top w:val="nil"/>
              <w:left w:val="nil"/>
              <w:bottom w:val="single" w:sz="4" w:space="0" w:color="auto"/>
              <w:right w:val="single" w:sz="4" w:space="0" w:color="auto"/>
            </w:tcBorders>
            <w:noWrap/>
            <w:hideMark/>
          </w:tcPr>
          <w:p w14:paraId="7CCD940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5B5369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43FB717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203C571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3C9C928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D05EC6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77</w:t>
            </w:r>
          </w:p>
        </w:tc>
        <w:tc>
          <w:tcPr>
            <w:tcW w:w="2145" w:type="dxa"/>
            <w:tcBorders>
              <w:top w:val="nil"/>
              <w:left w:val="nil"/>
              <w:bottom w:val="single" w:sz="4" w:space="0" w:color="auto"/>
              <w:right w:val="single" w:sz="4" w:space="0" w:color="auto"/>
            </w:tcBorders>
            <w:noWrap/>
            <w:hideMark/>
          </w:tcPr>
          <w:p w14:paraId="674AA69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تايلند</w:t>
            </w:r>
          </w:p>
        </w:tc>
        <w:tc>
          <w:tcPr>
            <w:tcW w:w="1405" w:type="dxa"/>
            <w:tcBorders>
              <w:top w:val="nil"/>
              <w:left w:val="nil"/>
              <w:bottom w:val="single" w:sz="4" w:space="0" w:color="auto"/>
              <w:right w:val="single" w:sz="4" w:space="0" w:color="auto"/>
            </w:tcBorders>
            <w:noWrap/>
            <w:hideMark/>
          </w:tcPr>
          <w:p w14:paraId="35E709F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0,341</w:t>
            </w:r>
          </w:p>
        </w:tc>
        <w:tc>
          <w:tcPr>
            <w:tcW w:w="1406" w:type="dxa"/>
            <w:tcBorders>
              <w:top w:val="nil"/>
              <w:left w:val="nil"/>
              <w:bottom w:val="single" w:sz="4" w:space="0" w:color="auto"/>
              <w:right w:val="single" w:sz="4" w:space="0" w:color="auto"/>
            </w:tcBorders>
            <w:noWrap/>
            <w:hideMark/>
          </w:tcPr>
          <w:p w14:paraId="7B76FBC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0,3442</w:t>
            </w:r>
          </w:p>
        </w:tc>
        <w:tc>
          <w:tcPr>
            <w:tcW w:w="1274" w:type="dxa"/>
            <w:tcBorders>
              <w:top w:val="nil"/>
              <w:left w:val="nil"/>
              <w:bottom w:val="single" w:sz="4" w:space="0" w:color="auto"/>
              <w:right w:val="single" w:sz="4" w:space="0" w:color="auto"/>
            </w:tcBorders>
            <w:noWrap/>
            <w:hideMark/>
          </w:tcPr>
          <w:p w14:paraId="1EA635C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612 10</w:t>
            </w:r>
          </w:p>
        </w:tc>
        <w:tc>
          <w:tcPr>
            <w:tcW w:w="1271" w:type="dxa"/>
            <w:tcBorders>
              <w:top w:val="nil"/>
              <w:left w:val="nil"/>
              <w:bottom w:val="single" w:sz="4" w:space="0" w:color="auto"/>
              <w:right w:val="single" w:sz="4" w:space="0" w:color="auto"/>
            </w:tcBorders>
            <w:noWrap/>
            <w:hideMark/>
          </w:tcPr>
          <w:p w14:paraId="696A9C9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005 14</w:t>
            </w:r>
          </w:p>
        </w:tc>
        <w:tc>
          <w:tcPr>
            <w:tcW w:w="1415" w:type="dxa"/>
            <w:tcBorders>
              <w:top w:val="nil"/>
              <w:left w:val="nil"/>
              <w:bottom w:val="single" w:sz="4" w:space="0" w:color="auto"/>
              <w:right w:val="single" w:sz="4" w:space="0" w:color="auto"/>
            </w:tcBorders>
            <w:noWrap/>
            <w:hideMark/>
          </w:tcPr>
          <w:p w14:paraId="3A0714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618 24</w:t>
            </w:r>
          </w:p>
        </w:tc>
      </w:tr>
      <w:tr w:rsidR="007C2FCD" w:rsidRPr="003A268E" w14:paraId="5F1D182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DAD282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78</w:t>
            </w:r>
          </w:p>
        </w:tc>
        <w:tc>
          <w:tcPr>
            <w:tcW w:w="2145" w:type="dxa"/>
            <w:tcBorders>
              <w:top w:val="nil"/>
              <w:left w:val="nil"/>
              <w:bottom w:val="single" w:sz="4" w:space="0" w:color="auto"/>
              <w:right w:val="single" w:sz="4" w:space="0" w:color="auto"/>
            </w:tcBorders>
            <w:noWrap/>
            <w:hideMark/>
          </w:tcPr>
          <w:p w14:paraId="56E9DFA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تونغا</w:t>
            </w:r>
          </w:p>
        </w:tc>
        <w:tc>
          <w:tcPr>
            <w:tcW w:w="1405" w:type="dxa"/>
            <w:tcBorders>
              <w:top w:val="nil"/>
              <w:left w:val="nil"/>
              <w:bottom w:val="single" w:sz="4" w:space="0" w:color="auto"/>
              <w:right w:val="single" w:sz="4" w:space="0" w:color="auto"/>
            </w:tcBorders>
            <w:noWrap/>
            <w:hideMark/>
          </w:tcPr>
          <w:p w14:paraId="65358C5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5256BA4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436191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A6DE15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3469EFB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BD569C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A34EC4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w:t>
            </w:r>
          </w:p>
        </w:tc>
        <w:tc>
          <w:tcPr>
            <w:tcW w:w="2145" w:type="dxa"/>
            <w:tcBorders>
              <w:top w:val="nil"/>
              <w:left w:val="nil"/>
              <w:bottom w:val="single" w:sz="4" w:space="0" w:color="auto"/>
              <w:right w:val="single" w:sz="4" w:space="0" w:color="auto"/>
            </w:tcBorders>
            <w:noWrap/>
            <w:hideMark/>
          </w:tcPr>
          <w:p w14:paraId="5B5A5F8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توفالو</w:t>
            </w:r>
          </w:p>
        </w:tc>
        <w:tc>
          <w:tcPr>
            <w:tcW w:w="1405" w:type="dxa"/>
            <w:tcBorders>
              <w:top w:val="nil"/>
              <w:left w:val="nil"/>
              <w:bottom w:val="single" w:sz="4" w:space="0" w:color="auto"/>
              <w:right w:val="single" w:sz="4" w:space="0" w:color="auto"/>
            </w:tcBorders>
            <w:noWrap/>
            <w:hideMark/>
          </w:tcPr>
          <w:p w14:paraId="350E926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0B128E2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1E310E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F0C5F5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8B3266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0628646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546E24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w:t>
            </w:r>
          </w:p>
        </w:tc>
        <w:tc>
          <w:tcPr>
            <w:tcW w:w="2145" w:type="dxa"/>
            <w:tcBorders>
              <w:top w:val="nil"/>
              <w:left w:val="nil"/>
              <w:bottom w:val="single" w:sz="4" w:space="0" w:color="auto"/>
              <w:right w:val="single" w:sz="4" w:space="0" w:color="auto"/>
            </w:tcBorders>
            <w:noWrap/>
            <w:hideMark/>
          </w:tcPr>
          <w:p w14:paraId="5B62F35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الإمارات العربية المتحدة</w:t>
            </w:r>
          </w:p>
        </w:tc>
        <w:tc>
          <w:tcPr>
            <w:tcW w:w="1405" w:type="dxa"/>
            <w:tcBorders>
              <w:top w:val="nil"/>
              <w:left w:val="nil"/>
              <w:bottom w:val="single" w:sz="4" w:space="0" w:color="auto"/>
              <w:right w:val="single" w:sz="4" w:space="0" w:color="auto"/>
            </w:tcBorders>
            <w:noWrap/>
            <w:hideMark/>
          </w:tcPr>
          <w:p w14:paraId="7E1D2F2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0,574</w:t>
            </w:r>
          </w:p>
        </w:tc>
        <w:tc>
          <w:tcPr>
            <w:tcW w:w="1406" w:type="dxa"/>
            <w:tcBorders>
              <w:top w:val="nil"/>
              <w:left w:val="nil"/>
              <w:bottom w:val="single" w:sz="4" w:space="0" w:color="auto"/>
              <w:right w:val="single" w:sz="4" w:space="0" w:color="auto"/>
            </w:tcBorders>
            <w:noWrap/>
            <w:hideMark/>
          </w:tcPr>
          <w:p w14:paraId="40A61AD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0,5793</w:t>
            </w:r>
          </w:p>
        </w:tc>
        <w:tc>
          <w:tcPr>
            <w:tcW w:w="1274" w:type="dxa"/>
            <w:tcBorders>
              <w:top w:val="nil"/>
              <w:left w:val="nil"/>
              <w:bottom w:val="single" w:sz="4" w:space="0" w:color="auto"/>
              <w:right w:val="single" w:sz="4" w:space="0" w:color="auto"/>
            </w:tcBorders>
            <w:noWrap/>
            <w:hideMark/>
          </w:tcPr>
          <w:p w14:paraId="3F60B51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863 17</w:t>
            </w:r>
          </w:p>
        </w:tc>
        <w:tc>
          <w:tcPr>
            <w:tcW w:w="1271" w:type="dxa"/>
            <w:tcBorders>
              <w:top w:val="nil"/>
              <w:left w:val="nil"/>
              <w:bottom w:val="single" w:sz="4" w:space="0" w:color="auto"/>
              <w:right w:val="single" w:sz="4" w:space="0" w:color="auto"/>
            </w:tcBorders>
            <w:noWrap/>
            <w:hideMark/>
          </w:tcPr>
          <w:p w14:paraId="7C1057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575 23</w:t>
            </w:r>
          </w:p>
        </w:tc>
        <w:tc>
          <w:tcPr>
            <w:tcW w:w="1415" w:type="dxa"/>
            <w:tcBorders>
              <w:top w:val="nil"/>
              <w:left w:val="nil"/>
              <w:bottom w:val="single" w:sz="4" w:space="0" w:color="auto"/>
              <w:right w:val="single" w:sz="4" w:space="0" w:color="auto"/>
            </w:tcBorders>
            <w:noWrap/>
            <w:hideMark/>
          </w:tcPr>
          <w:p w14:paraId="1A0328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438 41</w:t>
            </w:r>
          </w:p>
        </w:tc>
      </w:tr>
      <w:tr w:rsidR="007C2FCD" w:rsidRPr="003A268E" w14:paraId="6E2D83C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6A1273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81</w:t>
            </w:r>
          </w:p>
        </w:tc>
        <w:tc>
          <w:tcPr>
            <w:tcW w:w="2145" w:type="dxa"/>
            <w:tcBorders>
              <w:top w:val="nil"/>
              <w:left w:val="nil"/>
              <w:bottom w:val="single" w:sz="4" w:space="0" w:color="auto"/>
              <w:right w:val="single" w:sz="4" w:space="0" w:color="auto"/>
            </w:tcBorders>
            <w:noWrap/>
            <w:hideMark/>
          </w:tcPr>
          <w:p w14:paraId="7F69B08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فانواتو</w:t>
            </w:r>
          </w:p>
        </w:tc>
        <w:tc>
          <w:tcPr>
            <w:tcW w:w="1405" w:type="dxa"/>
            <w:tcBorders>
              <w:top w:val="nil"/>
              <w:left w:val="nil"/>
              <w:bottom w:val="single" w:sz="4" w:space="0" w:color="auto"/>
              <w:right w:val="single" w:sz="4" w:space="0" w:color="auto"/>
            </w:tcBorders>
            <w:noWrap/>
            <w:hideMark/>
          </w:tcPr>
          <w:p w14:paraId="14A7406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6F5EA35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1CACCDA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C59FDC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36A403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79A327E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32512F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82</w:t>
            </w:r>
          </w:p>
        </w:tc>
        <w:tc>
          <w:tcPr>
            <w:tcW w:w="2145" w:type="dxa"/>
            <w:tcBorders>
              <w:top w:val="nil"/>
              <w:left w:val="nil"/>
              <w:bottom w:val="single" w:sz="4" w:space="0" w:color="auto"/>
              <w:right w:val="single" w:sz="4" w:space="0" w:color="auto"/>
            </w:tcBorders>
            <w:noWrap/>
            <w:hideMark/>
          </w:tcPr>
          <w:p w14:paraId="2054F42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فييت نام</w:t>
            </w:r>
          </w:p>
        </w:tc>
        <w:tc>
          <w:tcPr>
            <w:tcW w:w="1405" w:type="dxa"/>
            <w:tcBorders>
              <w:top w:val="nil"/>
              <w:left w:val="nil"/>
              <w:bottom w:val="single" w:sz="4" w:space="0" w:color="auto"/>
              <w:right w:val="single" w:sz="4" w:space="0" w:color="auto"/>
            </w:tcBorders>
            <w:noWrap/>
            <w:hideMark/>
          </w:tcPr>
          <w:p w14:paraId="762864D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0,159</w:t>
            </w:r>
          </w:p>
        </w:tc>
        <w:tc>
          <w:tcPr>
            <w:tcW w:w="1406" w:type="dxa"/>
            <w:tcBorders>
              <w:top w:val="nil"/>
              <w:left w:val="nil"/>
              <w:bottom w:val="single" w:sz="4" w:space="0" w:color="auto"/>
              <w:right w:val="single" w:sz="4" w:space="0" w:color="auto"/>
            </w:tcBorders>
            <w:noWrap/>
            <w:hideMark/>
          </w:tcPr>
          <w:p w14:paraId="06B2A8E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0,1605</w:t>
            </w:r>
          </w:p>
        </w:tc>
        <w:tc>
          <w:tcPr>
            <w:tcW w:w="1274" w:type="dxa"/>
            <w:tcBorders>
              <w:top w:val="nil"/>
              <w:left w:val="nil"/>
              <w:bottom w:val="single" w:sz="4" w:space="0" w:color="auto"/>
              <w:right w:val="single" w:sz="4" w:space="0" w:color="auto"/>
            </w:tcBorders>
            <w:noWrap/>
            <w:hideMark/>
          </w:tcPr>
          <w:p w14:paraId="0F05D9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948 4</w:t>
            </w:r>
          </w:p>
        </w:tc>
        <w:tc>
          <w:tcPr>
            <w:tcW w:w="1271" w:type="dxa"/>
            <w:tcBorders>
              <w:top w:val="nil"/>
              <w:left w:val="nil"/>
              <w:bottom w:val="single" w:sz="4" w:space="0" w:color="auto"/>
              <w:right w:val="single" w:sz="4" w:space="0" w:color="auto"/>
            </w:tcBorders>
            <w:noWrap/>
            <w:hideMark/>
          </w:tcPr>
          <w:p w14:paraId="6E6CE68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530 6</w:t>
            </w:r>
          </w:p>
        </w:tc>
        <w:tc>
          <w:tcPr>
            <w:tcW w:w="1415" w:type="dxa"/>
            <w:tcBorders>
              <w:top w:val="nil"/>
              <w:left w:val="nil"/>
              <w:bottom w:val="single" w:sz="4" w:space="0" w:color="auto"/>
              <w:right w:val="single" w:sz="4" w:space="0" w:color="auto"/>
            </w:tcBorders>
            <w:noWrap/>
            <w:hideMark/>
          </w:tcPr>
          <w:p w14:paraId="62D3FD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479 11</w:t>
            </w:r>
          </w:p>
        </w:tc>
      </w:tr>
      <w:tr w:rsidR="00141836" w:rsidRPr="003A268E" w14:paraId="2ABC6389" w14:textId="77777777" w:rsidTr="00101FBF">
        <w:trPr>
          <w:trHeight w:val="300"/>
          <w:jc w:val="right"/>
        </w:trPr>
        <w:tc>
          <w:tcPr>
            <w:tcW w:w="9460" w:type="dxa"/>
            <w:gridSpan w:val="7"/>
            <w:tcBorders>
              <w:top w:val="single" w:sz="4" w:space="0" w:color="auto"/>
              <w:left w:val="single" w:sz="4" w:space="0" w:color="auto"/>
              <w:bottom w:val="single" w:sz="4" w:space="0" w:color="auto"/>
              <w:right w:val="single" w:sz="4" w:space="0" w:color="000000"/>
            </w:tcBorders>
            <w:shd w:val="clear" w:color="000000" w:fill="C5D9F1"/>
            <w:noWrap/>
            <w:hideMark/>
          </w:tcPr>
          <w:p w14:paraId="033F340C" w14:textId="77777777" w:rsidR="00141836" w:rsidRPr="003A268E" w:rsidRDefault="00141836" w:rsidP="007C2FCD">
            <w:pPr>
              <w:pStyle w:val="Normal-pool-Table"/>
              <w:tabs>
                <w:tab w:val="clear" w:pos="1247"/>
                <w:tab w:val="clear" w:pos="1814"/>
                <w:tab w:val="clear" w:pos="2381"/>
                <w:tab w:val="clear" w:pos="2948"/>
                <w:tab w:val="clear" w:pos="3515"/>
                <w:tab w:val="clear" w:pos="4082"/>
              </w:tabs>
              <w:bidi/>
              <w:spacing w:line="280" w:lineRule="exac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دول أوروبا الوسطى والشرقية (19)</w:t>
            </w:r>
          </w:p>
        </w:tc>
      </w:tr>
      <w:tr w:rsidR="007C2FCD" w:rsidRPr="003A268E" w14:paraId="2137CD9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8435AF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83</w:t>
            </w:r>
          </w:p>
        </w:tc>
        <w:tc>
          <w:tcPr>
            <w:tcW w:w="2145" w:type="dxa"/>
            <w:tcBorders>
              <w:top w:val="nil"/>
              <w:left w:val="nil"/>
              <w:bottom w:val="single" w:sz="4" w:space="0" w:color="auto"/>
              <w:right w:val="single" w:sz="4" w:space="0" w:color="auto"/>
            </w:tcBorders>
            <w:noWrap/>
            <w:hideMark/>
          </w:tcPr>
          <w:p w14:paraId="6B045D5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ألبانيا</w:t>
            </w:r>
          </w:p>
        </w:tc>
        <w:tc>
          <w:tcPr>
            <w:tcW w:w="1405" w:type="dxa"/>
            <w:tcBorders>
              <w:top w:val="nil"/>
              <w:left w:val="nil"/>
              <w:bottom w:val="single" w:sz="4" w:space="0" w:color="auto"/>
              <w:right w:val="single" w:sz="4" w:space="0" w:color="auto"/>
            </w:tcBorders>
            <w:noWrap/>
            <w:hideMark/>
          </w:tcPr>
          <w:p w14:paraId="217D96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69FA897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4B778C9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445A57B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58E340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6CA39DE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4D7949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84</w:t>
            </w:r>
          </w:p>
        </w:tc>
        <w:tc>
          <w:tcPr>
            <w:tcW w:w="2145" w:type="dxa"/>
            <w:tcBorders>
              <w:top w:val="nil"/>
              <w:left w:val="nil"/>
              <w:bottom w:val="single" w:sz="4" w:space="0" w:color="auto"/>
              <w:right w:val="single" w:sz="4" w:space="0" w:color="auto"/>
            </w:tcBorders>
            <w:noWrap/>
            <w:hideMark/>
          </w:tcPr>
          <w:p w14:paraId="0D6B4FA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أرمينيا</w:t>
            </w:r>
          </w:p>
        </w:tc>
        <w:tc>
          <w:tcPr>
            <w:tcW w:w="1405" w:type="dxa"/>
            <w:tcBorders>
              <w:top w:val="nil"/>
              <w:left w:val="nil"/>
              <w:bottom w:val="single" w:sz="4" w:space="0" w:color="auto"/>
              <w:right w:val="single" w:sz="4" w:space="0" w:color="auto"/>
            </w:tcBorders>
            <w:noWrap/>
            <w:hideMark/>
          </w:tcPr>
          <w:p w14:paraId="68DC60F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0,007</w:t>
            </w:r>
          </w:p>
        </w:tc>
        <w:tc>
          <w:tcPr>
            <w:tcW w:w="1406" w:type="dxa"/>
            <w:tcBorders>
              <w:top w:val="nil"/>
              <w:left w:val="nil"/>
              <w:bottom w:val="single" w:sz="4" w:space="0" w:color="auto"/>
              <w:right w:val="single" w:sz="4" w:space="0" w:color="auto"/>
            </w:tcBorders>
            <w:noWrap/>
            <w:hideMark/>
          </w:tcPr>
          <w:p w14:paraId="6980914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45288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D3DB91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3F3D79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D24AD1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BED176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85</w:t>
            </w:r>
          </w:p>
        </w:tc>
        <w:tc>
          <w:tcPr>
            <w:tcW w:w="2145" w:type="dxa"/>
            <w:tcBorders>
              <w:top w:val="nil"/>
              <w:left w:val="nil"/>
              <w:bottom w:val="single" w:sz="4" w:space="0" w:color="auto"/>
              <w:right w:val="single" w:sz="4" w:space="0" w:color="auto"/>
            </w:tcBorders>
            <w:noWrap/>
            <w:hideMark/>
          </w:tcPr>
          <w:p w14:paraId="31A7DA0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بلغاريا</w:t>
            </w:r>
          </w:p>
        </w:tc>
        <w:tc>
          <w:tcPr>
            <w:tcW w:w="1405" w:type="dxa"/>
            <w:tcBorders>
              <w:top w:val="nil"/>
              <w:left w:val="nil"/>
              <w:bottom w:val="single" w:sz="4" w:space="0" w:color="auto"/>
              <w:right w:val="single" w:sz="4" w:space="0" w:color="auto"/>
            </w:tcBorders>
            <w:noWrap/>
            <w:hideMark/>
          </w:tcPr>
          <w:p w14:paraId="0F652CC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0,071</w:t>
            </w:r>
          </w:p>
        </w:tc>
        <w:tc>
          <w:tcPr>
            <w:tcW w:w="1406" w:type="dxa"/>
            <w:tcBorders>
              <w:top w:val="nil"/>
              <w:left w:val="nil"/>
              <w:bottom w:val="single" w:sz="4" w:space="0" w:color="auto"/>
              <w:right w:val="single" w:sz="4" w:space="0" w:color="auto"/>
            </w:tcBorders>
            <w:noWrap/>
            <w:hideMark/>
          </w:tcPr>
          <w:p w14:paraId="37743C3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0,0717</w:t>
            </w:r>
          </w:p>
        </w:tc>
        <w:tc>
          <w:tcPr>
            <w:tcW w:w="1274" w:type="dxa"/>
            <w:tcBorders>
              <w:top w:val="nil"/>
              <w:left w:val="nil"/>
              <w:bottom w:val="single" w:sz="4" w:space="0" w:color="auto"/>
              <w:right w:val="single" w:sz="4" w:space="0" w:color="auto"/>
            </w:tcBorders>
            <w:noWrap/>
            <w:hideMark/>
          </w:tcPr>
          <w:p w14:paraId="0135F27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210 2</w:t>
            </w:r>
          </w:p>
        </w:tc>
        <w:tc>
          <w:tcPr>
            <w:tcW w:w="1271" w:type="dxa"/>
            <w:tcBorders>
              <w:top w:val="nil"/>
              <w:left w:val="nil"/>
              <w:bottom w:val="single" w:sz="4" w:space="0" w:color="auto"/>
              <w:right w:val="single" w:sz="4" w:space="0" w:color="auto"/>
            </w:tcBorders>
            <w:noWrap/>
            <w:hideMark/>
          </w:tcPr>
          <w:p w14:paraId="0DA4018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916 2</w:t>
            </w:r>
          </w:p>
        </w:tc>
        <w:tc>
          <w:tcPr>
            <w:tcW w:w="1415" w:type="dxa"/>
            <w:tcBorders>
              <w:top w:val="nil"/>
              <w:left w:val="nil"/>
              <w:bottom w:val="single" w:sz="4" w:space="0" w:color="auto"/>
              <w:right w:val="single" w:sz="4" w:space="0" w:color="auto"/>
            </w:tcBorders>
            <w:noWrap/>
            <w:hideMark/>
          </w:tcPr>
          <w:p w14:paraId="67DB24E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126 5</w:t>
            </w:r>
          </w:p>
        </w:tc>
      </w:tr>
      <w:tr w:rsidR="007C2FCD" w:rsidRPr="003A268E" w14:paraId="79DBC46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3113FC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w:t>
            </w:r>
          </w:p>
        </w:tc>
        <w:tc>
          <w:tcPr>
            <w:tcW w:w="2145" w:type="dxa"/>
            <w:tcBorders>
              <w:top w:val="nil"/>
              <w:left w:val="nil"/>
              <w:bottom w:val="single" w:sz="4" w:space="0" w:color="auto"/>
              <w:right w:val="single" w:sz="4" w:space="0" w:color="auto"/>
            </w:tcBorders>
            <w:noWrap/>
            <w:hideMark/>
          </w:tcPr>
          <w:p w14:paraId="27C932E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كرواتيا</w:t>
            </w:r>
          </w:p>
        </w:tc>
        <w:tc>
          <w:tcPr>
            <w:tcW w:w="1405" w:type="dxa"/>
            <w:tcBorders>
              <w:top w:val="nil"/>
              <w:left w:val="nil"/>
              <w:bottom w:val="single" w:sz="4" w:space="0" w:color="auto"/>
              <w:right w:val="single" w:sz="4" w:space="0" w:color="auto"/>
            </w:tcBorders>
            <w:noWrap/>
            <w:hideMark/>
          </w:tcPr>
          <w:p w14:paraId="6CB3825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0,088</w:t>
            </w:r>
          </w:p>
        </w:tc>
        <w:tc>
          <w:tcPr>
            <w:tcW w:w="1406" w:type="dxa"/>
            <w:tcBorders>
              <w:top w:val="nil"/>
              <w:left w:val="nil"/>
              <w:bottom w:val="single" w:sz="4" w:space="0" w:color="auto"/>
              <w:right w:val="single" w:sz="4" w:space="0" w:color="auto"/>
            </w:tcBorders>
            <w:noWrap/>
            <w:hideMark/>
          </w:tcPr>
          <w:p w14:paraId="3D9B3D8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0,0888</w:t>
            </w:r>
          </w:p>
        </w:tc>
        <w:tc>
          <w:tcPr>
            <w:tcW w:w="1274" w:type="dxa"/>
            <w:tcBorders>
              <w:top w:val="nil"/>
              <w:left w:val="nil"/>
              <w:bottom w:val="single" w:sz="4" w:space="0" w:color="auto"/>
              <w:right w:val="single" w:sz="4" w:space="0" w:color="auto"/>
            </w:tcBorders>
            <w:noWrap/>
            <w:hideMark/>
          </w:tcPr>
          <w:p w14:paraId="0795729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739 2</w:t>
            </w:r>
          </w:p>
        </w:tc>
        <w:tc>
          <w:tcPr>
            <w:tcW w:w="1271" w:type="dxa"/>
            <w:tcBorders>
              <w:top w:val="nil"/>
              <w:left w:val="nil"/>
              <w:bottom w:val="single" w:sz="4" w:space="0" w:color="auto"/>
              <w:right w:val="single" w:sz="4" w:space="0" w:color="auto"/>
            </w:tcBorders>
            <w:noWrap/>
            <w:hideMark/>
          </w:tcPr>
          <w:p w14:paraId="0B59C3F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614 3</w:t>
            </w:r>
          </w:p>
        </w:tc>
        <w:tc>
          <w:tcPr>
            <w:tcW w:w="1415" w:type="dxa"/>
            <w:tcBorders>
              <w:top w:val="nil"/>
              <w:left w:val="nil"/>
              <w:bottom w:val="single" w:sz="4" w:space="0" w:color="auto"/>
              <w:right w:val="single" w:sz="4" w:space="0" w:color="auto"/>
            </w:tcBorders>
            <w:noWrap/>
            <w:hideMark/>
          </w:tcPr>
          <w:p w14:paraId="0DBF2AD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353 6</w:t>
            </w:r>
          </w:p>
        </w:tc>
      </w:tr>
      <w:tr w:rsidR="007C2FCD" w:rsidRPr="003A268E" w14:paraId="3FB3C1B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F0ADA7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87</w:t>
            </w:r>
          </w:p>
        </w:tc>
        <w:tc>
          <w:tcPr>
            <w:tcW w:w="2145" w:type="dxa"/>
            <w:tcBorders>
              <w:top w:val="nil"/>
              <w:left w:val="nil"/>
              <w:bottom w:val="single" w:sz="4" w:space="0" w:color="auto"/>
              <w:right w:val="single" w:sz="4" w:space="0" w:color="auto"/>
            </w:tcBorders>
            <w:noWrap/>
            <w:hideMark/>
          </w:tcPr>
          <w:p w14:paraId="5E6BFDD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تشيكيا</w:t>
            </w:r>
          </w:p>
        </w:tc>
        <w:tc>
          <w:tcPr>
            <w:tcW w:w="1405" w:type="dxa"/>
            <w:tcBorders>
              <w:top w:val="nil"/>
              <w:left w:val="nil"/>
              <w:bottom w:val="single" w:sz="4" w:space="0" w:color="auto"/>
              <w:right w:val="single" w:sz="4" w:space="0" w:color="auto"/>
            </w:tcBorders>
            <w:noWrap/>
            <w:hideMark/>
          </w:tcPr>
          <w:p w14:paraId="6FF60F9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0,344</w:t>
            </w:r>
          </w:p>
        </w:tc>
        <w:tc>
          <w:tcPr>
            <w:tcW w:w="1406" w:type="dxa"/>
            <w:tcBorders>
              <w:top w:val="nil"/>
              <w:left w:val="nil"/>
              <w:bottom w:val="single" w:sz="4" w:space="0" w:color="auto"/>
              <w:right w:val="single" w:sz="4" w:space="0" w:color="auto"/>
            </w:tcBorders>
            <w:noWrap/>
            <w:hideMark/>
          </w:tcPr>
          <w:p w14:paraId="4DC243E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0,3472</w:t>
            </w:r>
          </w:p>
        </w:tc>
        <w:tc>
          <w:tcPr>
            <w:tcW w:w="1274" w:type="dxa"/>
            <w:tcBorders>
              <w:top w:val="nil"/>
              <w:left w:val="nil"/>
              <w:bottom w:val="single" w:sz="4" w:space="0" w:color="auto"/>
              <w:right w:val="single" w:sz="4" w:space="0" w:color="auto"/>
            </w:tcBorders>
            <w:noWrap/>
            <w:hideMark/>
          </w:tcPr>
          <w:p w14:paraId="30B368D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705 10</w:t>
            </w:r>
          </w:p>
        </w:tc>
        <w:tc>
          <w:tcPr>
            <w:tcW w:w="1271" w:type="dxa"/>
            <w:tcBorders>
              <w:top w:val="nil"/>
              <w:left w:val="nil"/>
              <w:bottom w:val="single" w:sz="4" w:space="0" w:color="auto"/>
              <w:right w:val="single" w:sz="4" w:space="0" w:color="auto"/>
            </w:tcBorders>
            <w:noWrap/>
            <w:hideMark/>
          </w:tcPr>
          <w:p w14:paraId="6DCA6A0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129 14</w:t>
            </w:r>
          </w:p>
        </w:tc>
        <w:tc>
          <w:tcPr>
            <w:tcW w:w="1415" w:type="dxa"/>
            <w:tcBorders>
              <w:top w:val="nil"/>
              <w:left w:val="nil"/>
              <w:bottom w:val="single" w:sz="4" w:space="0" w:color="auto"/>
              <w:right w:val="single" w:sz="4" w:space="0" w:color="auto"/>
            </w:tcBorders>
            <w:noWrap/>
            <w:hideMark/>
          </w:tcPr>
          <w:p w14:paraId="095291E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834 24</w:t>
            </w:r>
          </w:p>
        </w:tc>
      </w:tr>
      <w:tr w:rsidR="007C2FCD" w:rsidRPr="003A268E" w14:paraId="3B77249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E1AE31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88</w:t>
            </w:r>
          </w:p>
        </w:tc>
        <w:tc>
          <w:tcPr>
            <w:tcW w:w="2145" w:type="dxa"/>
            <w:tcBorders>
              <w:top w:val="nil"/>
              <w:left w:val="nil"/>
              <w:bottom w:val="single" w:sz="4" w:space="0" w:color="auto"/>
              <w:right w:val="single" w:sz="4" w:space="0" w:color="auto"/>
            </w:tcBorders>
            <w:noWrap/>
            <w:hideMark/>
          </w:tcPr>
          <w:p w14:paraId="1887CFB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إستونيا</w:t>
            </w:r>
          </w:p>
        </w:tc>
        <w:tc>
          <w:tcPr>
            <w:tcW w:w="1405" w:type="dxa"/>
            <w:tcBorders>
              <w:top w:val="nil"/>
              <w:left w:val="nil"/>
              <w:bottom w:val="single" w:sz="4" w:space="0" w:color="auto"/>
              <w:right w:val="single" w:sz="4" w:space="0" w:color="auto"/>
            </w:tcBorders>
            <w:noWrap/>
            <w:hideMark/>
          </w:tcPr>
          <w:p w14:paraId="2D39576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0,045</w:t>
            </w:r>
          </w:p>
        </w:tc>
        <w:tc>
          <w:tcPr>
            <w:tcW w:w="1406" w:type="dxa"/>
            <w:tcBorders>
              <w:top w:val="nil"/>
              <w:left w:val="nil"/>
              <w:bottom w:val="single" w:sz="4" w:space="0" w:color="auto"/>
              <w:right w:val="single" w:sz="4" w:space="0" w:color="auto"/>
            </w:tcBorders>
            <w:noWrap/>
            <w:hideMark/>
          </w:tcPr>
          <w:p w14:paraId="0BDB11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0,0454</w:t>
            </w:r>
          </w:p>
        </w:tc>
        <w:tc>
          <w:tcPr>
            <w:tcW w:w="1274" w:type="dxa"/>
            <w:tcBorders>
              <w:top w:val="nil"/>
              <w:left w:val="nil"/>
              <w:bottom w:val="single" w:sz="4" w:space="0" w:color="auto"/>
              <w:right w:val="single" w:sz="4" w:space="0" w:color="auto"/>
            </w:tcBorders>
            <w:noWrap/>
            <w:hideMark/>
          </w:tcPr>
          <w:p w14:paraId="6E2D5C2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400 1</w:t>
            </w:r>
          </w:p>
        </w:tc>
        <w:tc>
          <w:tcPr>
            <w:tcW w:w="1271" w:type="dxa"/>
            <w:tcBorders>
              <w:top w:val="nil"/>
              <w:left w:val="nil"/>
              <w:bottom w:val="single" w:sz="4" w:space="0" w:color="auto"/>
              <w:right w:val="single" w:sz="4" w:space="0" w:color="auto"/>
            </w:tcBorders>
            <w:noWrap/>
            <w:hideMark/>
          </w:tcPr>
          <w:p w14:paraId="5D36433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848 1</w:t>
            </w:r>
          </w:p>
        </w:tc>
        <w:tc>
          <w:tcPr>
            <w:tcW w:w="1415" w:type="dxa"/>
            <w:tcBorders>
              <w:top w:val="nil"/>
              <w:left w:val="nil"/>
              <w:bottom w:val="single" w:sz="4" w:space="0" w:color="auto"/>
              <w:right w:val="single" w:sz="4" w:space="0" w:color="auto"/>
            </w:tcBorders>
            <w:noWrap/>
            <w:hideMark/>
          </w:tcPr>
          <w:p w14:paraId="05BCEA5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249 3</w:t>
            </w:r>
          </w:p>
        </w:tc>
      </w:tr>
      <w:tr w:rsidR="007C2FCD" w:rsidRPr="003A268E" w14:paraId="603A629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4C44B1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89</w:t>
            </w:r>
          </w:p>
        </w:tc>
        <w:tc>
          <w:tcPr>
            <w:tcW w:w="2145" w:type="dxa"/>
            <w:tcBorders>
              <w:top w:val="nil"/>
              <w:left w:val="nil"/>
              <w:bottom w:val="single" w:sz="4" w:space="0" w:color="auto"/>
              <w:right w:val="single" w:sz="4" w:space="0" w:color="auto"/>
            </w:tcBorders>
            <w:noWrap/>
            <w:hideMark/>
          </w:tcPr>
          <w:p w14:paraId="59808F3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جورجيا</w:t>
            </w:r>
          </w:p>
        </w:tc>
        <w:tc>
          <w:tcPr>
            <w:tcW w:w="1405" w:type="dxa"/>
            <w:tcBorders>
              <w:top w:val="nil"/>
              <w:left w:val="nil"/>
              <w:bottom w:val="single" w:sz="4" w:space="0" w:color="auto"/>
              <w:right w:val="single" w:sz="4" w:space="0" w:color="auto"/>
            </w:tcBorders>
            <w:noWrap/>
            <w:hideMark/>
          </w:tcPr>
          <w:p w14:paraId="3402E1C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0,009</w:t>
            </w:r>
          </w:p>
        </w:tc>
        <w:tc>
          <w:tcPr>
            <w:tcW w:w="1406" w:type="dxa"/>
            <w:tcBorders>
              <w:top w:val="nil"/>
              <w:left w:val="nil"/>
              <w:bottom w:val="single" w:sz="4" w:space="0" w:color="auto"/>
              <w:right w:val="single" w:sz="4" w:space="0" w:color="auto"/>
            </w:tcBorders>
            <w:noWrap/>
            <w:hideMark/>
          </w:tcPr>
          <w:p w14:paraId="6D9BB2D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092869A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E6AD2A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3207BC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C44C54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AE4B25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90</w:t>
            </w:r>
          </w:p>
        </w:tc>
        <w:tc>
          <w:tcPr>
            <w:tcW w:w="2145" w:type="dxa"/>
            <w:tcBorders>
              <w:top w:val="nil"/>
              <w:left w:val="nil"/>
              <w:bottom w:val="single" w:sz="4" w:space="0" w:color="auto"/>
              <w:right w:val="single" w:sz="4" w:space="0" w:color="auto"/>
            </w:tcBorders>
            <w:noWrap/>
            <w:hideMark/>
          </w:tcPr>
          <w:p w14:paraId="72998C2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هنغاريا</w:t>
            </w:r>
          </w:p>
        </w:tc>
        <w:tc>
          <w:tcPr>
            <w:tcW w:w="1405" w:type="dxa"/>
            <w:tcBorders>
              <w:top w:val="nil"/>
              <w:left w:val="nil"/>
              <w:bottom w:val="single" w:sz="4" w:space="0" w:color="auto"/>
              <w:right w:val="single" w:sz="4" w:space="0" w:color="auto"/>
            </w:tcBorders>
            <w:noWrap/>
            <w:hideMark/>
          </w:tcPr>
          <w:p w14:paraId="07A21C3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0,223</w:t>
            </w:r>
          </w:p>
        </w:tc>
        <w:tc>
          <w:tcPr>
            <w:tcW w:w="1406" w:type="dxa"/>
            <w:tcBorders>
              <w:top w:val="nil"/>
              <w:left w:val="nil"/>
              <w:bottom w:val="single" w:sz="4" w:space="0" w:color="auto"/>
              <w:right w:val="single" w:sz="4" w:space="0" w:color="auto"/>
            </w:tcBorders>
            <w:noWrap/>
            <w:hideMark/>
          </w:tcPr>
          <w:p w14:paraId="712058D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0,2251</w:t>
            </w:r>
          </w:p>
        </w:tc>
        <w:tc>
          <w:tcPr>
            <w:tcW w:w="1274" w:type="dxa"/>
            <w:tcBorders>
              <w:top w:val="nil"/>
              <w:left w:val="nil"/>
              <w:bottom w:val="single" w:sz="4" w:space="0" w:color="auto"/>
              <w:right w:val="single" w:sz="4" w:space="0" w:color="auto"/>
            </w:tcBorders>
            <w:noWrap/>
            <w:hideMark/>
          </w:tcPr>
          <w:p w14:paraId="00FD368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940 6</w:t>
            </w:r>
          </w:p>
        </w:tc>
        <w:tc>
          <w:tcPr>
            <w:tcW w:w="1271" w:type="dxa"/>
            <w:tcBorders>
              <w:top w:val="nil"/>
              <w:left w:val="nil"/>
              <w:bottom w:val="single" w:sz="4" w:space="0" w:color="auto"/>
              <w:right w:val="single" w:sz="4" w:space="0" w:color="auto"/>
            </w:tcBorders>
            <w:noWrap/>
            <w:hideMark/>
          </w:tcPr>
          <w:p w14:paraId="0D21ADC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159 9</w:t>
            </w:r>
          </w:p>
        </w:tc>
        <w:tc>
          <w:tcPr>
            <w:tcW w:w="1415" w:type="dxa"/>
            <w:tcBorders>
              <w:top w:val="nil"/>
              <w:left w:val="nil"/>
              <w:bottom w:val="single" w:sz="4" w:space="0" w:color="auto"/>
              <w:right w:val="single" w:sz="4" w:space="0" w:color="auto"/>
            </w:tcBorders>
            <w:noWrap/>
            <w:hideMark/>
          </w:tcPr>
          <w:p w14:paraId="6014E29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099 16</w:t>
            </w:r>
          </w:p>
        </w:tc>
      </w:tr>
      <w:tr w:rsidR="007C2FCD" w:rsidRPr="003A268E" w14:paraId="1B567BBF"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550386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91</w:t>
            </w:r>
          </w:p>
        </w:tc>
        <w:tc>
          <w:tcPr>
            <w:tcW w:w="2145" w:type="dxa"/>
            <w:tcBorders>
              <w:top w:val="nil"/>
              <w:left w:val="nil"/>
              <w:bottom w:val="single" w:sz="4" w:space="0" w:color="auto"/>
              <w:right w:val="single" w:sz="4" w:space="0" w:color="auto"/>
            </w:tcBorders>
            <w:noWrap/>
            <w:hideMark/>
          </w:tcPr>
          <w:p w14:paraId="4191004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لاتفيا</w:t>
            </w:r>
          </w:p>
        </w:tc>
        <w:tc>
          <w:tcPr>
            <w:tcW w:w="1405" w:type="dxa"/>
            <w:tcBorders>
              <w:top w:val="nil"/>
              <w:left w:val="nil"/>
              <w:bottom w:val="single" w:sz="4" w:space="0" w:color="auto"/>
              <w:right w:val="single" w:sz="4" w:space="0" w:color="auto"/>
            </w:tcBorders>
            <w:noWrap/>
            <w:hideMark/>
          </w:tcPr>
          <w:p w14:paraId="72C40E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0,05</w:t>
            </w:r>
          </w:p>
        </w:tc>
        <w:tc>
          <w:tcPr>
            <w:tcW w:w="1406" w:type="dxa"/>
            <w:tcBorders>
              <w:top w:val="nil"/>
              <w:left w:val="nil"/>
              <w:bottom w:val="single" w:sz="4" w:space="0" w:color="auto"/>
              <w:right w:val="single" w:sz="4" w:space="0" w:color="auto"/>
            </w:tcBorders>
            <w:noWrap/>
            <w:hideMark/>
          </w:tcPr>
          <w:p w14:paraId="6673610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0,0505</w:t>
            </w:r>
          </w:p>
        </w:tc>
        <w:tc>
          <w:tcPr>
            <w:tcW w:w="1274" w:type="dxa"/>
            <w:tcBorders>
              <w:top w:val="nil"/>
              <w:left w:val="nil"/>
              <w:bottom w:val="single" w:sz="4" w:space="0" w:color="auto"/>
              <w:right w:val="single" w:sz="4" w:space="0" w:color="auto"/>
            </w:tcBorders>
            <w:noWrap/>
            <w:hideMark/>
          </w:tcPr>
          <w:p w14:paraId="735F331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556 1</w:t>
            </w:r>
          </w:p>
        </w:tc>
        <w:tc>
          <w:tcPr>
            <w:tcW w:w="1271" w:type="dxa"/>
            <w:tcBorders>
              <w:top w:val="nil"/>
              <w:left w:val="nil"/>
              <w:bottom w:val="single" w:sz="4" w:space="0" w:color="auto"/>
              <w:right w:val="single" w:sz="4" w:space="0" w:color="auto"/>
            </w:tcBorders>
            <w:noWrap/>
            <w:hideMark/>
          </w:tcPr>
          <w:p w14:paraId="2637235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054 2</w:t>
            </w:r>
          </w:p>
        </w:tc>
        <w:tc>
          <w:tcPr>
            <w:tcW w:w="1415" w:type="dxa"/>
            <w:tcBorders>
              <w:top w:val="nil"/>
              <w:left w:val="nil"/>
              <w:bottom w:val="single" w:sz="4" w:space="0" w:color="auto"/>
              <w:right w:val="single" w:sz="4" w:space="0" w:color="auto"/>
            </w:tcBorders>
            <w:noWrap/>
            <w:hideMark/>
          </w:tcPr>
          <w:p w14:paraId="2C53865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610 3</w:t>
            </w:r>
          </w:p>
        </w:tc>
      </w:tr>
      <w:tr w:rsidR="007C2FCD" w:rsidRPr="003A268E" w14:paraId="3536C8D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FD61FA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92</w:t>
            </w:r>
          </w:p>
        </w:tc>
        <w:tc>
          <w:tcPr>
            <w:tcW w:w="2145" w:type="dxa"/>
            <w:tcBorders>
              <w:top w:val="nil"/>
              <w:left w:val="nil"/>
              <w:bottom w:val="single" w:sz="4" w:space="0" w:color="auto"/>
              <w:right w:val="single" w:sz="4" w:space="0" w:color="auto"/>
            </w:tcBorders>
            <w:noWrap/>
            <w:hideMark/>
          </w:tcPr>
          <w:p w14:paraId="348A597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ليتوانيا</w:t>
            </w:r>
          </w:p>
        </w:tc>
        <w:tc>
          <w:tcPr>
            <w:tcW w:w="1405" w:type="dxa"/>
            <w:tcBorders>
              <w:top w:val="nil"/>
              <w:left w:val="nil"/>
              <w:bottom w:val="single" w:sz="4" w:space="0" w:color="auto"/>
              <w:right w:val="single" w:sz="4" w:space="0" w:color="auto"/>
            </w:tcBorders>
            <w:noWrap/>
            <w:hideMark/>
          </w:tcPr>
          <w:p w14:paraId="3A97CCE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0,081</w:t>
            </w:r>
          </w:p>
        </w:tc>
        <w:tc>
          <w:tcPr>
            <w:tcW w:w="1406" w:type="dxa"/>
            <w:tcBorders>
              <w:top w:val="nil"/>
              <w:left w:val="nil"/>
              <w:bottom w:val="single" w:sz="4" w:space="0" w:color="auto"/>
              <w:right w:val="single" w:sz="4" w:space="0" w:color="auto"/>
            </w:tcBorders>
            <w:noWrap/>
            <w:hideMark/>
          </w:tcPr>
          <w:p w14:paraId="6C9B9D9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0,0818</w:t>
            </w:r>
          </w:p>
        </w:tc>
        <w:tc>
          <w:tcPr>
            <w:tcW w:w="1274" w:type="dxa"/>
            <w:tcBorders>
              <w:top w:val="nil"/>
              <w:left w:val="nil"/>
              <w:bottom w:val="single" w:sz="4" w:space="0" w:color="auto"/>
              <w:right w:val="single" w:sz="4" w:space="0" w:color="auto"/>
            </w:tcBorders>
            <w:noWrap/>
            <w:hideMark/>
          </w:tcPr>
          <w:p w14:paraId="28FA93F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521 2</w:t>
            </w:r>
          </w:p>
        </w:tc>
        <w:tc>
          <w:tcPr>
            <w:tcW w:w="1271" w:type="dxa"/>
            <w:tcBorders>
              <w:top w:val="nil"/>
              <w:left w:val="nil"/>
              <w:bottom w:val="single" w:sz="4" w:space="0" w:color="auto"/>
              <w:right w:val="single" w:sz="4" w:space="0" w:color="auto"/>
            </w:tcBorders>
            <w:noWrap/>
            <w:hideMark/>
          </w:tcPr>
          <w:p w14:paraId="300BFF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327 3</w:t>
            </w:r>
          </w:p>
        </w:tc>
        <w:tc>
          <w:tcPr>
            <w:tcW w:w="1415" w:type="dxa"/>
            <w:tcBorders>
              <w:top w:val="nil"/>
              <w:left w:val="nil"/>
              <w:bottom w:val="single" w:sz="4" w:space="0" w:color="auto"/>
              <w:right w:val="single" w:sz="4" w:space="0" w:color="auto"/>
            </w:tcBorders>
            <w:noWrap/>
            <w:hideMark/>
          </w:tcPr>
          <w:p w14:paraId="5753642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848 5</w:t>
            </w:r>
          </w:p>
        </w:tc>
      </w:tr>
      <w:tr w:rsidR="007C2FCD" w:rsidRPr="003A268E" w14:paraId="378244F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1C2FC2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93</w:t>
            </w:r>
          </w:p>
        </w:tc>
        <w:tc>
          <w:tcPr>
            <w:tcW w:w="2145" w:type="dxa"/>
            <w:tcBorders>
              <w:top w:val="nil"/>
              <w:left w:val="nil"/>
              <w:bottom w:val="single" w:sz="4" w:space="0" w:color="auto"/>
              <w:right w:val="single" w:sz="4" w:space="0" w:color="auto"/>
            </w:tcBorders>
            <w:noWrap/>
            <w:hideMark/>
          </w:tcPr>
          <w:p w14:paraId="0050322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الجبل الأسود</w:t>
            </w:r>
          </w:p>
        </w:tc>
        <w:tc>
          <w:tcPr>
            <w:tcW w:w="1405" w:type="dxa"/>
            <w:tcBorders>
              <w:top w:val="nil"/>
              <w:left w:val="nil"/>
              <w:bottom w:val="single" w:sz="4" w:space="0" w:color="auto"/>
              <w:right w:val="single" w:sz="4" w:space="0" w:color="auto"/>
            </w:tcBorders>
            <w:noWrap/>
            <w:hideMark/>
          </w:tcPr>
          <w:p w14:paraId="1FA178D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10A55BB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2BC8FF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6ECB7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23CF4A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141E61D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B9CAE9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94</w:t>
            </w:r>
          </w:p>
        </w:tc>
        <w:tc>
          <w:tcPr>
            <w:tcW w:w="2145" w:type="dxa"/>
            <w:tcBorders>
              <w:top w:val="nil"/>
              <w:left w:val="nil"/>
              <w:bottom w:val="single" w:sz="4" w:space="0" w:color="auto"/>
              <w:right w:val="single" w:sz="4" w:space="0" w:color="auto"/>
            </w:tcBorders>
            <w:noWrap/>
            <w:hideMark/>
          </w:tcPr>
          <w:p w14:paraId="64E1CDA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مقدونيا الشمالية</w:t>
            </w:r>
          </w:p>
        </w:tc>
        <w:tc>
          <w:tcPr>
            <w:tcW w:w="1405" w:type="dxa"/>
            <w:tcBorders>
              <w:top w:val="nil"/>
              <w:left w:val="nil"/>
              <w:bottom w:val="single" w:sz="4" w:space="0" w:color="auto"/>
              <w:right w:val="single" w:sz="4" w:space="0" w:color="auto"/>
            </w:tcBorders>
            <w:noWrap/>
            <w:hideMark/>
          </w:tcPr>
          <w:p w14:paraId="459BB63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0,008</w:t>
            </w:r>
          </w:p>
        </w:tc>
        <w:tc>
          <w:tcPr>
            <w:tcW w:w="1406" w:type="dxa"/>
            <w:tcBorders>
              <w:top w:val="nil"/>
              <w:left w:val="nil"/>
              <w:bottom w:val="single" w:sz="4" w:space="0" w:color="auto"/>
              <w:right w:val="single" w:sz="4" w:space="0" w:color="auto"/>
            </w:tcBorders>
            <w:noWrap/>
            <w:hideMark/>
          </w:tcPr>
          <w:p w14:paraId="01A961E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5A1E78B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E0915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D9C66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7439589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C9C2E4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95</w:t>
            </w:r>
          </w:p>
        </w:tc>
        <w:tc>
          <w:tcPr>
            <w:tcW w:w="2145" w:type="dxa"/>
            <w:tcBorders>
              <w:top w:val="nil"/>
              <w:left w:val="nil"/>
              <w:bottom w:val="single" w:sz="4" w:space="0" w:color="auto"/>
              <w:right w:val="single" w:sz="4" w:space="0" w:color="auto"/>
            </w:tcBorders>
            <w:noWrap/>
            <w:hideMark/>
          </w:tcPr>
          <w:p w14:paraId="3EA823F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بولندا</w:t>
            </w:r>
          </w:p>
        </w:tc>
        <w:tc>
          <w:tcPr>
            <w:tcW w:w="1405" w:type="dxa"/>
            <w:tcBorders>
              <w:top w:val="nil"/>
              <w:left w:val="nil"/>
              <w:bottom w:val="single" w:sz="4" w:space="0" w:color="auto"/>
              <w:right w:val="single" w:sz="4" w:space="0" w:color="auto"/>
            </w:tcBorders>
            <w:noWrap/>
            <w:hideMark/>
          </w:tcPr>
          <w:p w14:paraId="5378DA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0,831</w:t>
            </w:r>
          </w:p>
        </w:tc>
        <w:tc>
          <w:tcPr>
            <w:tcW w:w="1406" w:type="dxa"/>
            <w:tcBorders>
              <w:top w:val="nil"/>
              <w:left w:val="nil"/>
              <w:bottom w:val="single" w:sz="4" w:space="0" w:color="auto"/>
              <w:right w:val="single" w:sz="4" w:space="0" w:color="auto"/>
            </w:tcBorders>
            <w:noWrap/>
            <w:hideMark/>
          </w:tcPr>
          <w:p w14:paraId="5E6AFD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0,8387</w:t>
            </w:r>
          </w:p>
        </w:tc>
        <w:tc>
          <w:tcPr>
            <w:tcW w:w="1274" w:type="dxa"/>
            <w:tcBorders>
              <w:top w:val="nil"/>
              <w:left w:val="nil"/>
              <w:bottom w:val="single" w:sz="4" w:space="0" w:color="auto"/>
              <w:right w:val="single" w:sz="4" w:space="0" w:color="auto"/>
            </w:tcBorders>
            <w:noWrap/>
            <w:hideMark/>
          </w:tcPr>
          <w:p w14:paraId="4992272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861 25</w:t>
            </w:r>
          </w:p>
        </w:tc>
        <w:tc>
          <w:tcPr>
            <w:tcW w:w="1271" w:type="dxa"/>
            <w:tcBorders>
              <w:top w:val="nil"/>
              <w:left w:val="nil"/>
              <w:bottom w:val="single" w:sz="4" w:space="0" w:color="auto"/>
              <w:right w:val="single" w:sz="4" w:space="0" w:color="auto"/>
            </w:tcBorders>
            <w:noWrap/>
            <w:hideMark/>
          </w:tcPr>
          <w:p w14:paraId="06F570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130 34</w:t>
            </w:r>
          </w:p>
        </w:tc>
        <w:tc>
          <w:tcPr>
            <w:tcW w:w="1415" w:type="dxa"/>
            <w:tcBorders>
              <w:top w:val="nil"/>
              <w:left w:val="nil"/>
              <w:bottom w:val="single" w:sz="4" w:space="0" w:color="auto"/>
              <w:right w:val="single" w:sz="4" w:space="0" w:color="auto"/>
            </w:tcBorders>
            <w:noWrap/>
            <w:hideMark/>
          </w:tcPr>
          <w:p w14:paraId="10DFC94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992 59</w:t>
            </w:r>
          </w:p>
        </w:tc>
      </w:tr>
      <w:tr w:rsidR="007C2FCD" w:rsidRPr="003A268E" w14:paraId="2C44A7C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708BB1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96</w:t>
            </w:r>
          </w:p>
        </w:tc>
        <w:tc>
          <w:tcPr>
            <w:tcW w:w="2145" w:type="dxa"/>
            <w:tcBorders>
              <w:top w:val="nil"/>
              <w:left w:val="nil"/>
              <w:bottom w:val="single" w:sz="4" w:space="0" w:color="auto"/>
              <w:right w:val="single" w:sz="4" w:space="0" w:color="auto"/>
            </w:tcBorders>
            <w:noWrap/>
            <w:hideMark/>
          </w:tcPr>
          <w:p w14:paraId="04FDAB7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جمهورية مولدوفا</w:t>
            </w:r>
          </w:p>
        </w:tc>
        <w:tc>
          <w:tcPr>
            <w:tcW w:w="1405" w:type="dxa"/>
            <w:tcBorders>
              <w:top w:val="nil"/>
              <w:left w:val="nil"/>
              <w:bottom w:val="single" w:sz="4" w:space="0" w:color="auto"/>
              <w:right w:val="single" w:sz="4" w:space="0" w:color="auto"/>
            </w:tcBorders>
            <w:noWrap/>
            <w:hideMark/>
          </w:tcPr>
          <w:p w14:paraId="12A876E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0,006</w:t>
            </w:r>
          </w:p>
        </w:tc>
        <w:tc>
          <w:tcPr>
            <w:tcW w:w="1406" w:type="dxa"/>
            <w:tcBorders>
              <w:top w:val="nil"/>
              <w:left w:val="nil"/>
              <w:bottom w:val="single" w:sz="4" w:space="0" w:color="auto"/>
              <w:right w:val="single" w:sz="4" w:space="0" w:color="auto"/>
            </w:tcBorders>
            <w:noWrap/>
            <w:hideMark/>
          </w:tcPr>
          <w:p w14:paraId="63E596D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9D88EA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3E62AC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300433D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F5479B6"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0E44DE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97</w:t>
            </w:r>
          </w:p>
        </w:tc>
        <w:tc>
          <w:tcPr>
            <w:tcW w:w="2145" w:type="dxa"/>
            <w:tcBorders>
              <w:top w:val="nil"/>
              <w:left w:val="nil"/>
              <w:bottom w:val="single" w:sz="4" w:space="0" w:color="auto"/>
              <w:right w:val="single" w:sz="4" w:space="0" w:color="auto"/>
            </w:tcBorders>
            <w:noWrap/>
            <w:hideMark/>
          </w:tcPr>
          <w:p w14:paraId="318CCED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رومانيا</w:t>
            </w:r>
          </w:p>
        </w:tc>
        <w:tc>
          <w:tcPr>
            <w:tcW w:w="1405" w:type="dxa"/>
            <w:tcBorders>
              <w:top w:val="nil"/>
              <w:left w:val="nil"/>
              <w:bottom w:val="single" w:sz="4" w:space="0" w:color="auto"/>
              <w:right w:val="single" w:sz="4" w:space="0" w:color="auto"/>
            </w:tcBorders>
            <w:noWrap/>
            <w:hideMark/>
          </w:tcPr>
          <w:p w14:paraId="01E7CBA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0,358</w:t>
            </w:r>
          </w:p>
        </w:tc>
        <w:tc>
          <w:tcPr>
            <w:tcW w:w="1406" w:type="dxa"/>
            <w:tcBorders>
              <w:top w:val="nil"/>
              <w:left w:val="nil"/>
              <w:bottom w:val="single" w:sz="4" w:space="0" w:color="auto"/>
              <w:right w:val="single" w:sz="4" w:space="0" w:color="auto"/>
            </w:tcBorders>
            <w:noWrap/>
            <w:hideMark/>
          </w:tcPr>
          <w:p w14:paraId="347B717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0,3613</w:t>
            </w:r>
          </w:p>
        </w:tc>
        <w:tc>
          <w:tcPr>
            <w:tcW w:w="1274" w:type="dxa"/>
            <w:tcBorders>
              <w:top w:val="nil"/>
              <w:left w:val="nil"/>
              <w:bottom w:val="single" w:sz="4" w:space="0" w:color="auto"/>
              <w:right w:val="single" w:sz="4" w:space="0" w:color="auto"/>
            </w:tcBorders>
            <w:noWrap/>
            <w:hideMark/>
          </w:tcPr>
          <w:p w14:paraId="7EBCF93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141 11</w:t>
            </w:r>
          </w:p>
        </w:tc>
        <w:tc>
          <w:tcPr>
            <w:tcW w:w="1271" w:type="dxa"/>
            <w:tcBorders>
              <w:top w:val="nil"/>
              <w:left w:val="nil"/>
              <w:bottom w:val="single" w:sz="4" w:space="0" w:color="auto"/>
              <w:right w:val="single" w:sz="4" w:space="0" w:color="auto"/>
            </w:tcBorders>
            <w:noWrap/>
            <w:hideMark/>
          </w:tcPr>
          <w:p w14:paraId="32B17DA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704 14</w:t>
            </w:r>
          </w:p>
        </w:tc>
        <w:tc>
          <w:tcPr>
            <w:tcW w:w="1415" w:type="dxa"/>
            <w:tcBorders>
              <w:top w:val="nil"/>
              <w:left w:val="nil"/>
              <w:bottom w:val="single" w:sz="4" w:space="0" w:color="auto"/>
              <w:right w:val="single" w:sz="4" w:space="0" w:color="auto"/>
            </w:tcBorders>
            <w:noWrap/>
            <w:hideMark/>
          </w:tcPr>
          <w:p w14:paraId="5E2F802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845 25</w:t>
            </w:r>
          </w:p>
        </w:tc>
      </w:tr>
      <w:tr w:rsidR="007C2FCD" w:rsidRPr="003A268E" w14:paraId="26C9CB9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6CE2CA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98</w:t>
            </w:r>
          </w:p>
        </w:tc>
        <w:tc>
          <w:tcPr>
            <w:tcW w:w="2145" w:type="dxa"/>
            <w:tcBorders>
              <w:top w:val="nil"/>
              <w:left w:val="nil"/>
              <w:bottom w:val="single" w:sz="4" w:space="0" w:color="auto"/>
              <w:right w:val="single" w:sz="4" w:space="0" w:color="auto"/>
            </w:tcBorders>
            <w:noWrap/>
            <w:hideMark/>
          </w:tcPr>
          <w:p w14:paraId="6E9323C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صربيا</w:t>
            </w:r>
          </w:p>
        </w:tc>
        <w:tc>
          <w:tcPr>
            <w:tcW w:w="1405" w:type="dxa"/>
            <w:tcBorders>
              <w:top w:val="nil"/>
              <w:left w:val="nil"/>
              <w:bottom w:val="single" w:sz="4" w:space="0" w:color="auto"/>
              <w:right w:val="single" w:sz="4" w:space="0" w:color="auto"/>
            </w:tcBorders>
            <w:noWrap/>
            <w:hideMark/>
          </w:tcPr>
          <w:p w14:paraId="1DD197B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0,04</w:t>
            </w:r>
          </w:p>
        </w:tc>
        <w:tc>
          <w:tcPr>
            <w:tcW w:w="1406" w:type="dxa"/>
            <w:tcBorders>
              <w:top w:val="nil"/>
              <w:left w:val="nil"/>
              <w:bottom w:val="single" w:sz="4" w:space="0" w:color="auto"/>
              <w:right w:val="single" w:sz="4" w:space="0" w:color="auto"/>
            </w:tcBorders>
            <w:noWrap/>
            <w:hideMark/>
          </w:tcPr>
          <w:p w14:paraId="0CB50C8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0,0404</w:t>
            </w:r>
          </w:p>
        </w:tc>
        <w:tc>
          <w:tcPr>
            <w:tcW w:w="1274" w:type="dxa"/>
            <w:tcBorders>
              <w:top w:val="nil"/>
              <w:left w:val="nil"/>
              <w:bottom w:val="single" w:sz="4" w:space="0" w:color="auto"/>
              <w:right w:val="single" w:sz="4" w:space="0" w:color="auto"/>
            </w:tcBorders>
            <w:noWrap/>
            <w:hideMark/>
          </w:tcPr>
          <w:p w14:paraId="18AEB63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245 1</w:t>
            </w:r>
          </w:p>
        </w:tc>
        <w:tc>
          <w:tcPr>
            <w:tcW w:w="1271" w:type="dxa"/>
            <w:tcBorders>
              <w:top w:val="nil"/>
              <w:left w:val="nil"/>
              <w:bottom w:val="single" w:sz="4" w:space="0" w:color="auto"/>
              <w:right w:val="single" w:sz="4" w:space="0" w:color="auto"/>
            </w:tcBorders>
            <w:noWrap/>
            <w:hideMark/>
          </w:tcPr>
          <w:p w14:paraId="0190482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643 1</w:t>
            </w:r>
          </w:p>
        </w:tc>
        <w:tc>
          <w:tcPr>
            <w:tcW w:w="1415" w:type="dxa"/>
            <w:tcBorders>
              <w:top w:val="nil"/>
              <w:left w:val="nil"/>
              <w:bottom w:val="single" w:sz="4" w:space="0" w:color="auto"/>
              <w:right w:val="single" w:sz="4" w:space="0" w:color="auto"/>
            </w:tcBorders>
            <w:noWrap/>
            <w:hideMark/>
          </w:tcPr>
          <w:p w14:paraId="172CA52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888 2</w:t>
            </w:r>
          </w:p>
        </w:tc>
      </w:tr>
      <w:tr w:rsidR="007C2FCD" w:rsidRPr="003A268E" w14:paraId="354A344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693A10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lastRenderedPageBreak/>
              <w:t>99</w:t>
            </w:r>
          </w:p>
        </w:tc>
        <w:tc>
          <w:tcPr>
            <w:tcW w:w="2145" w:type="dxa"/>
            <w:tcBorders>
              <w:top w:val="nil"/>
              <w:left w:val="nil"/>
              <w:bottom w:val="single" w:sz="4" w:space="0" w:color="auto"/>
              <w:right w:val="single" w:sz="4" w:space="0" w:color="auto"/>
            </w:tcBorders>
            <w:noWrap/>
            <w:hideMark/>
          </w:tcPr>
          <w:p w14:paraId="08956AD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سلوفاكيا</w:t>
            </w:r>
          </w:p>
        </w:tc>
        <w:tc>
          <w:tcPr>
            <w:tcW w:w="1405" w:type="dxa"/>
            <w:tcBorders>
              <w:top w:val="nil"/>
              <w:left w:val="nil"/>
              <w:bottom w:val="single" w:sz="4" w:space="0" w:color="auto"/>
              <w:right w:val="single" w:sz="4" w:space="0" w:color="auto"/>
            </w:tcBorders>
            <w:noWrap/>
            <w:hideMark/>
          </w:tcPr>
          <w:p w14:paraId="67307B6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0,149</w:t>
            </w:r>
          </w:p>
        </w:tc>
        <w:tc>
          <w:tcPr>
            <w:tcW w:w="1406" w:type="dxa"/>
            <w:tcBorders>
              <w:top w:val="nil"/>
              <w:left w:val="nil"/>
              <w:bottom w:val="single" w:sz="4" w:space="0" w:color="auto"/>
              <w:right w:val="single" w:sz="4" w:space="0" w:color="auto"/>
            </w:tcBorders>
            <w:noWrap/>
            <w:hideMark/>
          </w:tcPr>
          <w:p w14:paraId="49FB16F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0,1504</w:t>
            </w:r>
          </w:p>
        </w:tc>
        <w:tc>
          <w:tcPr>
            <w:tcW w:w="1274" w:type="dxa"/>
            <w:tcBorders>
              <w:top w:val="nil"/>
              <w:left w:val="nil"/>
              <w:bottom w:val="single" w:sz="4" w:space="0" w:color="auto"/>
              <w:right w:val="single" w:sz="4" w:space="0" w:color="auto"/>
            </w:tcBorders>
            <w:noWrap/>
            <w:hideMark/>
          </w:tcPr>
          <w:p w14:paraId="40ABE8B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637 4</w:t>
            </w:r>
          </w:p>
        </w:tc>
        <w:tc>
          <w:tcPr>
            <w:tcW w:w="1271" w:type="dxa"/>
            <w:tcBorders>
              <w:top w:val="nil"/>
              <w:left w:val="nil"/>
              <w:bottom w:val="single" w:sz="4" w:space="0" w:color="auto"/>
              <w:right w:val="single" w:sz="4" w:space="0" w:color="auto"/>
            </w:tcBorders>
            <w:noWrap/>
            <w:hideMark/>
          </w:tcPr>
          <w:p w14:paraId="1E0C04D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120 6</w:t>
            </w:r>
          </w:p>
        </w:tc>
        <w:tc>
          <w:tcPr>
            <w:tcW w:w="1415" w:type="dxa"/>
            <w:tcBorders>
              <w:top w:val="nil"/>
              <w:left w:val="nil"/>
              <w:bottom w:val="single" w:sz="4" w:space="0" w:color="auto"/>
              <w:right w:val="single" w:sz="4" w:space="0" w:color="auto"/>
            </w:tcBorders>
            <w:noWrap/>
            <w:hideMark/>
          </w:tcPr>
          <w:p w14:paraId="4E2324D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757 10</w:t>
            </w:r>
          </w:p>
        </w:tc>
      </w:tr>
      <w:tr w:rsidR="007C2FCD" w:rsidRPr="003A268E" w14:paraId="4DE48AD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AC4B3F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100</w:t>
            </w:r>
          </w:p>
        </w:tc>
        <w:tc>
          <w:tcPr>
            <w:tcW w:w="2145" w:type="dxa"/>
            <w:tcBorders>
              <w:top w:val="nil"/>
              <w:left w:val="nil"/>
              <w:bottom w:val="single" w:sz="4" w:space="0" w:color="auto"/>
              <w:right w:val="single" w:sz="4" w:space="0" w:color="auto"/>
            </w:tcBorders>
            <w:noWrap/>
            <w:hideMark/>
          </w:tcPr>
          <w:p w14:paraId="6739676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سلوفينيا</w:t>
            </w:r>
          </w:p>
        </w:tc>
        <w:tc>
          <w:tcPr>
            <w:tcW w:w="1405" w:type="dxa"/>
            <w:tcBorders>
              <w:top w:val="nil"/>
              <w:left w:val="nil"/>
              <w:bottom w:val="single" w:sz="4" w:space="0" w:color="auto"/>
              <w:right w:val="single" w:sz="4" w:space="0" w:color="auto"/>
            </w:tcBorders>
            <w:noWrap/>
            <w:hideMark/>
          </w:tcPr>
          <w:p w14:paraId="204064F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0,077</w:t>
            </w:r>
          </w:p>
        </w:tc>
        <w:tc>
          <w:tcPr>
            <w:tcW w:w="1406" w:type="dxa"/>
            <w:tcBorders>
              <w:top w:val="nil"/>
              <w:left w:val="nil"/>
              <w:bottom w:val="single" w:sz="4" w:space="0" w:color="auto"/>
              <w:right w:val="single" w:sz="4" w:space="0" w:color="auto"/>
            </w:tcBorders>
            <w:noWrap/>
            <w:hideMark/>
          </w:tcPr>
          <w:p w14:paraId="616EE27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0,0777</w:t>
            </w:r>
          </w:p>
        </w:tc>
        <w:tc>
          <w:tcPr>
            <w:tcW w:w="1274" w:type="dxa"/>
            <w:tcBorders>
              <w:top w:val="nil"/>
              <w:left w:val="nil"/>
              <w:bottom w:val="single" w:sz="4" w:space="0" w:color="auto"/>
              <w:right w:val="single" w:sz="4" w:space="0" w:color="auto"/>
            </w:tcBorders>
            <w:noWrap/>
            <w:hideMark/>
          </w:tcPr>
          <w:p w14:paraId="75F32E5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396 2</w:t>
            </w:r>
          </w:p>
        </w:tc>
        <w:tc>
          <w:tcPr>
            <w:tcW w:w="1271" w:type="dxa"/>
            <w:tcBorders>
              <w:top w:val="nil"/>
              <w:left w:val="nil"/>
              <w:bottom w:val="single" w:sz="4" w:space="0" w:color="auto"/>
              <w:right w:val="single" w:sz="4" w:space="0" w:color="auto"/>
            </w:tcBorders>
            <w:noWrap/>
            <w:hideMark/>
          </w:tcPr>
          <w:p w14:paraId="0D46DA5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163 3</w:t>
            </w:r>
          </w:p>
        </w:tc>
        <w:tc>
          <w:tcPr>
            <w:tcW w:w="1415" w:type="dxa"/>
            <w:tcBorders>
              <w:top w:val="nil"/>
              <w:left w:val="nil"/>
              <w:bottom w:val="single" w:sz="4" w:space="0" w:color="auto"/>
              <w:right w:val="single" w:sz="4" w:space="0" w:color="auto"/>
            </w:tcBorders>
            <w:noWrap/>
            <w:hideMark/>
          </w:tcPr>
          <w:p w14:paraId="7233F25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559 5</w:t>
            </w:r>
          </w:p>
        </w:tc>
      </w:tr>
      <w:tr w:rsidR="007C2FCD" w:rsidRPr="003A268E" w14:paraId="3510581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3AEF33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101</w:t>
            </w:r>
          </w:p>
        </w:tc>
        <w:tc>
          <w:tcPr>
            <w:tcW w:w="2145" w:type="dxa"/>
            <w:tcBorders>
              <w:top w:val="nil"/>
              <w:left w:val="nil"/>
              <w:bottom w:val="single" w:sz="4" w:space="0" w:color="auto"/>
              <w:right w:val="single" w:sz="4" w:space="0" w:color="auto"/>
            </w:tcBorders>
            <w:noWrap/>
            <w:hideMark/>
          </w:tcPr>
          <w:p w14:paraId="79B50C5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أوكرانيا</w:t>
            </w:r>
          </w:p>
        </w:tc>
        <w:tc>
          <w:tcPr>
            <w:tcW w:w="1405" w:type="dxa"/>
            <w:tcBorders>
              <w:top w:val="nil"/>
              <w:left w:val="nil"/>
              <w:bottom w:val="single" w:sz="4" w:space="0" w:color="auto"/>
              <w:right w:val="single" w:sz="4" w:space="0" w:color="auto"/>
            </w:tcBorders>
            <w:noWrap/>
            <w:hideMark/>
          </w:tcPr>
          <w:p w14:paraId="31A69E5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0,074</w:t>
            </w:r>
          </w:p>
        </w:tc>
        <w:tc>
          <w:tcPr>
            <w:tcW w:w="1406" w:type="dxa"/>
            <w:tcBorders>
              <w:top w:val="nil"/>
              <w:left w:val="nil"/>
              <w:bottom w:val="single" w:sz="4" w:space="0" w:color="auto"/>
              <w:right w:val="single" w:sz="4" w:space="0" w:color="auto"/>
            </w:tcBorders>
            <w:noWrap/>
            <w:hideMark/>
          </w:tcPr>
          <w:p w14:paraId="6015A03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0,0747</w:t>
            </w:r>
          </w:p>
        </w:tc>
        <w:tc>
          <w:tcPr>
            <w:tcW w:w="1274" w:type="dxa"/>
            <w:tcBorders>
              <w:top w:val="nil"/>
              <w:left w:val="nil"/>
              <w:bottom w:val="single" w:sz="4" w:space="0" w:color="auto"/>
              <w:right w:val="single" w:sz="4" w:space="0" w:color="auto"/>
            </w:tcBorders>
            <w:noWrap/>
            <w:hideMark/>
          </w:tcPr>
          <w:p w14:paraId="38B0165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303 2</w:t>
            </w:r>
          </w:p>
        </w:tc>
        <w:tc>
          <w:tcPr>
            <w:tcW w:w="1271" w:type="dxa"/>
            <w:tcBorders>
              <w:top w:val="nil"/>
              <w:left w:val="nil"/>
              <w:bottom w:val="single" w:sz="4" w:space="0" w:color="auto"/>
              <w:right w:val="single" w:sz="4" w:space="0" w:color="auto"/>
            </w:tcBorders>
            <w:noWrap/>
            <w:hideMark/>
          </w:tcPr>
          <w:p w14:paraId="56555EC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039 3</w:t>
            </w:r>
          </w:p>
        </w:tc>
        <w:tc>
          <w:tcPr>
            <w:tcW w:w="1415" w:type="dxa"/>
            <w:tcBorders>
              <w:top w:val="nil"/>
              <w:left w:val="nil"/>
              <w:bottom w:val="single" w:sz="4" w:space="0" w:color="auto"/>
              <w:right w:val="single" w:sz="4" w:space="0" w:color="auto"/>
            </w:tcBorders>
            <w:noWrap/>
            <w:hideMark/>
          </w:tcPr>
          <w:p w14:paraId="242185A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342 5</w:t>
            </w:r>
          </w:p>
        </w:tc>
      </w:tr>
      <w:tr w:rsidR="00141836" w:rsidRPr="003A268E" w14:paraId="19AB073E" w14:textId="77777777" w:rsidTr="00101FBF">
        <w:trPr>
          <w:trHeight w:val="300"/>
          <w:jc w:val="right"/>
        </w:trPr>
        <w:tc>
          <w:tcPr>
            <w:tcW w:w="9460" w:type="dxa"/>
            <w:gridSpan w:val="7"/>
            <w:tcBorders>
              <w:top w:val="single" w:sz="4" w:space="0" w:color="auto"/>
              <w:left w:val="single" w:sz="4" w:space="0" w:color="auto"/>
              <w:bottom w:val="single" w:sz="4" w:space="0" w:color="auto"/>
              <w:right w:val="single" w:sz="4" w:space="0" w:color="000000"/>
            </w:tcBorders>
            <w:shd w:val="clear" w:color="000000" w:fill="C5D9F1"/>
            <w:noWrap/>
            <w:hideMark/>
          </w:tcPr>
          <w:p w14:paraId="4F0F5134" w14:textId="77777777" w:rsidR="00141836" w:rsidRPr="003A268E" w:rsidRDefault="00141836" w:rsidP="00D576A1">
            <w:pPr>
              <w:pStyle w:val="Normal-pool-Table"/>
              <w:tabs>
                <w:tab w:val="clear" w:pos="1247"/>
                <w:tab w:val="clear" w:pos="1814"/>
                <w:tab w:val="clear" w:pos="2381"/>
                <w:tab w:val="clear" w:pos="2948"/>
                <w:tab w:val="clear" w:pos="3515"/>
                <w:tab w:val="clear" w:pos="4082"/>
              </w:tabs>
              <w:bidi/>
              <w:spacing w:line="280" w:lineRule="exac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دول أمريكا اللاتينية ومنطقة البحر الكاريبي (26)</w:t>
            </w:r>
          </w:p>
        </w:tc>
      </w:tr>
      <w:tr w:rsidR="007C2FCD" w:rsidRPr="003A268E" w14:paraId="65CC075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14196B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102</w:t>
            </w:r>
          </w:p>
        </w:tc>
        <w:tc>
          <w:tcPr>
            <w:tcW w:w="2145" w:type="dxa"/>
            <w:tcBorders>
              <w:top w:val="nil"/>
              <w:left w:val="nil"/>
              <w:bottom w:val="single" w:sz="4" w:space="0" w:color="auto"/>
              <w:right w:val="single" w:sz="4" w:space="0" w:color="auto"/>
            </w:tcBorders>
            <w:noWrap/>
            <w:hideMark/>
          </w:tcPr>
          <w:p w14:paraId="5C3F9F0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أنتيغوا وبربودا</w:t>
            </w:r>
          </w:p>
        </w:tc>
        <w:tc>
          <w:tcPr>
            <w:tcW w:w="1405" w:type="dxa"/>
            <w:tcBorders>
              <w:top w:val="nil"/>
              <w:left w:val="nil"/>
              <w:bottom w:val="single" w:sz="4" w:space="0" w:color="auto"/>
              <w:right w:val="single" w:sz="4" w:space="0" w:color="auto"/>
            </w:tcBorders>
            <w:noWrap/>
            <w:hideMark/>
          </w:tcPr>
          <w:p w14:paraId="0FC3CFD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660A3D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1EE1C3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16BD9DE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035EC58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96C5B5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F42326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103</w:t>
            </w:r>
          </w:p>
        </w:tc>
        <w:tc>
          <w:tcPr>
            <w:tcW w:w="2145" w:type="dxa"/>
            <w:tcBorders>
              <w:top w:val="nil"/>
              <w:left w:val="nil"/>
              <w:bottom w:val="single" w:sz="4" w:space="0" w:color="auto"/>
              <w:right w:val="single" w:sz="4" w:space="0" w:color="auto"/>
            </w:tcBorders>
            <w:noWrap/>
            <w:hideMark/>
          </w:tcPr>
          <w:p w14:paraId="099564A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الأرجنتين</w:t>
            </w:r>
          </w:p>
        </w:tc>
        <w:tc>
          <w:tcPr>
            <w:tcW w:w="1405" w:type="dxa"/>
            <w:tcBorders>
              <w:top w:val="nil"/>
              <w:left w:val="nil"/>
              <w:bottom w:val="single" w:sz="4" w:space="0" w:color="auto"/>
              <w:right w:val="single" w:sz="4" w:space="0" w:color="auto"/>
            </w:tcBorders>
            <w:noWrap/>
            <w:hideMark/>
          </w:tcPr>
          <w:p w14:paraId="43441B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0,49</w:t>
            </w:r>
          </w:p>
        </w:tc>
        <w:tc>
          <w:tcPr>
            <w:tcW w:w="1406" w:type="dxa"/>
            <w:tcBorders>
              <w:top w:val="nil"/>
              <w:left w:val="nil"/>
              <w:bottom w:val="single" w:sz="4" w:space="0" w:color="auto"/>
              <w:right w:val="single" w:sz="4" w:space="0" w:color="auto"/>
            </w:tcBorders>
            <w:noWrap/>
            <w:hideMark/>
          </w:tcPr>
          <w:p w14:paraId="26F1816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0,4946</w:t>
            </w:r>
          </w:p>
        </w:tc>
        <w:tc>
          <w:tcPr>
            <w:tcW w:w="1274" w:type="dxa"/>
            <w:tcBorders>
              <w:top w:val="nil"/>
              <w:left w:val="nil"/>
              <w:bottom w:val="single" w:sz="4" w:space="0" w:color="auto"/>
              <w:right w:val="single" w:sz="4" w:space="0" w:color="auto"/>
            </w:tcBorders>
            <w:noWrap/>
            <w:hideMark/>
          </w:tcPr>
          <w:p w14:paraId="19FE793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249 15</w:t>
            </w:r>
          </w:p>
        </w:tc>
        <w:tc>
          <w:tcPr>
            <w:tcW w:w="1271" w:type="dxa"/>
            <w:tcBorders>
              <w:top w:val="nil"/>
              <w:left w:val="nil"/>
              <w:bottom w:val="single" w:sz="4" w:space="0" w:color="auto"/>
              <w:right w:val="single" w:sz="4" w:space="0" w:color="auto"/>
            </w:tcBorders>
            <w:noWrap/>
            <w:hideMark/>
          </w:tcPr>
          <w:p w14:paraId="527C947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125 20</w:t>
            </w:r>
          </w:p>
        </w:tc>
        <w:tc>
          <w:tcPr>
            <w:tcW w:w="1415" w:type="dxa"/>
            <w:tcBorders>
              <w:top w:val="nil"/>
              <w:left w:val="nil"/>
              <w:bottom w:val="single" w:sz="4" w:space="0" w:color="auto"/>
              <w:right w:val="single" w:sz="4" w:space="0" w:color="auto"/>
            </w:tcBorders>
            <w:noWrap/>
            <w:hideMark/>
          </w:tcPr>
          <w:p w14:paraId="105935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374 35</w:t>
            </w:r>
          </w:p>
        </w:tc>
      </w:tr>
      <w:tr w:rsidR="007C2FCD" w:rsidRPr="003A268E" w14:paraId="33A8831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CF9660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104</w:t>
            </w:r>
          </w:p>
        </w:tc>
        <w:tc>
          <w:tcPr>
            <w:tcW w:w="2145" w:type="dxa"/>
            <w:tcBorders>
              <w:top w:val="nil"/>
              <w:left w:val="nil"/>
              <w:bottom w:val="single" w:sz="4" w:space="0" w:color="auto"/>
              <w:right w:val="single" w:sz="4" w:space="0" w:color="auto"/>
            </w:tcBorders>
            <w:noWrap/>
            <w:hideMark/>
          </w:tcPr>
          <w:p w14:paraId="66CD298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جزر البهاما</w:t>
            </w:r>
          </w:p>
        </w:tc>
        <w:tc>
          <w:tcPr>
            <w:tcW w:w="1405" w:type="dxa"/>
            <w:tcBorders>
              <w:top w:val="nil"/>
              <w:left w:val="nil"/>
              <w:bottom w:val="single" w:sz="4" w:space="0" w:color="auto"/>
              <w:right w:val="single" w:sz="4" w:space="0" w:color="auto"/>
            </w:tcBorders>
            <w:noWrap/>
            <w:hideMark/>
          </w:tcPr>
          <w:p w14:paraId="67BF4FA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0,015</w:t>
            </w:r>
          </w:p>
        </w:tc>
        <w:tc>
          <w:tcPr>
            <w:tcW w:w="1406" w:type="dxa"/>
            <w:tcBorders>
              <w:top w:val="nil"/>
              <w:left w:val="nil"/>
              <w:bottom w:val="single" w:sz="4" w:space="0" w:color="auto"/>
              <w:right w:val="single" w:sz="4" w:space="0" w:color="auto"/>
            </w:tcBorders>
            <w:noWrap/>
            <w:hideMark/>
          </w:tcPr>
          <w:p w14:paraId="316070B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0,0151</w:t>
            </w:r>
          </w:p>
        </w:tc>
        <w:tc>
          <w:tcPr>
            <w:tcW w:w="1274" w:type="dxa"/>
            <w:tcBorders>
              <w:top w:val="nil"/>
              <w:left w:val="nil"/>
              <w:bottom w:val="single" w:sz="4" w:space="0" w:color="auto"/>
              <w:right w:val="single" w:sz="4" w:space="0" w:color="auto"/>
            </w:tcBorders>
            <w:noWrap/>
            <w:hideMark/>
          </w:tcPr>
          <w:p w14:paraId="5BD0362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467</w:t>
            </w:r>
          </w:p>
        </w:tc>
        <w:tc>
          <w:tcPr>
            <w:tcW w:w="1271" w:type="dxa"/>
            <w:tcBorders>
              <w:top w:val="nil"/>
              <w:left w:val="nil"/>
              <w:bottom w:val="single" w:sz="4" w:space="0" w:color="auto"/>
              <w:right w:val="single" w:sz="4" w:space="0" w:color="auto"/>
            </w:tcBorders>
            <w:noWrap/>
            <w:hideMark/>
          </w:tcPr>
          <w:p w14:paraId="5DB9652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616</w:t>
            </w:r>
          </w:p>
        </w:tc>
        <w:tc>
          <w:tcPr>
            <w:tcW w:w="1415" w:type="dxa"/>
            <w:tcBorders>
              <w:top w:val="nil"/>
              <w:left w:val="nil"/>
              <w:bottom w:val="single" w:sz="4" w:space="0" w:color="auto"/>
              <w:right w:val="single" w:sz="4" w:space="0" w:color="auto"/>
            </w:tcBorders>
            <w:noWrap/>
            <w:hideMark/>
          </w:tcPr>
          <w:p w14:paraId="2C6B83B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083 1</w:t>
            </w:r>
          </w:p>
        </w:tc>
      </w:tr>
      <w:tr w:rsidR="007C2FCD" w:rsidRPr="003A268E" w14:paraId="3097404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2BA802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105</w:t>
            </w:r>
          </w:p>
        </w:tc>
        <w:tc>
          <w:tcPr>
            <w:tcW w:w="2145" w:type="dxa"/>
            <w:tcBorders>
              <w:top w:val="nil"/>
              <w:left w:val="nil"/>
              <w:bottom w:val="single" w:sz="4" w:space="0" w:color="auto"/>
              <w:right w:val="single" w:sz="4" w:space="0" w:color="auto"/>
            </w:tcBorders>
            <w:noWrap/>
            <w:hideMark/>
          </w:tcPr>
          <w:p w14:paraId="27D3D7E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بليز</w:t>
            </w:r>
          </w:p>
        </w:tc>
        <w:tc>
          <w:tcPr>
            <w:tcW w:w="1405" w:type="dxa"/>
            <w:tcBorders>
              <w:top w:val="nil"/>
              <w:left w:val="nil"/>
              <w:bottom w:val="single" w:sz="4" w:space="0" w:color="auto"/>
              <w:right w:val="single" w:sz="4" w:space="0" w:color="auto"/>
            </w:tcBorders>
            <w:noWrap/>
            <w:hideMark/>
          </w:tcPr>
          <w:p w14:paraId="050E6A1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1508146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202669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1258B4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785D5BC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746A034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589D33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106</w:t>
            </w:r>
          </w:p>
        </w:tc>
        <w:tc>
          <w:tcPr>
            <w:tcW w:w="2145" w:type="dxa"/>
            <w:tcBorders>
              <w:top w:val="nil"/>
              <w:left w:val="nil"/>
              <w:bottom w:val="single" w:sz="4" w:space="0" w:color="auto"/>
              <w:right w:val="single" w:sz="4" w:space="0" w:color="auto"/>
            </w:tcBorders>
            <w:noWrap/>
            <w:hideMark/>
          </w:tcPr>
          <w:p w14:paraId="03789C4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بوليفيا (دولة - المتعددة القوميات)</w:t>
            </w:r>
          </w:p>
        </w:tc>
        <w:tc>
          <w:tcPr>
            <w:tcW w:w="1405" w:type="dxa"/>
            <w:tcBorders>
              <w:top w:val="nil"/>
              <w:left w:val="nil"/>
              <w:bottom w:val="single" w:sz="4" w:space="0" w:color="auto"/>
              <w:right w:val="single" w:sz="4" w:space="0" w:color="auto"/>
            </w:tcBorders>
            <w:noWrap/>
            <w:hideMark/>
          </w:tcPr>
          <w:p w14:paraId="45102B9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0,018</w:t>
            </w:r>
          </w:p>
        </w:tc>
        <w:tc>
          <w:tcPr>
            <w:tcW w:w="1406" w:type="dxa"/>
            <w:tcBorders>
              <w:top w:val="nil"/>
              <w:left w:val="nil"/>
              <w:bottom w:val="single" w:sz="4" w:space="0" w:color="auto"/>
              <w:right w:val="single" w:sz="4" w:space="0" w:color="auto"/>
            </w:tcBorders>
            <w:noWrap/>
            <w:hideMark/>
          </w:tcPr>
          <w:p w14:paraId="1864BA2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0,0182</w:t>
            </w:r>
          </w:p>
        </w:tc>
        <w:tc>
          <w:tcPr>
            <w:tcW w:w="1274" w:type="dxa"/>
            <w:tcBorders>
              <w:top w:val="nil"/>
              <w:left w:val="nil"/>
              <w:bottom w:val="single" w:sz="4" w:space="0" w:color="auto"/>
              <w:right w:val="single" w:sz="4" w:space="0" w:color="auto"/>
            </w:tcBorders>
            <w:noWrap/>
            <w:hideMark/>
          </w:tcPr>
          <w:p w14:paraId="6B46983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560</w:t>
            </w:r>
          </w:p>
        </w:tc>
        <w:tc>
          <w:tcPr>
            <w:tcW w:w="1271" w:type="dxa"/>
            <w:tcBorders>
              <w:top w:val="nil"/>
              <w:left w:val="nil"/>
              <w:bottom w:val="single" w:sz="4" w:space="0" w:color="auto"/>
              <w:right w:val="single" w:sz="4" w:space="0" w:color="auto"/>
            </w:tcBorders>
            <w:noWrap/>
            <w:hideMark/>
          </w:tcPr>
          <w:p w14:paraId="0E4AC10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739</w:t>
            </w:r>
          </w:p>
        </w:tc>
        <w:tc>
          <w:tcPr>
            <w:tcW w:w="1415" w:type="dxa"/>
            <w:tcBorders>
              <w:top w:val="nil"/>
              <w:left w:val="nil"/>
              <w:bottom w:val="single" w:sz="4" w:space="0" w:color="auto"/>
              <w:right w:val="single" w:sz="4" w:space="0" w:color="auto"/>
            </w:tcBorders>
            <w:noWrap/>
            <w:hideMark/>
          </w:tcPr>
          <w:p w14:paraId="64DC59B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299 1</w:t>
            </w:r>
          </w:p>
        </w:tc>
      </w:tr>
      <w:tr w:rsidR="007C2FCD" w:rsidRPr="003A268E" w14:paraId="6871265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20D10D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107</w:t>
            </w:r>
          </w:p>
        </w:tc>
        <w:tc>
          <w:tcPr>
            <w:tcW w:w="2145" w:type="dxa"/>
            <w:tcBorders>
              <w:top w:val="nil"/>
              <w:left w:val="nil"/>
              <w:bottom w:val="single" w:sz="4" w:space="0" w:color="auto"/>
              <w:right w:val="single" w:sz="4" w:space="0" w:color="auto"/>
            </w:tcBorders>
            <w:noWrap/>
            <w:hideMark/>
          </w:tcPr>
          <w:p w14:paraId="6A4CC62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البرازيل</w:t>
            </w:r>
          </w:p>
        </w:tc>
        <w:tc>
          <w:tcPr>
            <w:tcW w:w="1405" w:type="dxa"/>
            <w:tcBorders>
              <w:top w:val="nil"/>
              <w:left w:val="nil"/>
              <w:bottom w:val="single" w:sz="4" w:space="0" w:color="auto"/>
              <w:right w:val="single" w:sz="4" w:space="0" w:color="auto"/>
            </w:tcBorders>
            <w:noWrap/>
            <w:hideMark/>
          </w:tcPr>
          <w:p w14:paraId="1E5B88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1,411</w:t>
            </w:r>
          </w:p>
        </w:tc>
        <w:tc>
          <w:tcPr>
            <w:tcW w:w="1406" w:type="dxa"/>
            <w:tcBorders>
              <w:top w:val="nil"/>
              <w:left w:val="nil"/>
              <w:bottom w:val="single" w:sz="4" w:space="0" w:color="auto"/>
              <w:right w:val="single" w:sz="4" w:space="0" w:color="auto"/>
            </w:tcBorders>
            <w:noWrap/>
            <w:hideMark/>
          </w:tcPr>
          <w:p w14:paraId="38968CD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1,4241</w:t>
            </w:r>
          </w:p>
        </w:tc>
        <w:tc>
          <w:tcPr>
            <w:tcW w:w="1274" w:type="dxa"/>
            <w:tcBorders>
              <w:top w:val="nil"/>
              <w:left w:val="nil"/>
              <w:bottom w:val="single" w:sz="4" w:space="0" w:color="auto"/>
              <w:right w:val="single" w:sz="4" w:space="0" w:color="auto"/>
            </w:tcBorders>
            <w:noWrap/>
            <w:hideMark/>
          </w:tcPr>
          <w:p w14:paraId="02A5FEF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911 43</w:t>
            </w:r>
          </w:p>
        </w:tc>
        <w:tc>
          <w:tcPr>
            <w:tcW w:w="1271" w:type="dxa"/>
            <w:tcBorders>
              <w:top w:val="nil"/>
              <w:left w:val="nil"/>
              <w:bottom w:val="single" w:sz="4" w:space="0" w:color="auto"/>
              <w:right w:val="single" w:sz="4" w:space="0" w:color="auto"/>
            </w:tcBorders>
            <w:noWrap/>
            <w:hideMark/>
          </w:tcPr>
          <w:p w14:paraId="3532B13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952 57</w:t>
            </w:r>
          </w:p>
        </w:tc>
        <w:tc>
          <w:tcPr>
            <w:tcW w:w="1415" w:type="dxa"/>
            <w:tcBorders>
              <w:top w:val="nil"/>
              <w:left w:val="nil"/>
              <w:bottom w:val="single" w:sz="4" w:space="0" w:color="auto"/>
              <w:right w:val="single" w:sz="4" w:space="0" w:color="auto"/>
            </w:tcBorders>
            <w:noWrap/>
            <w:hideMark/>
          </w:tcPr>
          <w:p w14:paraId="74C5EF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863 101</w:t>
            </w:r>
          </w:p>
        </w:tc>
      </w:tr>
      <w:tr w:rsidR="007C2FCD" w:rsidRPr="003A268E" w14:paraId="5782D62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7D9607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108</w:t>
            </w:r>
          </w:p>
        </w:tc>
        <w:tc>
          <w:tcPr>
            <w:tcW w:w="2145" w:type="dxa"/>
            <w:tcBorders>
              <w:top w:val="nil"/>
              <w:left w:val="nil"/>
              <w:bottom w:val="single" w:sz="4" w:space="0" w:color="auto"/>
              <w:right w:val="single" w:sz="4" w:space="0" w:color="auto"/>
            </w:tcBorders>
            <w:noWrap/>
            <w:hideMark/>
          </w:tcPr>
          <w:p w14:paraId="495705F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شيلي</w:t>
            </w:r>
          </w:p>
        </w:tc>
        <w:tc>
          <w:tcPr>
            <w:tcW w:w="1405" w:type="dxa"/>
            <w:tcBorders>
              <w:top w:val="nil"/>
              <w:left w:val="nil"/>
              <w:bottom w:val="single" w:sz="4" w:space="0" w:color="auto"/>
              <w:right w:val="single" w:sz="4" w:space="0" w:color="auto"/>
            </w:tcBorders>
            <w:noWrap/>
            <w:hideMark/>
          </w:tcPr>
          <w:p w14:paraId="2A8D49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0,374</w:t>
            </w:r>
          </w:p>
        </w:tc>
        <w:tc>
          <w:tcPr>
            <w:tcW w:w="1406" w:type="dxa"/>
            <w:tcBorders>
              <w:top w:val="nil"/>
              <w:left w:val="nil"/>
              <w:bottom w:val="single" w:sz="4" w:space="0" w:color="auto"/>
              <w:right w:val="single" w:sz="4" w:space="0" w:color="auto"/>
            </w:tcBorders>
            <w:noWrap/>
            <w:hideMark/>
          </w:tcPr>
          <w:p w14:paraId="095B9C7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0,3775</w:t>
            </w:r>
          </w:p>
        </w:tc>
        <w:tc>
          <w:tcPr>
            <w:tcW w:w="1274" w:type="dxa"/>
            <w:tcBorders>
              <w:top w:val="nil"/>
              <w:left w:val="nil"/>
              <w:bottom w:val="single" w:sz="4" w:space="0" w:color="auto"/>
              <w:right w:val="single" w:sz="4" w:space="0" w:color="auto"/>
            </w:tcBorders>
            <w:noWrap/>
            <w:hideMark/>
          </w:tcPr>
          <w:p w14:paraId="1A8F48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639 11</w:t>
            </w:r>
          </w:p>
        </w:tc>
        <w:tc>
          <w:tcPr>
            <w:tcW w:w="1271" w:type="dxa"/>
            <w:tcBorders>
              <w:top w:val="nil"/>
              <w:left w:val="nil"/>
              <w:bottom w:val="single" w:sz="4" w:space="0" w:color="auto"/>
              <w:right w:val="single" w:sz="4" w:space="0" w:color="auto"/>
            </w:tcBorders>
            <w:noWrap/>
            <w:hideMark/>
          </w:tcPr>
          <w:p w14:paraId="05E678F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361 15</w:t>
            </w:r>
          </w:p>
        </w:tc>
        <w:tc>
          <w:tcPr>
            <w:tcW w:w="1415" w:type="dxa"/>
            <w:tcBorders>
              <w:top w:val="nil"/>
              <w:left w:val="nil"/>
              <w:bottom w:val="single" w:sz="4" w:space="0" w:color="auto"/>
              <w:right w:val="single" w:sz="4" w:space="0" w:color="auto"/>
            </w:tcBorders>
            <w:noWrap/>
            <w:hideMark/>
          </w:tcPr>
          <w:p w14:paraId="75BC653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000 27</w:t>
            </w:r>
          </w:p>
        </w:tc>
      </w:tr>
      <w:tr w:rsidR="007C2FCD" w:rsidRPr="003A268E" w14:paraId="17490F1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15D74D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109</w:t>
            </w:r>
          </w:p>
        </w:tc>
        <w:tc>
          <w:tcPr>
            <w:tcW w:w="2145" w:type="dxa"/>
            <w:tcBorders>
              <w:top w:val="nil"/>
              <w:left w:val="nil"/>
              <w:bottom w:val="single" w:sz="4" w:space="0" w:color="auto"/>
              <w:right w:val="single" w:sz="4" w:space="0" w:color="auto"/>
            </w:tcBorders>
            <w:noWrap/>
            <w:hideMark/>
          </w:tcPr>
          <w:p w14:paraId="09587FE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كولومبيا</w:t>
            </w:r>
          </w:p>
        </w:tc>
        <w:tc>
          <w:tcPr>
            <w:tcW w:w="1405" w:type="dxa"/>
            <w:tcBorders>
              <w:top w:val="nil"/>
              <w:left w:val="nil"/>
              <w:bottom w:val="single" w:sz="4" w:space="0" w:color="auto"/>
              <w:right w:val="single" w:sz="4" w:space="0" w:color="auto"/>
            </w:tcBorders>
            <w:noWrap/>
            <w:hideMark/>
          </w:tcPr>
          <w:p w14:paraId="232F76F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0,197</w:t>
            </w:r>
          </w:p>
        </w:tc>
        <w:tc>
          <w:tcPr>
            <w:tcW w:w="1406" w:type="dxa"/>
            <w:tcBorders>
              <w:top w:val="nil"/>
              <w:left w:val="nil"/>
              <w:bottom w:val="single" w:sz="4" w:space="0" w:color="auto"/>
              <w:right w:val="single" w:sz="4" w:space="0" w:color="auto"/>
            </w:tcBorders>
            <w:noWrap/>
            <w:hideMark/>
          </w:tcPr>
          <w:p w14:paraId="6EF2D3F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0,1988</w:t>
            </w:r>
          </w:p>
        </w:tc>
        <w:tc>
          <w:tcPr>
            <w:tcW w:w="1274" w:type="dxa"/>
            <w:tcBorders>
              <w:top w:val="nil"/>
              <w:left w:val="nil"/>
              <w:bottom w:val="single" w:sz="4" w:space="0" w:color="auto"/>
              <w:right w:val="single" w:sz="4" w:space="0" w:color="auto"/>
            </w:tcBorders>
            <w:noWrap/>
            <w:hideMark/>
          </w:tcPr>
          <w:p w14:paraId="74BA917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131 6</w:t>
            </w:r>
          </w:p>
        </w:tc>
        <w:tc>
          <w:tcPr>
            <w:tcW w:w="1271" w:type="dxa"/>
            <w:tcBorders>
              <w:top w:val="nil"/>
              <w:left w:val="nil"/>
              <w:bottom w:val="single" w:sz="4" w:space="0" w:color="auto"/>
              <w:right w:val="single" w:sz="4" w:space="0" w:color="auto"/>
            </w:tcBorders>
            <w:noWrap/>
            <w:hideMark/>
          </w:tcPr>
          <w:p w14:paraId="346B108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091 8</w:t>
            </w:r>
          </w:p>
        </w:tc>
        <w:tc>
          <w:tcPr>
            <w:tcW w:w="1415" w:type="dxa"/>
            <w:tcBorders>
              <w:top w:val="nil"/>
              <w:left w:val="nil"/>
              <w:bottom w:val="single" w:sz="4" w:space="0" w:color="auto"/>
              <w:right w:val="single" w:sz="4" w:space="0" w:color="auto"/>
            </w:tcBorders>
            <w:noWrap/>
            <w:hideMark/>
          </w:tcPr>
          <w:p w14:paraId="0A6672A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222 14</w:t>
            </w:r>
          </w:p>
        </w:tc>
      </w:tr>
      <w:tr w:rsidR="007C2FCD" w:rsidRPr="003A268E" w14:paraId="176E7A8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8D4B57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110</w:t>
            </w:r>
          </w:p>
        </w:tc>
        <w:tc>
          <w:tcPr>
            <w:tcW w:w="2145" w:type="dxa"/>
            <w:tcBorders>
              <w:top w:val="nil"/>
              <w:left w:val="nil"/>
              <w:bottom w:val="single" w:sz="4" w:space="0" w:color="auto"/>
              <w:right w:val="single" w:sz="4" w:space="0" w:color="auto"/>
            </w:tcBorders>
            <w:noWrap/>
            <w:hideMark/>
          </w:tcPr>
          <w:p w14:paraId="434203A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كوستاريكا</w:t>
            </w:r>
          </w:p>
        </w:tc>
        <w:tc>
          <w:tcPr>
            <w:tcW w:w="1405" w:type="dxa"/>
            <w:tcBorders>
              <w:top w:val="nil"/>
              <w:left w:val="nil"/>
              <w:bottom w:val="single" w:sz="4" w:space="0" w:color="auto"/>
              <w:right w:val="single" w:sz="4" w:space="0" w:color="auto"/>
            </w:tcBorders>
            <w:noWrap/>
            <w:hideMark/>
          </w:tcPr>
          <w:p w14:paraId="5692CF5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0,063</w:t>
            </w:r>
          </w:p>
        </w:tc>
        <w:tc>
          <w:tcPr>
            <w:tcW w:w="1406" w:type="dxa"/>
            <w:tcBorders>
              <w:top w:val="nil"/>
              <w:left w:val="nil"/>
              <w:bottom w:val="single" w:sz="4" w:space="0" w:color="auto"/>
              <w:right w:val="single" w:sz="4" w:space="0" w:color="auto"/>
            </w:tcBorders>
            <w:noWrap/>
            <w:hideMark/>
          </w:tcPr>
          <w:p w14:paraId="59294D3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0,0636</w:t>
            </w:r>
          </w:p>
        </w:tc>
        <w:tc>
          <w:tcPr>
            <w:tcW w:w="1274" w:type="dxa"/>
            <w:tcBorders>
              <w:top w:val="nil"/>
              <w:left w:val="nil"/>
              <w:bottom w:val="single" w:sz="4" w:space="0" w:color="auto"/>
              <w:right w:val="single" w:sz="4" w:space="0" w:color="auto"/>
            </w:tcBorders>
            <w:noWrap/>
            <w:hideMark/>
          </w:tcPr>
          <w:p w14:paraId="2084268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961 1</w:t>
            </w:r>
          </w:p>
        </w:tc>
        <w:tc>
          <w:tcPr>
            <w:tcW w:w="1271" w:type="dxa"/>
            <w:tcBorders>
              <w:top w:val="nil"/>
              <w:left w:val="nil"/>
              <w:bottom w:val="single" w:sz="4" w:space="0" w:color="auto"/>
              <w:right w:val="single" w:sz="4" w:space="0" w:color="auto"/>
            </w:tcBorders>
            <w:noWrap/>
            <w:hideMark/>
          </w:tcPr>
          <w:p w14:paraId="08C7B47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588 2</w:t>
            </w:r>
          </w:p>
        </w:tc>
        <w:tc>
          <w:tcPr>
            <w:tcW w:w="1415" w:type="dxa"/>
            <w:tcBorders>
              <w:top w:val="nil"/>
              <w:left w:val="nil"/>
              <w:bottom w:val="single" w:sz="4" w:space="0" w:color="auto"/>
              <w:right w:val="single" w:sz="4" w:space="0" w:color="auto"/>
            </w:tcBorders>
            <w:noWrap/>
            <w:hideMark/>
          </w:tcPr>
          <w:p w14:paraId="7062C00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548 4</w:t>
            </w:r>
          </w:p>
        </w:tc>
      </w:tr>
      <w:tr w:rsidR="007C2FCD" w:rsidRPr="003A268E" w14:paraId="65E5AF8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45E814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111</w:t>
            </w:r>
          </w:p>
        </w:tc>
        <w:tc>
          <w:tcPr>
            <w:tcW w:w="2145" w:type="dxa"/>
            <w:tcBorders>
              <w:top w:val="nil"/>
              <w:left w:val="nil"/>
              <w:bottom w:val="single" w:sz="4" w:space="0" w:color="auto"/>
              <w:right w:val="single" w:sz="4" w:space="0" w:color="auto"/>
            </w:tcBorders>
            <w:noWrap/>
            <w:hideMark/>
          </w:tcPr>
          <w:p w14:paraId="38934A0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كوبا</w:t>
            </w:r>
          </w:p>
        </w:tc>
        <w:tc>
          <w:tcPr>
            <w:tcW w:w="1405" w:type="dxa"/>
            <w:tcBorders>
              <w:top w:val="nil"/>
              <w:left w:val="nil"/>
              <w:bottom w:val="single" w:sz="4" w:space="0" w:color="auto"/>
              <w:right w:val="single" w:sz="4" w:space="0" w:color="auto"/>
            </w:tcBorders>
            <w:noWrap/>
            <w:hideMark/>
          </w:tcPr>
          <w:p w14:paraId="058BCD5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0,122</w:t>
            </w:r>
          </w:p>
        </w:tc>
        <w:tc>
          <w:tcPr>
            <w:tcW w:w="1406" w:type="dxa"/>
            <w:tcBorders>
              <w:top w:val="nil"/>
              <w:left w:val="nil"/>
              <w:bottom w:val="single" w:sz="4" w:space="0" w:color="auto"/>
              <w:right w:val="single" w:sz="4" w:space="0" w:color="auto"/>
            </w:tcBorders>
            <w:noWrap/>
            <w:hideMark/>
          </w:tcPr>
          <w:p w14:paraId="5F50E0B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0,1231</w:t>
            </w:r>
          </w:p>
        </w:tc>
        <w:tc>
          <w:tcPr>
            <w:tcW w:w="1274" w:type="dxa"/>
            <w:tcBorders>
              <w:top w:val="nil"/>
              <w:left w:val="nil"/>
              <w:bottom w:val="single" w:sz="4" w:space="0" w:color="auto"/>
              <w:right w:val="single" w:sz="4" w:space="0" w:color="auto"/>
            </w:tcBorders>
            <w:noWrap/>
            <w:hideMark/>
          </w:tcPr>
          <w:p w14:paraId="3CCA889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797 3</w:t>
            </w:r>
          </w:p>
        </w:tc>
        <w:tc>
          <w:tcPr>
            <w:tcW w:w="1271" w:type="dxa"/>
            <w:tcBorders>
              <w:top w:val="nil"/>
              <w:left w:val="nil"/>
              <w:bottom w:val="single" w:sz="4" w:space="0" w:color="auto"/>
              <w:right w:val="single" w:sz="4" w:space="0" w:color="auto"/>
            </w:tcBorders>
            <w:noWrap/>
            <w:hideMark/>
          </w:tcPr>
          <w:p w14:paraId="40E762E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011 5</w:t>
            </w:r>
          </w:p>
        </w:tc>
        <w:tc>
          <w:tcPr>
            <w:tcW w:w="1415" w:type="dxa"/>
            <w:tcBorders>
              <w:top w:val="nil"/>
              <w:left w:val="nil"/>
              <w:bottom w:val="single" w:sz="4" w:space="0" w:color="auto"/>
              <w:right w:val="single" w:sz="4" w:space="0" w:color="auto"/>
            </w:tcBorders>
            <w:noWrap/>
            <w:hideMark/>
          </w:tcPr>
          <w:p w14:paraId="07C9DB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807 8</w:t>
            </w:r>
          </w:p>
        </w:tc>
      </w:tr>
      <w:tr w:rsidR="007C2FCD" w:rsidRPr="003A268E" w14:paraId="7C6ADD1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78CC40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112</w:t>
            </w:r>
          </w:p>
        </w:tc>
        <w:tc>
          <w:tcPr>
            <w:tcW w:w="2145" w:type="dxa"/>
            <w:tcBorders>
              <w:top w:val="nil"/>
              <w:left w:val="nil"/>
              <w:bottom w:val="single" w:sz="4" w:space="0" w:color="auto"/>
              <w:right w:val="single" w:sz="4" w:space="0" w:color="auto"/>
            </w:tcBorders>
            <w:noWrap/>
            <w:hideMark/>
          </w:tcPr>
          <w:p w14:paraId="2E48705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الجمهورية الدومينيكية</w:t>
            </w:r>
          </w:p>
        </w:tc>
        <w:tc>
          <w:tcPr>
            <w:tcW w:w="1405" w:type="dxa"/>
            <w:tcBorders>
              <w:top w:val="nil"/>
              <w:left w:val="nil"/>
              <w:bottom w:val="single" w:sz="4" w:space="0" w:color="auto"/>
              <w:right w:val="single" w:sz="4" w:space="0" w:color="auto"/>
            </w:tcBorders>
            <w:noWrap/>
            <w:hideMark/>
          </w:tcPr>
          <w:p w14:paraId="2C0BB8B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0,069</w:t>
            </w:r>
          </w:p>
        </w:tc>
        <w:tc>
          <w:tcPr>
            <w:tcW w:w="1406" w:type="dxa"/>
            <w:tcBorders>
              <w:top w:val="nil"/>
              <w:left w:val="nil"/>
              <w:bottom w:val="single" w:sz="4" w:space="0" w:color="auto"/>
              <w:right w:val="single" w:sz="4" w:space="0" w:color="auto"/>
            </w:tcBorders>
            <w:noWrap/>
            <w:hideMark/>
          </w:tcPr>
          <w:p w14:paraId="58BA13E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0,0696</w:t>
            </w:r>
          </w:p>
        </w:tc>
        <w:tc>
          <w:tcPr>
            <w:tcW w:w="1274" w:type="dxa"/>
            <w:tcBorders>
              <w:top w:val="nil"/>
              <w:left w:val="nil"/>
              <w:bottom w:val="single" w:sz="4" w:space="0" w:color="auto"/>
              <w:right w:val="single" w:sz="4" w:space="0" w:color="auto"/>
            </w:tcBorders>
            <w:noWrap/>
            <w:hideMark/>
          </w:tcPr>
          <w:p w14:paraId="759A736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147 2</w:t>
            </w:r>
          </w:p>
        </w:tc>
        <w:tc>
          <w:tcPr>
            <w:tcW w:w="1271" w:type="dxa"/>
            <w:tcBorders>
              <w:top w:val="nil"/>
              <w:left w:val="nil"/>
              <w:bottom w:val="single" w:sz="4" w:space="0" w:color="auto"/>
              <w:right w:val="single" w:sz="4" w:space="0" w:color="auto"/>
            </w:tcBorders>
            <w:noWrap/>
            <w:hideMark/>
          </w:tcPr>
          <w:p w14:paraId="414B667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834 2</w:t>
            </w:r>
          </w:p>
        </w:tc>
        <w:tc>
          <w:tcPr>
            <w:tcW w:w="1415" w:type="dxa"/>
            <w:tcBorders>
              <w:top w:val="nil"/>
              <w:left w:val="nil"/>
              <w:bottom w:val="single" w:sz="4" w:space="0" w:color="auto"/>
              <w:right w:val="single" w:sz="4" w:space="0" w:color="auto"/>
            </w:tcBorders>
            <w:noWrap/>
            <w:hideMark/>
          </w:tcPr>
          <w:p w14:paraId="04A6572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981 4</w:t>
            </w:r>
          </w:p>
        </w:tc>
      </w:tr>
      <w:tr w:rsidR="007C2FCD" w:rsidRPr="003A268E" w14:paraId="61EA485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AB0BEB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113</w:t>
            </w:r>
          </w:p>
        </w:tc>
        <w:tc>
          <w:tcPr>
            <w:tcW w:w="2145" w:type="dxa"/>
            <w:tcBorders>
              <w:top w:val="nil"/>
              <w:left w:val="nil"/>
              <w:bottom w:val="single" w:sz="4" w:space="0" w:color="auto"/>
              <w:right w:val="single" w:sz="4" w:space="0" w:color="auto"/>
            </w:tcBorders>
            <w:noWrap/>
            <w:hideMark/>
          </w:tcPr>
          <w:p w14:paraId="5990E94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إكوادور</w:t>
            </w:r>
          </w:p>
        </w:tc>
        <w:tc>
          <w:tcPr>
            <w:tcW w:w="1405" w:type="dxa"/>
            <w:tcBorders>
              <w:top w:val="nil"/>
              <w:left w:val="nil"/>
              <w:bottom w:val="single" w:sz="4" w:space="0" w:color="auto"/>
              <w:right w:val="single" w:sz="4" w:space="0" w:color="auto"/>
            </w:tcBorders>
            <w:noWrap/>
            <w:hideMark/>
          </w:tcPr>
          <w:p w14:paraId="2751A26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0,065</w:t>
            </w:r>
          </w:p>
        </w:tc>
        <w:tc>
          <w:tcPr>
            <w:tcW w:w="1406" w:type="dxa"/>
            <w:tcBorders>
              <w:top w:val="nil"/>
              <w:left w:val="nil"/>
              <w:bottom w:val="single" w:sz="4" w:space="0" w:color="auto"/>
              <w:right w:val="single" w:sz="4" w:space="0" w:color="auto"/>
            </w:tcBorders>
            <w:noWrap/>
            <w:hideMark/>
          </w:tcPr>
          <w:p w14:paraId="01D12FC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0,0656</w:t>
            </w:r>
          </w:p>
        </w:tc>
        <w:tc>
          <w:tcPr>
            <w:tcW w:w="1274" w:type="dxa"/>
            <w:tcBorders>
              <w:top w:val="nil"/>
              <w:left w:val="nil"/>
              <w:bottom w:val="single" w:sz="4" w:space="0" w:color="auto"/>
              <w:right w:val="single" w:sz="4" w:space="0" w:color="auto"/>
            </w:tcBorders>
            <w:noWrap/>
            <w:hideMark/>
          </w:tcPr>
          <w:p w14:paraId="51239D2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023 2</w:t>
            </w:r>
          </w:p>
        </w:tc>
        <w:tc>
          <w:tcPr>
            <w:tcW w:w="1271" w:type="dxa"/>
            <w:tcBorders>
              <w:top w:val="nil"/>
              <w:left w:val="nil"/>
              <w:bottom w:val="single" w:sz="4" w:space="0" w:color="auto"/>
              <w:right w:val="single" w:sz="4" w:space="0" w:color="auto"/>
            </w:tcBorders>
            <w:noWrap/>
            <w:hideMark/>
          </w:tcPr>
          <w:p w14:paraId="5E506DD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670 2</w:t>
            </w:r>
          </w:p>
        </w:tc>
        <w:tc>
          <w:tcPr>
            <w:tcW w:w="1415" w:type="dxa"/>
            <w:tcBorders>
              <w:top w:val="nil"/>
              <w:left w:val="nil"/>
              <w:bottom w:val="single" w:sz="4" w:space="0" w:color="auto"/>
              <w:right w:val="single" w:sz="4" w:space="0" w:color="auto"/>
            </w:tcBorders>
            <w:noWrap/>
            <w:hideMark/>
          </w:tcPr>
          <w:p w14:paraId="4E92699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692 4</w:t>
            </w:r>
          </w:p>
        </w:tc>
      </w:tr>
      <w:tr w:rsidR="007C2FCD" w:rsidRPr="003A268E" w14:paraId="7314B58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3E6BE3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114</w:t>
            </w:r>
          </w:p>
        </w:tc>
        <w:tc>
          <w:tcPr>
            <w:tcW w:w="2145" w:type="dxa"/>
            <w:tcBorders>
              <w:top w:val="nil"/>
              <w:left w:val="nil"/>
              <w:bottom w:val="single" w:sz="4" w:space="0" w:color="auto"/>
              <w:right w:val="single" w:sz="4" w:space="0" w:color="auto"/>
            </w:tcBorders>
            <w:noWrap/>
            <w:hideMark/>
          </w:tcPr>
          <w:p w14:paraId="761C718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السلفادور</w:t>
            </w:r>
          </w:p>
        </w:tc>
        <w:tc>
          <w:tcPr>
            <w:tcW w:w="1405" w:type="dxa"/>
            <w:tcBorders>
              <w:top w:val="nil"/>
              <w:left w:val="nil"/>
              <w:bottom w:val="single" w:sz="4" w:space="0" w:color="auto"/>
              <w:right w:val="single" w:sz="4" w:space="0" w:color="auto"/>
            </w:tcBorders>
            <w:noWrap/>
            <w:hideMark/>
          </w:tcPr>
          <w:p w14:paraId="3C3BA28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0,013</w:t>
            </w:r>
          </w:p>
        </w:tc>
        <w:tc>
          <w:tcPr>
            <w:tcW w:w="1406" w:type="dxa"/>
            <w:tcBorders>
              <w:top w:val="nil"/>
              <w:left w:val="nil"/>
              <w:bottom w:val="single" w:sz="4" w:space="0" w:color="auto"/>
              <w:right w:val="single" w:sz="4" w:space="0" w:color="auto"/>
            </w:tcBorders>
            <w:noWrap/>
            <w:hideMark/>
          </w:tcPr>
          <w:p w14:paraId="56D608B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0,0131</w:t>
            </w:r>
          </w:p>
        </w:tc>
        <w:tc>
          <w:tcPr>
            <w:tcW w:w="1274" w:type="dxa"/>
            <w:tcBorders>
              <w:top w:val="nil"/>
              <w:left w:val="nil"/>
              <w:bottom w:val="single" w:sz="4" w:space="0" w:color="auto"/>
              <w:right w:val="single" w:sz="4" w:space="0" w:color="auto"/>
            </w:tcBorders>
            <w:noWrap/>
            <w:hideMark/>
          </w:tcPr>
          <w:p w14:paraId="6C18B30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405</w:t>
            </w:r>
          </w:p>
        </w:tc>
        <w:tc>
          <w:tcPr>
            <w:tcW w:w="1271" w:type="dxa"/>
            <w:tcBorders>
              <w:top w:val="nil"/>
              <w:left w:val="nil"/>
              <w:bottom w:val="single" w:sz="4" w:space="0" w:color="auto"/>
              <w:right w:val="single" w:sz="4" w:space="0" w:color="auto"/>
            </w:tcBorders>
            <w:noWrap/>
            <w:hideMark/>
          </w:tcPr>
          <w:p w14:paraId="0A9A463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534</w:t>
            </w:r>
          </w:p>
        </w:tc>
        <w:tc>
          <w:tcPr>
            <w:tcW w:w="1415" w:type="dxa"/>
            <w:tcBorders>
              <w:top w:val="nil"/>
              <w:left w:val="nil"/>
              <w:bottom w:val="single" w:sz="4" w:space="0" w:color="auto"/>
              <w:right w:val="single" w:sz="4" w:space="0" w:color="auto"/>
            </w:tcBorders>
            <w:noWrap/>
            <w:hideMark/>
          </w:tcPr>
          <w:p w14:paraId="5B84073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938</w:t>
            </w:r>
          </w:p>
        </w:tc>
      </w:tr>
      <w:tr w:rsidR="007C2FCD" w:rsidRPr="003A268E" w14:paraId="774583D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C849D8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115</w:t>
            </w:r>
          </w:p>
        </w:tc>
        <w:tc>
          <w:tcPr>
            <w:tcW w:w="2145" w:type="dxa"/>
            <w:tcBorders>
              <w:top w:val="nil"/>
              <w:left w:val="nil"/>
              <w:bottom w:val="single" w:sz="4" w:space="0" w:color="auto"/>
              <w:right w:val="single" w:sz="4" w:space="0" w:color="auto"/>
            </w:tcBorders>
            <w:noWrap/>
            <w:hideMark/>
          </w:tcPr>
          <w:p w14:paraId="069C721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غيانا</w:t>
            </w:r>
          </w:p>
        </w:tc>
        <w:tc>
          <w:tcPr>
            <w:tcW w:w="1405" w:type="dxa"/>
            <w:tcBorders>
              <w:top w:val="nil"/>
              <w:left w:val="nil"/>
              <w:bottom w:val="single" w:sz="4" w:space="0" w:color="auto"/>
              <w:right w:val="single" w:sz="4" w:space="0" w:color="auto"/>
            </w:tcBorders>
            <w:noWrap/>
            <w:hideMark/>
          </w:tcPr>
          <w:p w14:paraId="3AD2277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w:t>
            </w:r>
          </w:p>
        </w:tc>
        <w:tc>
          <w:tcPr>
            <w:tcW w:w="1406" w:type="dxa"/>
            <w:tcBorders>
              <w:top w:val="nil"/>
              <w:left w:val="nil"/>
              <w:bottom w:val="single" w:sz="4" w:space="0" w:color="auto"/>
              <w:right w:val="single" w:sz="4" w:space="0" w:color="auto"/>
            </w:tcBorders>
            <w:noWrap/>
            <w:hideMark/>
          </w:tcPr>
          <w:p w14:paraId="2B41AA4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0,0111</w:t>
            </w:r>
          </w:p>
        </w:tc>
        <w:tc>
          <w:tcPr>
            <w:tcW w:w="1274" w:type="dxa"/>
            <w:tcBorders>
              <w:top w:val="nil"/>
              <w:left w:val="nil"/>
              <w:bottom w:val="single" w:sz="4" w:space="0" w:color="auto"/>
              <w:right w:val="single" w:sz="4" w:space="0" w:color="auto"/>
            </w:tcBorders>
            <w:noWrap/>
            <w:hideMark/>
          </w:tcPr>
          <w:p w14:paraId="112EEED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w:t>
            </w:r>
          </w:p>
        </w:tc>
        <w:tc>
          <w:tcPr>
            <w:tcW w:w="1271" w:type="dxa"/>
            <w:tcBorders>
              <w:top w:val="nil"/>
              <w:left w:val="nil"/>
              <w:bottom w:val="single" w:sz="4" w:space="0" w:color="auto"/>
              <w:right w:val="single" w:sz="4" w:space="0" w:color="auto"/>
            </w:tcBorders>
            <w:noWrap/>
            <w:hideMark/>
          </w:tcPr>
          <w:p w14:paraId="508C8D2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452</w:t>
            </w:r>
          </w:p>
        </w:tc>
        <w:tc>
          <w:tcPr>
            <w:tcW w:w="1415" w:type="dxa"/>
            <w:tcBorders>
              <w:top w:val="nil"/>
              <w:left w:val="nil"/>
              <w:bottom w:val="single" w:sz="4" w:space="0" w:color="auto"/>
              <w:right w:val="single" w:sz="4" w:space="0" w:color="auto"/>
            </w:tcBorders>
            <w:noWrap/>
            <w:hideMark/>
          </w:tcPr>
          <w:p w14:paraId="3B1031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794</w:t>
            </w:r>
          </w:p>
        </w:tc>
      </w:tr>
      <w:tr w:rsidR="007C2FCD" w:rsidRPr="003A268E" w14:paraId="6B2AEAB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0DF5CA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116</w:t>
            </w:r>
          </w:p>
        </w:tc>
        <w:tc>
          <w:tcPr>
            <w:tcW w:w="2145" w:type="dxa"/>
            <w:tcBorders>
              <w:top w:val="nil"/>
              <w:left w:val="nil"/>
              <w:bottom w:val="single" w:sz="4" w:space="0" w:color="auto"/>
              <w:right w:val="single" w:sz="4" w:space="0" w:color="auto"/>
            </w:tcBorders>
            <w:noWrap/>
            <w:hideMark/>
          </w:tcPr>
          <w:p w14:paraId="53F2E15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هندوراس</w:t>
            </w:r>
          </w:p>
        </w:tc>
        <w:tc>
          <w:tcPr>
            <w:tcW w:w="1405" w:type="dxa"/>
            <w:tcBorders>
              <w:top w:val="nil"/>
              <w:left w:val="nil"/>
              <w:bottom w:val="single" w:sz="4" w:space="0" w:color="auto"/>
              <w:right w:val="single" w:sz="4" w:space="0" w:color="auto"/>
            </w:tcBorders>
            <w:noWrap/>
            <w:hideMark/>
          </w:tcPr>
          <w:p w14:paraId="27BAA80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w:t>
            </w:r>
          </w:p>
        </w:tc>
        <w:tc>
          <w:tcPr>
            <w:tcW w:w="1406" w:type="dxa"/>
            <w:tcBorders>
              <w:top w:val="nil"/>
              <w:left w:val="nil"/>
              <w:bottom w:val="single" w:sz="4" w:space="0" w:color="auto"/>
              <w:right w:val="single" w:sz="4" w:space="0" w:color="auto"/>
            </w:tcBorders>
            <w:noWrap/>
            <w:hideMark/>
          </w:tcPr>
          <w:p w14:paraId="3ECE13C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0,0101</w:t>
            </w:r>
          </w:p>
        </w:tc>
        <w:tc>
          <w:tcPr>
            <w:tcW w:w="1274" w:type="dxa"/>
            <w:tcBorders>
              <w:top w:val="nil"/>
              <w:left w:val="nil"/>
              <w:bottom w:val="single" w:sz="4" w:space="0" w:color="auto"/>
              <w:right w:val="single" w:sz="4" w:space="0" w:color="auto"/>
            </w:tcBorders>
            <w:noWrap/>
            <w:hideMark/>
          </w:tcPr>
          <w:p w14:paraId="02DA7CD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w:t>
            </w:r>
          </w:p>
        </w:tc>
        <w:tc>
          <w:tcPr>
            <w:tcW w:w="1271" w:type="dxa"/>
            <w:tcBorders>
              <w:top w:val="nil"/>
              <w:left w:val="nil"/>
              <w:bottom w:val="single" w:sz="4" w:space="0" w:color="auto"/>
              <w:right w:val="single" w:sz="4" w:space="0" w:color="auto"/>
            </w:tcBorders>
            <w:noWrap/>
            <w:hideMark/>
          </w:tcPr>
          <w:p w14:paraId="12F3DD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411</w:t>
            </w:r>
          </w:p>
        </w:tc>
        <w:tc>
          <w:tcPr>
            <w:tcW w:w="1415" w:type="dxa"/>
            <w:tcBorders>
              <w:top w:val="nil"/>
              <w:left w:val="nil"/>
              <w:bottom w:val="single" w:sz="4" w:space="0" w:color="auto"/>
              <w:right w:val="single" w:sz="4" w:space="0" w:color="auto"/>
            </w:tcBorders>
            <w:noWrap/>
            <w:hideMark/>
          </w:tcPr>
          <w:p w14:paraId="308B4D8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722</w:t>
            </w:r>
          </w:p>
        </w:tc>
      </w:tr>
      <w:tr w:rsidR="007C2FCD" w:rsidRPr="003A268E" w14:paraId="71444DE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87A8BA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117</w:t>
            </w:r>
          </w:p>
        </w:tc>
        <w:tc>
          <w:tcPr>
            <w:tcW w:w="2145" w:type="dxa"/>
            <w:tcBorders>
              <w:top w:val="nil"/>
              <w:left w:val="nil"/>
              <w:bottom w:val="single" w:sz="4" w:space="0" w:color="auto"/>
              <w:right w:val="single" w:sz="4" w:space="0" w:color="auto"/>
            </w:tcBorders>
            <w:noWrap/>
            <w:hideMark/>
          </w:tcPr>
          <w:p w14:paraId="404C492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جامايكا</w:t>
            </w:r>
          </w:p>
        </w:tc>
        <w:tc>
          <w:tcPr>
            <w:tcW w:w="1405" w:type="dxa"/>
            <w:tcBorders>
              <w:top w:val="nil"/>
              <w:left w:val="nil"/>
              <w:bottom w:val="single" w:sz="4" w:space="0" w:color="auto"/>
              <w:right w:val="single" w:sz="4" w:space="0" w:color="auto"/>
            </w:tcBorders>
            <w:noWrap/>
            <w:hideMark/>
          </w:tcPr>
          <w:p w14:paraId="49A0367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0,007</w:t>
            </w:r>
          </w:p>
        </w:tc>
        <w:tc>
          <w:tcPr>
            <w:tcW w:w="1406" w:type="dxa"/>
            <w:tcBorders>
              <w:top w:val="nil"/>
              <w:left w:val="nil"/>
              <w:bottom w:val="single" w:sz="4" w:space="0" w:color="auto"/>
              <w:right w:val="single" w:sz="4" w:space="0" w:color="auto"/>
            </w:tcBorders>
            <w:noWrap/>
            <w:hideMark/>
          </w:tcPr>
          <w:p w14:paraId="2255408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B994CB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0320E1E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F85F63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E50FDF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46DECF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118</w:t>
            </w:r>
          </w:p>
        </w:tc>
        <w:tc>
          <w:tcPr>
            <w:tcW w:w="2145" w:type="dxa"/>
            <w:tcBorders>
              <w:top w:val="nil"/>
              <w:left w:val="nil"/>
              <w:bottom w:val="single" w:sz="4" w:space="0" w:color="auto"/>
              <w:right w:val="single" w:sz="4" w:space="0" w:color="auto"/>
            </w:tcBorders>
            <w:noWrap/>
            <w:hideMark/>
          </w:tcPr>
          <w:p w14:paraId="68297DC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المكسيك</w:t>
            </w:r>
          </w:p>
        </w:tc>
        <w:tc>
          <w:tcPr>
            <w:tcW w:w="1405" w:type="dxa"/>
            <w:tcBorders>
              <w:top w:val="nil"/>
              <w:left w:val="nil"/>
              <w:bottom w:val="single" w:sz="4" w:space="0" w:color="auto"/>
              <w:right w:val="single" w:sz="4" w:space="0" w:color="auto"/>
            </w:tcBorders>
            <w:noWrap/>
            <w:hideMark/>
          </w:tcPr>
          <w:p w14:paraId="1ACBFDC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1,137</w:t>
            </w:r>
          </w:p>
        </w:tc>
        <w:tc>
          <w:tcPr>
            <w:tcW w:w="1406" w:type="dxa"/>
            <w:tcBorders>
              <w:top w:val="nil"/>
              <w:left w:val="nil"/>
              <w:bottom w:val="single" w:sz="4" w:space="0" w:color="auto"/>
              <w:right w:val="single" w:sz="4" w:space="0" w:color="auto"/>
            </w:tcBorders>
            <w:noWrap/>
            <w:hideMark/>
          </w:tcPr>
          <w:p w14:paraId="1ED3D97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1,1476</w:t>
            </w:r>
          </w:p>
        </w:tc>
        <w:tc>
          <w:tcPr>
            <w:tcW w:w="1274" w:type="dxa"/>
            <w:tcBorders>
              <w:top w:val="nil"/>
              <w:left w:val="nil"/>
              <w:bottom w:val="single" w:sz="4" w:space="0" w:color="auto"/>
              <w:right w:val="single" w:sz="4" w:space="0" w:color="auto"/>
            </w:tcBorders>
            <w:noWrap/>
            <w:hideMark/>
          </w:tcPr>
          <w:p w14:paraId="404A951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384 35</w:t>
            </w:r>
          </w:p>
        </w:tc>
        <w:tc>
          <w:tcPr>
            <w:tcW w:w="1271" w:type="dxa"/>
            <w:tcBorders>
              <w:top w:val="nil"/>
              <w:left w:val="nil"/>
              <w:bottom w:val="single" w:sz="4" w:space="0" w:color="auto"/>
              <w:right w:val="single" w:sz="4" w:space="0" w:color="auto"/>
            </w:tcBorders>
            <w:noWrap/>
            <w:hideMark/>
          </w:tcPr>
          <w:p w14:paraId="0845FAD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698 46</w:t>
            </w:r>
          </w:p>
        </w:tc>
        <w:tc>
          <w:tcPr>
            <w:tcW w:w="1415" w:type="dxa"/>
            <w:tcBorders>
              <w:top w:val="nil"/>
              <w:left w:val="nil"/>
              <w:bottom w:val="single" w:sz="4" w:space="0" w:color="auto"/>
              <w:right w:val="single" w:sz="4" w:space="0" w:color="auto"/>
            </w:tcBorders>
            <w:noWrap/>
            <w:hideMark/>
          </w:tcPr>
          <w:p w14:paraId="7FB56E2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082 82</w:t>
            </w:r>
          </w:p>
        </w:tc>
      </w:tr>
      <w:tr w:rsidR="007C2FCD" w:rsidRPr="003A268E" w14:paraId="48EF47E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42C583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119</w:t>
            </w:r>
          </w:p>
        </w:tc>
        <w:tc>
          <w:tcPr>
            <w:tcW w:w="2145" w:type="dxa"/>
            <w:tcBorders>
              <w:top w:val="nil"/>
              <w:left w:val="nil"/>
              <w:bottom w:val="single" w:sz="4" w:space="0" w:color="auto"/>
              <w:right w:val="single" w:sz="4" w:space="0" w:color="auto"/>
            </w:tcBorders>
            <w:noWrap/>
            <w:hideMark/>
          </w:tcPr>
          <w:p w14:paraId="2441A56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نيكاراغوا</w:t>
            </w:r>
          </w:p>
        </w:tc>
        <w:tc>
          <w:tcPr>
            <w:tcW w:w="1405" w:type="dxa"/>
            <w:tcBorders>
              <w:top w:val="nil"/>
              <w:left w:val="nil"/>
              <w:bottom w:val="single" w:sz="4" w:space="0" w:color="auto"/>
              <w:right w:val="single" w:sz="4" w:space="0" w:color="auto"/>
            </w:tcBorders>
            <w:noWrap/>
            <w:hideMark/>
          </w:tcPr>
          <w:p w14:paraId="05723AD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0,004</w:t>
            </w:r>
          </w:p>
        </w:tc>
        <w:tc>
          <w:tcPr>
            <w:tcW w:w="1406" w:type="dxa"/>
            <w:tcBorders>
              <w:top w:val="nil"/>
              <w:left w:val="nil"/>
              <w:bottom w:val="single" w:sz="4" w:space="0" w:color="auto"/>
              <w:right w:val="single" w:sz="4" w:space="0" w:color="auto"/>
            </w:tcBorders>
            <w:noWrap/>
            <w:hideMark/>
          </w:tcPr>
          <w:p w14:paraId="0A47A08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78E5EF6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81EEB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5437BC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4EECBFA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EA6F40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120</w:t>
            </w:r>
          </w:p>
        </w:tc>
        <w:tc>
          <w:tcPr>
            <w:tcW w:w="2145" w:type="dxa"/>
            <w:tcBorders>
              <w:top w:val="nil"/>
              <w:left w:val="nil"/>
              <w:bottom w:val="single" w:sz="4" w:space="0" w:color="auto"/>
              <w:right w:val="single" w:sz="4" w:space="0" w:color="auto"/>
            </w:tcBorders>
            <w:noWrap/>
            <w:hideMark/>
          </w:tcPr>
          <w:p w14:paraId="05ECEC2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بنما</w:t>
            </w:r>
          </w:p>
        </w:tc>
        <w:tc>
          <w:tcPr>
            <w:tcW w:w="1405" w:type="dxa"/>
            <w:tcBorders>
              <w:top w:val="nil"/>
              <w:left w:val="nil"/>
              <w:bottom w:val="single" w:sz="4" w:space="0" w:color="auto"/>
              <w:right w:val="single" w:sz="4" w:space="0" w:color="auto"/>
            </w:tcBorders>
            <w:noWrap/>
            <w:hideMark/>
          </w:tcPr>
          <w:p w14:paraId="6D2CDA8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0,086</w:t>
            </w:r>
          </w:p>
        </w:tc>
        <w:tc>
          <w:tcPr>
            <w:tcW w:w="1406" w:type="dxa"/>
            <w:tcBorders>
              <w:top w:val="nil"/>
              <w:left w:val="nil"/>
              <w:bottom w:val="single" w:sz="4" w:space="0" w:color="auto"/>
              <w:right w:val="single" w:sz="4" w:space="0" w:color="auto"/>
            </w:tcBorders>
            <w:noWrap/>
            <w:hideMark/>
          </w:tcPr>
          <w:p w14:paraId="6CC7592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0,0868</w:t>
            </w:r>
          </w:p>
        </w:tc>
        <w:tc>
          <w:tcPr>
            <w:tcW w:w="1274" w:type="dxa"/>
            <w:tcBorders>
              <w:top w:val="nil"/>
              <w:left w:val="nil"/>
              <w:bottom w:val="single" w:sz="4" w:space="0" w:color="auto"/>
              <w:right w:val="single" w:sz="4" w:space="0" w:color="auto"/>
            </w:tcBorders>
            <w:noWrap/>
            <w:hideMark/>
          </w:tcPr>
          <w:p w14:paraId="36B3584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676 2</w:t>
            </w:r>
          </w:p>
        </w:tc>
        <w:tc>
          <w:tcPr>
            <w:tcW w:w="1271" w:type="dxa"/>
            <w:tcBorders>
              <w:top w:val="nil"/>
              <w:left w:val="nil"/>
              <w:bottom w:val="single" w:sz="4" w:space="0" w:color="auto"/>
              <w:right w:val="single" w:sz="4" w:space="0" w:color="auto"/>
            </w:tcBorders>
            <w:noWrap/>
            <w:hideMark/>
          </w:tcPr>
          <w:p w14:paraId="194E57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532 3</w:t>
            </w:r>
          </w:p>
        </w:tc>
        <w:tc>
          <w:tcPr>
            <w:tcW w:w="1415" w:type="dxa"/>
            <w:tcBorders>
              <w:top w:val="nil"/>
              <w:left w:val="nil"/>
              <w:bottom w:val="single" w:sz="4" w:space="0" w:color="auto"/>
              <w:right w:val="single" w:sz="4" w:space="0" w:color="auto"/>
            </w:tcBorders>
            <w:noWrap/>
            <w:hideMark/>
          </w:tcPr>
          <w:p w14:paraId="6D6ECE4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209 6</w:t>
            </w:r>
          </w:p>
        </w:tc>
      </w:tr>
      <w:tr w:rsidR="007C2FCD" w:rsidRPr="003A268E" w14:paraId="1211CE01"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B82451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121</w:t>
            </w:r>
          </w:p>
        </w:tc>
        <w:tc>
          <w:tcPr>
            <w:tcW w:w="2145" w:type="dxa"/>
            <w:tcBorders>
              <w:top w:val="nil"/>
              <w:left w:val="nil"/>
              <w:bottom w:val="single" w:sz="4" w:space="0" w:color="auto"/>
              <w:right w:val="single" w:sz="4" w:space="0" w:color="auto"/>
            </w:tcBorders>
            <w:noWrap/>
            <w:hideMark/>
          </w:tcPr>
          <w:p w14:paraId="7FA2274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باراغواي</w:t>
            </w:r>
          </w:p>
        </w:tc>
        <w:tc>
          <w:tcPr>
            <w:tcW w:w="1405" w:type="dxa"/>
            <w:tcBorders>
              <w:top w:val="nil"/>
              <w:left w:val="nil"/>
              <w:bottom w:val="single" w:sz="4" w:space="0" w:color="auto"/>
              <w:right w:val="single" w:sz="4" w:space="0" w:color="auto"/>
            </w:tcBorders>
            <w:noWrap/>
            <w:hideMark/>
          </w:tcPr>
          <w:p w14:paraId="0AC99C0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0,023</w:t>
            </w:r>
          </w:p>
        </w:tc>
        <w:tc>
          <w:tcPr>
            <w:tcW w:w="1406" w:type="dxa"/>
            <w:tcBorders>
              <w:top w:val="nil"/>
              <w:left w:val="nil"/>
              <w:bottom w:val="single" w:sz="4" w:space="0" w:color="auto"/>
              <w:right w:val="single" w:sz="4" w:space="0" w:color="auto"/>
            </w:tcBorders>
            <w:noWrap/>
            <w:hideMark/>
          </w:tcPr>
          <w:p w14:paraId="7374365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0,0232</w:t>
            </w:r>
          </w:p>
        </w:tc>
        <w:tc>
          <w:tcPr>
            <w:tcW w:w="1274" w:type="dxa"/>
            <w:tcBorders>
              <w:top w:val="nil"/>
              <w:left w:val="nil"/>
              <w:bottom w:val="single" w:sz="4" w:space="0" w:color="auto"/>
              <w:right w:val="single" w:sz="4" w:space="0" w:color="auto"/>
            </w:tcBorders>
            <w:noWrap/>
            <w:hideMark/>
          </w:tcPr>
          <w:p w14:paraId="4C54F04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716</w:t>
            </w:r>
          </w:p>
        </w:tc>
        <w:tc>
          <w:tcPr>
            <w:tcW w:w="1271" w:type="dxa"/>
            <w:tcBorders>
              <w:top w:val="nil"/>
              <w:left w:val="nil"/>
              <w:bottom w:val="single" w:sz="4" w:space="0" w:color="auto"/>
              <w:right w:val="single" w:sz="4" w:space="0" w:color="auto"/>
            </w:tcBorders>
            <w:noWrap/>
            <w:hideMark/>
          </w:tcPr>
          <w:p w14:paraId="7193DEB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945</w:t>
            </w:r>
          </w:p>
        </w:tc>
        <w:tc>
          <w:tcPr>
            <w:tcW w:w="1415" w:type="dxa"/>
            <w:tcBorders>
              <w:top w:val="nil"/>
              <w:left w:val="nil"/>
              <w:bottom w:val="single" w:sz="4" w:space="0" w:color="auto"/>
              <w:right w:val="single" w:sz="4" w:space="0" w:color="auto"/>
            </w:tcBorders>
            <w:noWrap/>
            <w:hideMark/>
          </w:tcPr>
          <w:p w14:paraId="50D4E2E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660 1</w:t>
            </w:r>
          </w:p>
        </w:tc>
      </w:tr>
      <w:tr w:rsidR="007C2FCD" w:rsidRPr="003A268E" w14:paraId="6B7F531A"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018A92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122</w:t>
            </w:r>
          </w:p>
        </w:tc>
        <w:tc>
          <w:tcPr>
            <w:tcW w:w="2145" w:type="dxa"/>
            <w:tcBorders>
              <w:top w:val="nil"/>
              <w:left w:val="nil"/>
              <w:bottom w:val="single" w:sz="4" w:space="0" w:color="auto"/>
              <w:right w:val="single" w:sz="4" w:space="0" w:color="auto"/>
            </w:tcBorders>
            <w:noWrap/>
            <w:hideMark/>
          </w:tcPr>
          <w:p w14:paraId="5D1EC84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بيرو</w:t>
            </w:r>
          </w:p>
        </w:tc>
        <w:tc>
          <w:tcPr>
            <w:tcW w:w="1405" w:type="dxa"/>
            <w:tcBorders>
              <w:top w:val="nil"/>
              <w:left w:val="nil"/>
              <w:bottom w:val="single" w:sz="4" w:space="0" w:color="auto"/>
              <w:right w:val="single" w:sz="4" w:space="0" w:color="auto"/>
            </w:tcBorders>
            <w:noWrap/>
            <w:hideMark/>
          </w:tcPr>
          <w:p w14:paraId="00F6876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0,145</w:t>
            </w:r>
          </w:p>
        </w:tc>
        <w:tc>
          <w:tcPr>
            <w:tcW w:w="1406" w:type="dxa"/>
            <w:tcBorders>
              <w:top w:val="nil"/>
              <w:left w:val="nil"/>
              <w:bottom w:val="single" w:sz="4" w:space="0" w:color="auto"/>
              <w:right w:val="single" w:sz="4" w:space="0" w:color="auto"/>
            </w:tcBorders>
            <w:noWrap/>
            <w:hideMark/>
          </w:tcPr>
          <w:p w14:paraId="0CB5C0C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0,1463</w:t>
            </w:r>
          </w:p>
        </w:tc>
        <w:tc>
          <w:tcPr>
            <w:tcW w:w="1274" w:type="dxa"/>
            <w:tcBorders>
              <w:top w:val="nil"/>
              <w:left w:val="nil"/>
              <w:bottom w:val="single" w:sz="4" w:space="0" w:color="auto"/>
              <w:right w:val="single" w:sz="4" w:space="0" w:color="auto"/>
            </w:tcBorders>
            <w:noWrap/>
            <w:hideMark/>
          </w:tcPr>
          <w:p w14:paraId="33B07E6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512 4</w:t>
            </w:r>
          </w:p>
        </w:tc>
        <w:tc>
          <w:tcPr>
            <w:tcW w:w="1271" w:type="dxa"/>
            <w:tcBorders>
              <w:top w:val="nil"/>
              <w:left w:val="nil"/>
              <w:bottom w:val="single" w:sz="4" w:space="0" w:color="auto"/>
              <w:right w:val="single" w:sz="4" w:space="0" w:color="auto"/>
            </w:tcBorders>
            <w:noWrap/>
            <w:hideMark/>
          </w:tcPr>
          <w:p w14:paraId="14ED6BE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955 5</w:t>
            </w:r>
          </w:p>
        </w:tc>
        <w:tc>
          <w:tcPr>
            <w:tcW w:w="1415" w:type="dxa"/>
            <w:tcBorders>
              <w:top w:val="nil"/>
              <w:left w:val="nil"/>
              <w:bottom w:val="single" w:sz="4" w:space="0" w:color="auto"/>
              <w:right w:val="single" w:sz="4" w:space="0" w:color="auto"/>
            </w:tcBorders>
            <w:noWrap/>
            <w:hideMark/>
          </w:tcPr>
          <w:p w14:paraId="735052A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468 10</w:t>
            </w:r>
          </w:p>
        </w:tc>
      </w:tr>
      <w:tr w:rsidR="007C2FCD" w:rsidRPr="003A268E" w14:paraId="723650D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EA3F5D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123</w:t>
            </w:r>
          </w:p>
        </w:tc>
        <w:tc>
          <w:tcPr>
            <w:tcW w:w="2145" w:type="dxa"/>
            <w:tcBorders>
              <w:top w:val="nil"/>
              <w:left w:val="nil"/>
              <w:bottom w:val="single" w:sz="4" w:space="0" w:color="auto"/>
              <w:right w:val="single" w:sz="4" w:space="0" w:color="auto"/>
            </w:tcBorders>
            <w:noWrap/>
            <w:hideMark/>
          </w:tcPr>
          <w:p w14:paraId="431C355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سانت كيتس ونيفس</w:t>
            </w:r>
          </w:p>
        </w:tc>
        <w:tc>
          <w:tcPr>
            <w:tcW w:w="1405" w:type="dxa"/>
            <w:tcBorders>
              <w:top w:val="nil"/>
              <w:left w:val="nil"/>
              <w:bottom w:val="single" w:sz="4" w:space="0" w:color="auto"/>
              <w:right w:val="single" w:sz="4" w:space="0" w:color="auto"/>
            </w:tcBorders>
            <w:noWrap/>
            <w:hideMark/>
          </w:tcPr>
          <w:p w14:paraId="2C382A5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hideMark/>
          </w:tcPr>
          <w:p w14:paraId="01BC571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3165FC4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308AF68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5E1F4F6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C8E4BD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8C88FA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124</w:t>
            </w:r>
          </w:p>
        </w:tc>
        <w:tc>
          <w:tcPr>
            <w:tcW w:w="2145" w:type="dxa"/>
            <w:tcBorders>
              <w:top w:val="nil"/>
              <w:left w:val="nil"/>
              <w:bottom w:val="single" w:sz="4" w:space="0" w:color="auto"/>
              <w:right w:val="single" w:sz="4" w:space="0" w:color="auto"/>
            </w:tcBorders>
            <w:noWrap/>
            <w:hideMark/>
          </w:tcPr>
          <w:p w14:paraId="313B555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سانت لوسيا</w:t>
            </w:r>
          </w:p>
        </w:tc>
        <w:tc>
          <w:tcPr>
            <w:tcW w:w="1405" w:type="dxa"/>
            <w:tcBorders>
              <w:top w:val="nil"/>
              <w:left w:val="nil"/>
              <w:bottom w:val="single" w:sz="4" w:space="0" w:color="auto"/>
              <w:right w:val="single" w:sz="4" w:space="0" w:color="auto"/>
            </w:tcBorders>
            <w:noWrap/>
            <w:hideMark/>
          </w:tcPr>
          <w:p w14:paraId="4C454DA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19C2081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3BC57A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2B7C907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64BE1DE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210A5FD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A00229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125</w:t>
            </w:r>
          </w:p>
        </w:tc>
        <w:tc>
          <w:tcPr>
            <w:tcW w:w="2145" w:type="dxa"/>
            <w:tcBorders>
              <w:top w:val="nil"/>
              <w:left w:val="nil"/>
              <w:bottom w:val="single" w:sz="4" w:space="0" w:color="auto"/>
              <w:right w:val="single" w:sz="4" w:space="0" w:color="auto"/>
            </w:tcBorders>
            <w:noWrap/>
            <w:hideMark/>
          </w:tcPr>
          <w:p w14:paraId="623AD5A3" w14:textId="77777777" w:rsidR="00141836" w:rsidRPr="0065180C"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color w:val="0000FF"/>
                <w:szCs w:val="18"/>
                <w:lang w:val="ar-SA" w:eastAsia="zh-TW" w:bidi="en-GB"/>
              </w:rPr>
            </w:pPr>
            <w:hyperlink r:id="rId23" w:history="1">
              <w:r w:rsidRPr="0065180C">
                <w:rPr>
                  <w:rFonts w:ascii="Simplified Arabic" w:hAnsi="Simplified Arabic" w:cs="Simplified Arabic"/>
                  <w:color w:val="0000FF"/>
                  <w:szCs w:val="18"/>
                  <w:rtl/>
                </w:rPr>
                <w:t>سانت فنسنت وجزر غرينادين</w:t>
              </w:r>
            </w:hyperlink>
          </w:p>
        </w:tc>
        <w:tc>
          <w:tcPr>
            <w:tcW w:w="1405" w:type="dxa"/>
            <w:tcBorders>
              <w:top w:val="nil"/>
              <w:left w:val="nil"/>
              <w:bottom w:val="single" w:sz="4" w:space="0" w:color="auto"/>
              <w:right w:val="single" w:sz="4" w:space="0" w:color="auto"/>
            </w:tcBorders>
            <w:noWrap/>
            <w:vAlign w:val="bottom"/>
            <w:hideMark/>
          </w:tcPr>
          <w:p w14:paraId="0622BA9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0,001</w:t>
            </w:r>
          </w:p>
        </w:tc>
        <w:tc>
          <w:tcPr>
            <w:tcW w:w="1406" w:type="dxa"/>
            <w:tcBorders>
              <w:top w:val="nil"/>
              <w:left w:val="nil"/>
              <w:bottom w:val="single" w:sz="4" w:space="0" w:color="auto"/>
              <w:right w:val="single" w:sz="4" w:space="0" w:color="auto"/>
            </w:tcBorders>
            <w:noWrap/>
            <w:vAlign w:val="bottom"/>
            <w:hideMark/>
          </w:tcPr>
          <w:p w14:paraId="7D5BF2D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vAlign w:val="bottom"/>
            <w:hideMark/>
          </w:tcPr>
          <w:p w14:paraId="4B7F00D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vAlign w:val="bottom"/>
            <w:hideMark/>
          </w:tcPr>
          <w:p w14:paraId="6250D5F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vAlign w:val="bottom"/>
            <w:hideMark/>
          </w:tcPr>
          <w:p w14:paraId="522CF0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AE8E52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60C37C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126</w:t>
            </w:r>
          </w:p>
        </w:tc>
        <w:tc>
          <w:tcPr>
            <w:tcW w:w="2145" w:type="dxa"/>
            <w:tcBorders>
              <w:top w:val="nil"/>
              <w:left w:val="nil"/>
              <w:bottom w:val="single" w:sz="4" w:space="0" w:color="auto"/>
              <w:right w:val="single" w:sz="4" w:space="0" w:color="auto"/>
            </w:tcBorders>
            <w:noWrap/>
            <w:hideMark/>
          </w:tcPr>
          <w:p w14:paraId="3DC4209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سورينام</w:t>
            </w:r>
          </w:p>
        </w:tc>
        <w:tc>
          <w:tcPr>
            <w:tcW w:w="1405" w:type="dxa"/>
            <w:tcBorders>
              <w:top w:val="nil"/>
              <w:left w:val="nil"/>
              <w:bottom w:val="single" w:sz="4" w:space="0" w:color="auto"/>
              <w:right w:val="single" w:sz="4" w:space="0" w:color="auto"/>
            </w:tcBorders>
            <w:noWrap/>
            <w:hideMark/>
          </w:tcPr>
          <w:p w14:paraId="2821FD4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0,002</w:t>
            </w:r>
          </w:p>
        </w:tc>
        <w:tc>
          <w:tcPr>
            <w:tcW w:w="1406" w:type="dxa"/>
            <w:tcBorders>
              <w:top w:val="nil"/>
              <w:left w:val="nil"/>
              <w:bottom w:val="single" w:sz="4" w:space="0" w:color="auto"/>
              <w:right w:val="single" w:sz="4" w:space="0" w:color="auto"/>
            </w:tcBorders>
            <w:noWrap/>
            <w:hideMark/>
          </w:tcPr>
          <w:p w14:paraId="3AFEFCF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633A631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51F87CB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44D6438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641EF70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3AC374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127</w:t>
            </w:r>
          </w:p>
        </w:tc>
        <w:tc>
          <w:tcPr>
            <w:tcW w:w="2145" w:type="dxa"/>
            <w:tcBorders>
              <w:top w:val="nil"/>
              <w:left w:val="nil"/>
              <w:bottom w:val="single" w:sz="4" w:space="0" w:color="auto"/>
              <w:right w:val="single" w:sz="4" w:space="0" w:color="auto"/>
            </w:tcBorders>
            <w:noWrap/>
            <w:hideMark/>
          </w:tcPr>
          <w:p w14:paraId="00D263E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أوروغواي</w:t>
            </w:r>
          </w:p>
        </w:tc>
        <w:tc>
          <w:tcPr>
            <w:tcW w:w="1405" w:type="dxa"/>
            <w:tcBorders>
              <w:top w:val="nil"/>
              <w:left w:val="nil"/>
              <w:bottom w:val="single" w:sz="4" w:space="0" w:color="auto"/>
              <w:right w:val="single" w:sz="4" w:space="0" w:color="auto"/>
            </w:tcBorders>
            <w:noWrap/>
            <w:hideMark/>
          </w:tcPr>
          <w:p w14:paraId="224F9A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0,079</w:t>
            </w:r>
          </w:p>
        </w:tc>
        <w:tc>
          <w:tcPr>
            <w:tcW w:w="1406" w:type="dxa"/>
            <w:tcBorders>
              <w:top w:val="nil"/>
              <w:left w:val="nil"/>
              <w:bottom w:val="single" w:sz="4" w:space="0" w:color="auto"/>
              <w:right w:val="single" w:sz="4" w:space="0" w:color="auto"/>
            </w:tcBorders>
            <w:noWrap/>
            <w:hideMark/>
          </w:tcPr>
          <w:p w14:paraId="62E4AEC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0,0797</w:t>
            </w:r>
          </w:p>
        </w:tc>
        <w:tc>
          <w:tcPr>
            <w:tcW w:w="1274" w:type="dxa"/>
            <w:tcBorders>
              <w:top w:val="nil"/>
              <w:left w:val="nil"/>
              <w:bottom w:val="single" w:sz="4" w:space="0" w:color="auto"/>
              <w:right w:val="single" w:sz="4" w:space="0" w:color="auto"/>
            </w:tcBorders>
            <w:noWrap/>
            <w:hideMark/>
          </w:tcPr>
          <w:p w14:paraId="7A10EEF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459 2</w:t>
            </w:r>
          </w:p>
        </w:tc>
        <w:tc>
          <w:tcPr>
            <w:tcW w:w="1271" w:type="dxa"/>
            <w:tcBorders>
              <w:top w:val="nil"/>
              <w:left w:val="nil"/>
              <w:bottom w:val="single" w:sz="4" w:space="0" w:color="auto"/>
              <w:right w:val="single" w:sz="4" w:space="0" w:color="auto"/>
            </w:tcBorders>
            <w:noWrap/>
            <w:hideMark/>
          </w:tcPr>
          <w:p w14:paraId="76ABD7B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245 3</w:t>
            </w:r>
          </w:p>
        </w:tc>
        <w:tc>
          <w:tcPr>
            <w:tcW w:w="1415" w:type="dxa"/>
            <w:tcBorders>
              <w:top w:val="nil"/>
              <w:left w:val="nil"/>
              <w:bottom w:val="single" w:sz="4" w:space="0" w:color="auto"/>
              <w:right w:val="single" w:sz="4" w:space="0" w:color="auto"/>
            </w:tcBorders>
            <w:noWrap/>
            <w:hideMark/>
          </w:tcPr>
          <w:p w14:paraId="397F4FA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703 5</w:t>
            </w:r>
          </w:p>
        </w:tc>
      </w:tr>
      <w:tr w:rsidR="00141836" w:rsidRPr="003A268E" w14:paraId="6C34AC3D" w14:textId="77777777" w:rsidTr="00101FBF">
        <w:trPr>
          <w:trHeight w:val="300"/>
          <w:jc w:val="right"/>
        </w:trPr>
        <w:tc>
          <w:tcPr>
            <w:tcW w:w="9460" w:type="dxa"/>
            <w:gridSpan w:val="7"/>
            <w:tcBorders>
              <w:top w:val="single" w:sz="4" w:space="0" w:color="auto"/>
              <w:left w:val="single" w:sz="4" w:space="0" w:color="auto"/>
              <w:bottom w:val="single" w:sz="4" w:space="0" w:color="auto"/>
              <w:right w:val="single" w:sz="4" w:space="0" w:color="000000"/>
            </w:tcBorders>
            <w:shd w:val="clear" w:color="000000" w:fill="C5D9F1"/>
            <w:noWrap/>
            <w:hideMark/>
          </w:tcPr>
          <w:p w14:paraId="12F8C1EF" w14:textId="77777777" w:rsidR="00141836" w:rsidRPr="003A268E" w:rsidRDefault="00141836" w:rsidP="007C2FCD">
            <w:pPr>
              <w:pStyle w:val="Normal-pool-Table"/>
              <w:tabs>
                <w:tab w:val="clear" w:pos="1247"/>
                <w:tab w:val="clear" w:pos="1814"/>
                <w:tab w:val="clear" w:pos="2381"/>
                <w:tab w:val="clear" w:pos="2948"/>
                <w:tab w:val="clear" w:pos="3515"/>
                <w:tab w:val="clear" w:pos="4082"/>
              </w:tabs>
              <w:bidi/>
              <w:spacing w:line="280" w:lineRule="exac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دول أوروبا الغربية ودول أخرى (26)</w:t>
            </w:r>
          </w:p>
        </w:tc>
      </w:tr>
      <w:tr w:rsidR="007C2FCD" w:rsidRPr="003A268E" w14:paraId="0558EF8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BC085C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128</w:t>
            </w:r>
          </w:p>
        </w:tc>
        <w:tc>
          <w:tcPr>
            <w:tcW w:w="2145" w:type="dxa"/>
            <w:tcBorders>
              <w:top w:val="nil"/>
              <w:left w:val="nil"/>
              <w:bottom w:val="single" w:sz="4" w:space="0" w:color="auto"/>
              <w:right w:val="single" w:sz="4" w:space="0" w:color="auto"/>
            </w:tcBorders>
            <w:noWrap/>
            <w:hideMark/>
          </w:tcPr>
          <w:p w14:paraId="63D86F5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أستراليا</w:t>
            </w:r>
          </w:p>
        </w:tc>
        <w:tc>
          <w:tcPr>
            <w:tcW w:w="1405" w:type="dxa"/>
            <w:tcBorders>
              <w:top w:val="nil"/>
              <w:left w:val="nil"/>
              <w:bottom w:val="single" w:sz="4" w:space="0" w:color="auto"/>
              <w:right w:val="single" w:sz="4" w:space="0" w:color="auto"/>
            </w:tcBorders>
            <w:noWrap/>
            <w:hideMark/>
          </w:tcPr>
          <w:p w14:paraId="013547B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2,04</w:t>
            </w:r>
          </w:p>
        </w:tc>
        <w:tc>
          <w:tcPr>
            <w:tcW w:w="1406" w:type="dxa"/>
            <w:tcBorders>
              <w:top w:val="nil"/>
              <w:left w:val="nil"/>
              <w:bottom w:val="single" w:sz="4" w:space="0" w:color="auto"/>
              <w:right w:val="single" w:sz="4" w:space="0" w:color="auto"/>
            </w:tcBorders>
            <w:noWrap/>
            <w:hideMark/>
          </w:tcPr>
          <w:p w14:paraId="740CCD6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2,0590</w:t>
            </w:r>
          </w:p>
        </w:tc>
        <w:tc>
          <w:tcPr>
            <w:tcW w:w="1274" w:type="dxa"/>
            <w:tcBorders>
              <w:top w:val="nil"/>
              <w:left w:val="nil"/>
              <w:bottom w:val="single" w:sz="4" w:space="0" w:color="auto"/>
              <w:right w:val="single" w:sz="4" w:space="0" w:color="auto"/>
            </w:tcBorders>
            <w:noWrap/>
            <w:hideMark/>
          </w:tcPr>
          <w:p w14:paraId="2A31FDA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486 63</w:t>
            </w:r>
          </w:p>
        </w:tc>
        <w:tc>
          <w:tcPr>
            <w:tcW w:w="1271" w:type="dxa"/>
            <w:tcBorders>
              <w:top w:val="nil"/>
              <w:left w:val="nil"/>
              <w:bottom w:val="single" w:sz="4" w:space="0" w:color="auto"/>
              <w:right w:val="single" w:sz="4" w:space="0" w:color="auto"/>
            </w:tcBorders>
            <w:noWrap/>
            <w:hideMark/>
          </w:tcPr>
          <w:p w14:paraId="5ADBFAD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786 83</w:t>
            </w:r>
          </w:p>
        </w:tc>
        <w:tc>
          <w:tcPr>
            <w:tcW w:w="1415" w:type="dxa"/>
            <w:tcBorders>
              <w:top w:val="nil"/>
              <w:left w:val="nil"/>
              <w:bottom w:val="single" w:sz="4" w:space="0" w:color="auto"/>
              <w:right w:val="single" w:sz="4" w:space="0" w:color="auto"/>
            </w:tcBorders>
            <w:noWrap/>
            <w:hideMark/>
          </w:tcPr>
          <w:p w14:paraId="4433769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272 147</w:t>
            </w:r>
          </w:p>
        </w:tc>
      </w:tr>
      <w:tr w:rsidR="007C2FCD" w:rsidRPr="003A268E" w14:paraId="7477703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FE8ABE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129</w:t>
            </w:r>
          </w:p>
        </w:tc>
        <w:tc>
          <w:tcPr>
            <w:tcW w:w="2145" w:type="dxa"/>
            <w:tcBorders>
              <w:top w:val="nil"/>
              <w:left w:val="nil"/>
              <w:bottom w:val="single" w:sz="4" w:space="0" w:color="auto"/>
              <w:right w:val="single" w:sz="4" w:space="0" w:color="auto"/>
            </w:tcBorders>
            <w:noWrap/>
            <w:hideMark/>
          </w:tcPr>
          <w:p w14:paraId="5C17DC2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النمسا</w:t>
            </w:r>
          </w:p>
        </w:tc>
        <w:tc>
          <w:tcPr>
            <w:tcW w:w="1405" w:type="dxa"/>
            <w:tcBorders>
              <w:top w:val="nil"/>
              <w:left w:val="nil"/>
              <w:bottom w:val="single" w:sz="4" w:space="0" w:color="auto"/>
              <w:right w:val="single" w:sz="4" w:space="0" w:color="auto"/>
            </w:tcBorders>
            <w:noWrap/>
            <w:hideMark/>
          </w:tcPr>
          <w:p w14:paraId="1A652A6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0,626</w:t>
            </w:r>
          </w:p>
        </w:tc>
        <w:tc>
          <w:tcPr>
            <w:tcW w:w="1406" w:type="dxa"/>
            <w:tcBorders>
              <w:top w:val="nil"/>
              <w:left w:val="nil"/>
              <w:bottom w:val="single" w:sz="4" w:space="0" w:color="auto"/>
              <w:right w:val="single" w:sz="4" w:space="0" w:color="auto"/>
            </w:tcBorders>
            <w:noWrap/>
            <w:hideMark/>
          </w:tcPr>
          <w:p w14:paraId="36182BF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0,6318</w:t>
            </w:r>
          </w:p>
        </w:tc>
        <w:tc>
          <w:tcPr>
            <w:tcW w:w="1274" w:type="dxa"/>
            <w:tcBorders>
              <w:top w:val="nil"/>
              <w:left w:val="nil"/>
              <w:bottom w:val="single" w:sz="4" w:space="0" w:color="auto"/>
              <w:right w:val="single" w:sz="4" w:space="0" w:color="auto"/>
            </w:tcBorders>
            <w:noWrap/>
            <w:hideMark/>
          </w:tcPr>
          <w:p w14:paraId="585AD9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481 19</w:t>
            </w:r>
          </w:p>
        </w:tc>
        <w:tc>
          <w:tcPr>
            <w:tcW w:w="1271" w:type="dxa"/>
            <w:tcBorders>
              <w:top w:val="nil"/>
              <w:left w:val="nil"/>
              <w:bottom w:val="single" w:sz="4" w:space="0" w:color="auto"/>
              <w:right w:val="single" w:sz="4" w:space="0" w:color="auto"/>
            </w:tcBorders>
            <w:noWrap/>
            <w:hideMark/>
          </w:tcPr>
          <w:p w14:paraId="304978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711 25</w:t>
            </w:r>
          </w:p>
        </w:tc>
        <w:tc>
          <w:tcPr>
            <w:tcW w:w="1415" w:type="dxa"/>
            <w:tcBorders>
              <w:top w:val="nil"/>
              <w:left w:val="nil"/>
              <w:bottom w:val="single" w:sz="4" w:space="0" w:color="auto"/>
              <w:right w:val="single" w:sz="4" w:space="0" w:color="auto"/>
            </w:tcBorders>
            <w:noWrap/>
            <w:hideMark/>
          </w:tcPr>
          <w:p w14:paraId="0DAB01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192 45</w:t>
            </w:r>
          </w:p>
        </w:tc>
      </w:tr>
      <w:tr w:rsidR="007C2FCD" w:rsidRPr="003A268E" w14:paraId="6B3001F2"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518E81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130</w:t>
            </w:r>
          </w:p>
        </w:tc>
        <w:tc>
          <w:tcPr>
            <w:tcW w:w="2145" w:type="dxa"/>
            <w:tcBorders>
              <w:top w:val="nil"/>
              <w:left w:val="nil"/>
              <w:bottom w:val="single" w:sz="4" w:space="0" w:color="auto"/>
              <w:right w:val="single" w:sz="4" w:space="0" w:color="auto"/>
            </w:tcBorders>
            <w:noWrap/>
            <w:hideMark/>
          </w:tcPr>
          <w:p w14:paraId="478D7D5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بلجيكا</w:t>
            </w:r>
          </w:p>
        </w:tc>
        <w:tc>
          <w:tcPr>
            <w:tcW w:w="1405" w:type="dxa"/>
            <w:tcBorders>
              <w:top w:val="nil"/>
              <w:left w:val="nil"/>
              <w:bottom w:val="single" w:sz="4" w:space="0" w:color="auto"/>
              <w:right w:val="single" w:sz="4" w:space="0" w:color="auto"/>
            </w:tcBorders>
            <w:noWrap/>
            <w:hideMark/>
          </w:tcPr>
          <w:p w14:paraId="1A0F816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0,773</w:t>
            </w:r>
          </w:p>
        </w:tc>
        <w:tc>
          <w:tcPr>
            <w:tcW w:w="1406" w:type="dxa"/>
            <w:tcBorders>
              <w:top w:val="nil"/>
              <w:left w:val="nil"/>
              <w:bottom w:val="single" w:sz="4" w:space="0" w:color="auto"/>
              <w:right w:val="single" w:sz="4" w:space="0" w:color="auto"/>
            </w:tcBorders>
            <w:noWrap/>
            <w:hideMark/>
          </w:tcPr>
          <w:p w14:paraId="5FE30DE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0,7802</w:t>
            </w:r>
          </w:p>
        </w:tc>
        <w:tc>
          <w:tcPr>
            <w:tcW w:w="1274" w:type="dxa"/>
            <w:tcBorders>
              <w:top w:val="nil"/>
              <w:left w:val="nil"/>
              <w:bottom w:val="single" w:sz="4" w:space="0" w:color="auto"/>
              <w:right w:val="single" w:sz="4" w:space="0" w:color="auto"/>
            </w:tcBorders>
            <w:noWrap/>
            <w:hideMark/>
          </w:tcPr>
          <w:p w14:paraId="249827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056 24</w:t>
            </w:r>
          </w:p>
        </w:tc>
        <w:tc>
          <w:tcPr>
            <w:tcW w:w="1271" w:type="dxa"/>
            <w:tcBorders>
              <w:top w:val="nil"/>
              <w:left w:val="nil"/>
              <w:bottom w:val="single" w:sz="4" w:space="0" w:color="auto"/>
              <w:right w:val="single" w:sz="4" w:space="0" w:color="auto"/>
            </w:tcBorders>
            <w:noWrap/>
            <w:hideMark/>
          </w:tcPr>
          <w:p w14:paraId="7C337DD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748 31</w:t>
            </w:r>
          </w:p>
        </w:tc>
        <w:tc>
          <w:tcPr>
            <w:tcW w:w="1415" w:type="dxa"/>
            <w:tcBorders>
              <w:top w:val="nil"/>
              <w:left w:val="nil"/>
              <w:bottom w:val="single" w:sz="4" w:space="0" w:color="auto"/>
              <w:right w:val="single" w:sz="4" w:space="0" w:color="auto"/>
            </w:tcBorders>
            <w:noWrap/>
            <w:hideMark/>
          </w:tcPr>
          <w:p w14:paraId="5E6F342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804 55</w:t>
            </w:r>
          </w:p>
        </w:tc>
      </w:tr>
      <w:tr w:rsidR="007C2FCD" w:rsidRPr="003A268E" w14:paraId="23FB6B5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2BC79BF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131</w:t>
            </w:r>
          </w:p>
        </w:tc>
        <w:tc>
          <w:tcPr>
            <w:tcW w:w="2145" w:type="dxa"/>
            <w:tcBorders>
              <w:top w:val="nil"/>
              <w:left w:val="nil"/>
              <w:bottom w:val="single" w:sz="4" w:space="0" w:color="auto"/>
              <w:right w:val="single" w:sz="4" w:space="0" w:color="auto"/>
            </w:tcBorders>
            <w:noWrap/>
            <w:hideMark/>
          </w:tcPr>
          <w:p w14:paraId="23B676A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كندا</w:t>
            </w:r>
          </w:p>
        </w:tc>
        <w:tc>
          <w:tcPr>
            <w:tcW w:w="1405" w:type="dxa"/>
            <w:tcBorders>
              <w:top w:val="nil"/>
              <w:left w:val="nil"/>
              <w:bottom w:val="single" w:sz="4" w:space="0" w:color="auto"/>
              <w:right w:val="single" w:sz="4" w:space="0" w:color="auto"/>
            </w:tcBorders>
            <w:noWrap/>
            <w:hideMark/>
          </w:tcPr>
          <w:p w14:paraId="29F268B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2,543</w:t>
            </w:r>
          </w:p>
        </w:tc>
        <w:tc>
          <w:tcPr>
            <w:tcW w:w="1406" w:type="dxa"/>
            <w:tcBorders>
              <w:top w:val="nil"/>
              <w:left w:val="nil"/>
              <w:bottom w:val="single" w:sz="4" w:space="0" w:color="auto"/>
              <w:right w:val="single" w:sz="4" w:space="0" w:color="auto"/>
            </w:tcBorders>
            <w:noWrap/>
            <w:hideMark/>
          </w:tcPr>
          <w:p w14:paraId="53A806F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2,5667</w:t>
            </w:r>
          </w:p>
        </w:tc>
        <w:tc>
          <w:tcPr>
            <w:tcW w:w="1274" w:type="dxa"/>
            <w:tcBorders>
              <w:top w:val="nil"/>
              <w:left w:val="nil"/>
              <w:bottom w:val="single" w:sz="4" w:space="0" w:color="auto"/>
              <w:right w:val="single" w:sz="4" w:space="0" w:color="auto"/>
            </w:tcBorders>
            <w:noWrap/>
            <w:hideMark/>
          </w:tcPr>
          <w:p w14:paraId="70207E2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140 79</w:t>
            </w:r>
          </w:p>
        </w:tc>
        <w:tc>
          <w:tcPr>
            <w:tcW w:w="1271" w:type="dxa"/>
            <w:tcBorders>
              <w:top w:val="nil"/>
              <w:left w:val="nil"/>
              <w:bottom w:val="single" w:sz="4" w:space="0" w:color="auto"/>
              <w:right w:val="single" w:sz="4" w:space="0" w:color="auto"/>
            </w:tcBorders>
            <w:noWrap/>
            <w:hideMark/>
          </w:tcPr>
          <w:p w14:paraId="2993CB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445 104</w:t>
            </w:r>
          </w:p>
        </w:tc>
        <w:tc>
          <w:tcPr>
            <w:tcW w:w="1415" w:type="dxa"/>
            <w:tcBorders>
              <w:top w:val="nil"/>
              <w:left w:val="nil"/>
              <w:bottom w:val="single" w:sz="4" w:space="0" w:color="auto"/>
              <w:right w:val="single" w:sz="4" w:space="0" w:color="auto"/>
            </w:tcBorders>
            <w:noWrap/>
            <w:hideMark/>
          </w:tcPr>
          <w:p w14:paraId="2604DF6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584 183</w:t>
            </w:r>
          </w:p>
        </w:tc>
      </w:tr>
      <w:tr w:rsidR="007C2FCD" w:rsidRPr="003A268E" w14:paraId="16F7F00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F523BFA"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lastRenderedPageBreak/>
              <w:t>132</w:t>
            </w:r>
          </w:p>
        </w:tc>
        <w:tc>
          <w:tcPr>
            <w:tcW w:w="2145" w:type="dxa"/>
            <w:tcBorders>
              <w:top w:val="nil"/>
              <w:left w:val="nil"/>
              <w:bottom w:val="single" w:sz="4" w:space="0" w:color="auto"/>
              <w:right w:val="single" w:sz="4" w:space="0" w:color="auto"/>
            </w:tcBorders>
            <w:noWrap/>
            <w:hideMark/>
          </w:tcPr>
          <w:p w14:paraId="10D3CF5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الدانمرك</w:t>
            </w:r>
          </w:p>
        </w:tc>
        <w:tc>
          <w:tcPr>
            <w:tcW w:w="1405" w:type="dxa"/>
            <w:tcBorders>
              <w:top w:val="nil"/>
              <w:left w:val="nil"/>
              <w:bottom w:val="single" w:sz="4" w:space="0" w:color="auto"/>
              <w:right w:val="single" w:sz="4" w:space="0" w:color="auto"/>
            </w:tcBorders>
            <w:noWrap/>
            <w:hideMark/>
          </w:tcPr>
          <w:p w14:paraId="28C54D0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0,531</w:t>
            </w:r>
          </w:p>
        </w:tc>
        <w:tc>
          <w:tcPr>
            <w:tcW w:w="1406" w:type="dxa"/>
            <w:tcBorders>
              <w:top w:val="nil"/>
              <w:left w:val="nil"/>
              <w:bottom w:val="single" w:sz="4" w:space="0" w:color="auto"/>
              <w:right w:val="single" w:sz="4" w:space="0" w:color="auto"/>
            </w:tcBorders>
            <w:noWrap/>
            <w:hideMark/>
          </w:tcPr>
          <w:p w14:paraId="342940B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0,5359</w:t>
            </w:r>
          </w:p>
        </w:tc>
        <w:tc>
          <w:tcPr>
            <w:tcW w:w="1274" w:type="dxa"/>
            <w:tcBorders>
              <w:top w:val="nil"/>
              <w:left w:val="nil"/>
              <w:bottom w:val="single" w:sz="4" w:space="0" w:color="auto"/>
              <w:right w:val="single" w:sz="4" w:space="0" w:color="auto"/>
            </w:tcBorders>
            <w:noWrap/>
            <w:hideMark/>
          </w:tcPr>
          <w:p w14:paraId="2DA47C4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525 16</w:t>
            </w:r>
          </w:p>
        </w:tc>
        <w:tc>
          <w:tcPr>
            <w:tcW w:w="1271" w:type="dxa"/>
            <w:tcBorders>
              <w:top w:val="nil"/>
              <w:left w:val="nil"/>
              <w:bottom w:val="single" w:sz="4" w:space="0" w:color="auto"/>
              <w:right w:val="single" w:sz="4" w:space="0" w:color="auto"/>
            </w:tcBorders>
            <w:noWrap/>
            <w:hideMark/>
          </w:tcPr>
          <w:p w14:paraId="1A409AC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809 21</w:t>
            </w:r>
          </w:p>
        </w:tc>
        <w:tc>
          <w:tcPr>
            <w:tcW w:w="1415" w:type="dxa"/>
            <w:tcBorders>
              <w:top w:val="nil"/>
              <w:left w:val="nil"/>
              <w:bottom w:val="single" w:sz="4" w:space="0" w:color="auto"/>
              <w:right w:val="single" w:sz="4" w:space="0" w:color="auto"/>
            </w:tcBorders>
            <w:noWrap/>
            <w:hideMark/>
          </w:tcPr>
          <w:p w14:paraId="3B7F1FE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334 38</w:t>
            </w:r>
          </w:p>
        </w:tc>
      </w:tr>
      <w:tr w:rsidR="007C2FCD" w:rsidRPr="003A268E" w14:paraId="39501F1F"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0C03A3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133</w:t>
            </w:r>
          </w:p>
        </w:tc>
        <w:tc>
          <w:tcPr>
            <w:tcW w:w="2145" w:type="dxa"/>
            <w:tcBorders>
              <w:top w:val="nil"/>
              <w:left w:val="nil"/>
              <w:bottom w:val="single" w:sz="4" w:space="0" w:color="auto"/>
              <w:right w:val="single" w:sz="4" w:space="0" w:color="auto"/>
            </w:tcBorders>
            <w:noWrap/>
            <w:hideMark/>
          </w:tcPr>
          <w:p w14:paraId="2985817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الاتحاد الأوروبي</w:t>
            </w:r>
          </w:p>
        </w:tc>
        <w:tc>
          <w:tcPr>
            <w:tcW w:w="1405" w:type="dxa"/>
            <w:tcBorders>
              <w:top w:val="nil"/>
              <w:left w:val="nil"/>
              <w:bottom w:val="single" w:sz="4" w:space="0" w:color="auto"/>
              <w:right w:val="single" w:sz="4" w:space="0" w:color="auto"/>
            </w:tcBorders>
            <w:noWrap/>
            <w:hideMark/>
          </w:tcPr>
          <w:p w14:paraId="01C4318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2,5</w:t>
            </w:r>
          </w:p>
        </w:tc>
        <w:tc>
          <w:tcPr>
            <w:tcW w:w="1406" w:type="dxa"/>
            <w:tcBorders>
              <w:top w:val="nil"/>
              <w:left w:val="nil"/>
              <w:bottom w:val="single" w:sz="4" w:space="0" w:color="auto"/>
              <w:right w:val="single" w:sz="4" w:space="0" w:color="auto"/>
            </w:tcBorders>
            <w:noWrap/>
            <w:hideMark/>
          </w:tcPr>
          <w:p w14:paraId="5EADFC6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2,5000</w:t>
            </w:r>
          </w:p>
        </w:tc>
        <w:tc>
          <w:tcPr>
            <w:tcW w:w="1274" w:type="dxa"/>
            <w:tcBorders>
              <w:top w:val="nil"/>
              <w:left w:val="nil"/>
              <w:bottom w:val="single" w:sz="4" w:space="0" w:color="auto"/>
              <w:right w:val="single" w:sz="4" w:space="0" w:color="auto"/>
            </w:tcBorders>
            <w:noWrap/>
            <w:hideMark/>
          </w:tcPr>
          <w:p w14:paraId="53BA251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084 77</w:t>
            </w:r>
          </w:p>
        </w:tc>
        <w:tc>
          <w:tcPr>
            <w:tcW w:w="1271" w:type="dxa"/>
            <w:tcBorders>
              <w:top w:val="nil"/>
              <w:left w:val="nil"/>
              <w:bottom w:val="single" w:sz="4" w:space="0" w:color="auto"/>
              <w:right w:val="single" w:sz="4" w:space="0" w:color="auto"/>
            </w:tcBorders>
            <w:noWrap/>
            <w:hideMark/>
          </w:tcPr>
          <w:p w14:paraId="272DAA0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732 101</w:t>
            </w:r>
          </w:p>
        </w:tc>
        <w:tc>
          <w:tcPr>
            <w:tcW w:w="1415" w:type="dxa"/>
            <w:tcBorders>
              <w:top w:val="nil"/>
              <w:left w:val="nil"/>
              <w:bottom w:val="single" w:sz="4" w:space="0" w:color="auto"/>
              <w:right w:val="single" w:sz="4" w:space="0" w:color="auto"/>
            </w:tcBorders>
            <w:noWrap/>
            <w:hideMark/>
          </w:tcPr>
          <w:p w14:paraId="1DE019F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816 178</w:t>
            </w:r>
          </w:p>
        </w:tc>
      </w:tr>
      <w:tr w:rsidR="007C2FCD" w:rsidRPr="003A268E" w14:paraId="395358C6"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1C6C9A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134</w:t>
            </w:r>
          </w:p>
        </w:tc>
        <w:tc>
          <w:tcPr>
            <w:tcW w:w="2145" w:type="dxa"/>
            <w:tcBorders>
              <w:top w:val="nil"/>
              <w:left w:val="nil"/>
              <w:bottom w:val="single" w:sz="4" w:space="0" w:color="auto"/>
              <w:right w:val="single" w:sz="4" w:space="0" w:color="auto"/>
            </w:tcBorders>
            <w:noWrap/>
            <w:hideMark/>
          </w:tcPr>
          <w:p w14:paraId="5233840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فنلندا</w:t>
            </w:r>
          </w:p>
        </w:tc>
        <w:tc>
          <w:tcPr>
            <w:tcW w:w="1405" w:type="dxa"/>
            <w:tcBorders>
              <w:top w:val="nil"/>
              <w:left w:val="nil"/>
              <w:bottom w:val="single" w:sz="4" w:space="0" w:color="auto"/>
              <w:right w:val="single" w:sz="4" w:space="0" w:color="auto"/>
            </w:tcBorders>
            <w:noWrap/>
            <w:hideMark/>
          </w:tcPr>
          <w:p w14:paraId="1D5DEC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0,386</w:t>
            </w:r>
          </w:p>
        </w:tc>
        <w:tc>
          <w:tcPr>
            <w:tcW w:w="1406" w:type="dxa"/>
            <w:tcBorders>
              <w:top w:val="nil"/>
              <w:left w:val="nil"/>
              <w:bottom w:val="single" w:sz="4" w:space="0" w:color="auto"/>
              <w:right w:val="single" w:sz="4" w:space="0" w:color="auto"/>
            </w:tcBorders>
            <w:noWrap/>
            <w:hideMark/>
          </w:tcPr>
          <w:p w14:paraId="373CFA9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0,3896</w:t>
            </w:r>
          </w:p>
        </w:tc>
        <w:tc>
          <w:tcPr>
            <w:tcW w:w="1274" w:type="dxa"/>
            <w:tcBorders>
              <w:top w:val="nil"/>
              <w:left w:val="nil"/>
              <w:bottom w:val="single" w:sz="4" w:space="0" w:color="auto"/>
              <w:right w:val="single" w:sz="4" w:space="0" w:color="auto"/>
            </w:tcBorders>
            <w:noWrap/>
            <w:hideMark/>
          </w:tcPr>
          <w:p w14:paraId="3966343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013 12</w:t>
            </w:r>
          </w:p>
        </w:tc>
        <w:tc>
          <w:tcPr>
            <w:tcW w:w="1271" w:type="dxa"/>
            <w:tcBorders>
              <w:top w:val="nil"/>
              <w:left w:val="nil"/>
              <w:bottom w:val="single" w:sz="4" w:space="0" w:color="auto"/>
              <w:right w:val="single" w:sz="4" w:space="0" w:color="auto"/>
            </w:tcBorders>
            <w:noWrap/>
            <w:hideMark/>
          </w:tcPr>
          <w:p w14:paraId="20ED24A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854 15</w:t>
            </w:r>
          </w:p>
        </w:tc>
        <w:tc>
          <w:tcPr>
            <w:tcW w:w="1415" w:type="dxa"/>
            <w:tcBorders>
              <w:top w:val="nil"/>
              <w:left w:val="nil"/>
              <w:bottom w:val="single" w:sz="4" w:space="0" w:color="auto"/>
              <w:right w:val="single" w:sz="4" w:space="0" w:color="auto"/>
            </w:tcBorders>
            <w:noWrap/>
            <w:hideMark/>
          </w:tcPr>
          <w:p w14:paraId="44A2EC6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866 27</w:t>
            </w:r>
          </w:p>
        </w:tc>
      </w:tr>
      <w:tr w:rsidR="007C2FCD" w:rsidRPr="003A268E" w14:paraId="2C2DEF0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D81705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135</w:t>
            </w:r>
          </w:p>
        </w:tc>
        <w:tc>
          <w:tcPr>
            <w:tcW w:w="2145" w:type="dxa"/>
            <w:tcBorders>
              <w:top w:val="nil"/>
              <w:left w:val="nil"/>
              <w:bottom w:val="single" w:sz="4" w:space="0" w:color="auto"/>
              <w:right w:val="single" w:sz="4" w:space="0" w:color="auto"/>
            </w:tcBorders>
            <w:noWrap/>
            <w:hideMark/>
          </w:tcPr>
          <w:p w14:paraId="79C0376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فرنسا</w:t>
            </w:r>
          </w:p>
        </w:tc>
        <w:tc>
          <w:tcPr>
            <w:tcW w:w="1405" w:type="dxa"/>
            <w:tcBorders>
              <w:top w:val="nil"/>
              <w:left w:val="nil"/>
              <w:bottom w:val="single" w:sz="4" w:space="0" w:color="auto"/>
              <w:right w:val="single" w:sz="4" w:space="0" w:color="auto"/>
            </w:tcBorders>
            <w:noWrap/>
            <w:hideMark/>
          </w:tcPr>
          <w:p w14:paraId="5E19B31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3,858</w:t>
            </w:r>
          </w:p>
        </w:tc>
        <w:tc>
          <w:tcPr>
            <w:tcW w:w="1406" w:type="dxa"/>
            <w:tcBorders>
              <w:top w:val="nil"/>
              <w:left w:val="nil"/>
              <w:bottom w:val="single" w:sz="4" w:space="0" w:color="auto"/>
              <w:right w:val="single" w:sz="4" w:space="0" w:color="auto"/>
            </w:tcBorders>
            <w:noWrap/>
            <w:hideMark/>
          </w:tcPr>
          <w:p w14:paraId="1AF9844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3,8939</w:t>
            </w:r>
          </w:p>
        </w:tc>
        <w:tc>
          <w:tcPr>
            <w:tcW w:w="1274" w:type="dxa"/>
            <w:tcBorders>
              <w:top w:val="nil"/>
              <w:left w:val="nil"/>
              <w:bottom w:val="single" w:sz="4" w:space="0" w:color="auto"/>
              <w:right w:val="single" w:sz="4" w:space="0" w:color="auto"/>
            </w:tcBorders>
            <w:noWrap/>
            <w:hideMark/>
          </w:tcPr>
          <w:p w14:paraId="7155683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063 120</w:t>
            </w:r>
          </w:p>
        </w:tc>
        <w:tc>
          <w:tcPr>
            <w:tcW w:w="1271" w:type="dxa"/>
            <w:tcBorders>
              <w:top w:val="nil"/>
              <w:left w:val="nil"/>
              <w:bottom w:val="single" w:sz="4" w:space="0" w:color="auto"/>
              <w:right w:val="single" w:sz="4" w:space="0" w:color="auto"/>
            </w:tcBorders>
            <w:noWrap/>
            <w:hideMark/>
          </w:tcPr>
          <w:p w14:paraId="748C1BE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454 158</w:t>
            </w:r>
          </w:p>
        </w:tc>
        <w:tc>
          <w:tcPr>
            <w:tcW w:w="1415" w:type="dxa"/>
            <w:tcBorders>
              <w:top w:val="nil"/>
              <w:left w:val="nil"/>
              <w:bottom w:val="single" w:sz="4" w:space="0" w:color="auto"/>
              <w:right w:val="single" w:sz="4" w:space="0" w:color="auto"/>
            </w:tcBorders>
            <w:noWrap/>
            <w:hideMark/>
          </w:tcPr>
          <w:p w14:paraId="3E17A55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517 278</w:t>
            </w:r>
          </w:p>
        </w:tc>
      </w:tr>
      <w:tr w:rsidR="007C2FCD" w:rsidRPr="003A268E" w14:paraId="45A23A1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9373714"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136</w:t>
            </w:r>
          </w:p>
        </w:tc>
        <w:tc>
          <w:tcPr>
            <w:tcW w:w="2145" w:type="dxa"/>
            <w:tcBorders>
              <w:top w:val="nil"/>
              <w:left w:val="nil"/>
              <w:bottom w:val="single" w:sz="4" w:space="0" w:color="auto"/>
              <w:right w:val="single" w:sz="4" w:space="0" w:color="auto"/>
            </w:tcBorders>
            <w:noWrap/>
            <w:hideMark/>
          </w:tcPr>
          <w:p w14:paraId="5648F72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ألمانيا</w:t>
            </w:r>
          </w:p>
        </w:tc>
        <w:tc>
          <w:tcPr>
            <w:tcW w:w="1405" w:type="dxa"/>
            <w:tcBorders>
              <w:top w:val="nil"/>
              <w:left w:val="nil"/>
              <w:bottom w:val="single" w:sz="4" w:space="0" w:color="auto"/>
              <w:right w:val="single" w:sz="4" w:space="0" w:color="auto"/>
            </w:tcBorders>
            <w:noWrap/>
            <w:hideMark/>
          </w:tcPr>
          <w:p w14:paraId="483F250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5,692</w:t>
            </w:r>
          </w:p>
        </w:tc>
        <w:tc>
          <w:tcPr>
            <w:tcW w:w="1406" w:type="dxa"/>
            <w:tcBorders>
              <w:top w:val="nil"/>
              <w:left w:val="nil"/>
              <w:bottom w:val="single" w:sz="4" w:space="0" w:color="auto"/>
              <w:right w:val="single" w:sz="4" w:space="0" w:color="auto"/>
            </w:tcBorders>
            <w:noWrap/>
            <w:hideMark/>
          </w:tcPr>
          <w:p w14:paraId="397C79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5,7450</w:t>
            </w:r>
          </w:p>
        </w:tc>
        <w:tc>
          <w:tcPr>
            <w:tcW w:w="1274" w:type="dxa"/>
            <w:tcBorders>
              <w:top w:val="nil"/>
              <w:left w:val="nil"/>
              <w:bottom w:val="single" w:sz="4" w:space="0" w:color="auto"/>
              <w:right w:val="single" w:sz="4" w:space="0" w:color="auto"/>
            </w:tcBorders>
            <w:noWrap/>
            <w:hideMark/>
          </w:tcPr>
          <w:p w14:paraId="775880E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138 177</w:t>
            </w:r>
          </w:p>
        </w:tc>
        <w:tc>
          <w:tcPr>
            <w:tcW w:w="1271" w:type="dxa"/>
            <w:tcBorders>
              <w:top w:val="nil"/>
              <w:left w:val="nil"/>
              <w:bottom w:val="single" w:sz="4" w:space="0" w:color="auto"/>
              <w:right w:val="single" w:sz="4" w:space="0" w:color="auto"/>
            </w:tcBorders>
            <w:noWrap/>
            <w:hideMark/>
          </w:tcPr>
          <w:p w14:paraId="19565EA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779 233</w:t>
            </w:r>
          </w:p>
        </w:tc>
        <w:tc>
          <w:tcPr>
            <w:tcW w:w="1415" w:type="dxa"/>
            <w:tcBorders>
              <w:top w:val="nil"/>
              <w:left w:val="nil"/>
              <w:bottom w:val="single" w:sz="4" w:space="0" w:color="auto"/>
              <w:right w:val="single" w:sz="4" w:space="0" w:color="auto"/>
            </w:tcBorders>
            <w:noWrap/>
            <w:hideMark/>
          </w:tcPr>
          <w:p w14:paraId="21794D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917 410</w:t>
            </w:r>
          </w:p>
        </w:tc>
      </w:tr>
      <w:tr w:rsidR="007C2FCD" w:rsidRPr="003A268E" w14:paraId="45D7F7D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B9AC8C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137</w:t>
            </w:r>
          </w:p>
        </w:tc>
        <w:tc>
          <w:tcPr>
            <w:tcW w:w="2145" w:type="dxa"/>
            <w:tcBorders>
              <w:top w:val="nil"/>
              <w:left w:val="nil"/>
              <w:bottom w:val="single" w:sz="4" w:space="0" w:color="auto"/>
              <w:right w:val="single" w:sz="4" w:space="0" w:color="auto"/>
            </w:tcBorders>
            <w:noWrap/>
            <w:hideMark/>
          </w:tcPr>
          <w:p w14:paraId="7C15B7B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اليونان</w:t>
            </w:r>
          </w:p>
        </w:tc>
        <w:tc>
          <w:tcPr>
            <w:tcW w:w="1405" w:type="dxa"/>
            <w:tcBorders>
              <w:top w:val="nil"/>
              <w:left w:val="nil"/>
              <w:bottom w:val="single" w:sz="4" w:space="0" w:color="auto"/>
              <w:right w:val="single" w:sz="4" w:space="0" w:color="auto"/>
            </w:tcBorders>
            <w:noWrap/>
            <w:hideMark/>
          </w:tcPr>
          <w:p w14:paraId="6835A22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0,28</w:t>
            </w:r>
          </w:p>
        </w:tc>
        <w:tc>
          <w:tcPr>
            <w:tcW w:w="1406" w:type="dxa"/>
            <w:tcBorders>
              <w:top w:val="nil"/>
              <w:left w:val="nil"/>
              <w:bottom w:val="single" w:sz="4" w:space="0" w:color="auto"/>
              <w:right w:val="single" w:sz="4" w:space="0" w:color="auto"/>
            </w:tcBorders>
            <w:noWrap/>
            <w:hideMark/>
          </w:tcPr>
          <w:p w14:paraId="6C9A6E5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0,2826</w:t>
            </w:r>
          </w:p>
        </w:tc>
        <w:tc>
          <w:tcPr>
            <w:tcW w:w="1274" w:type="dxa"/>
            <w:tcBorders>
              <w:top w:val="nil"/>
              <w:left w:val="nil"/>
              <w:bottom w:val="single" w:sz="4" w:space="0" w:color="auto"/>
              <w:right w:val="single" w:sz="4" w:space="0" w:color="auto"/>
            </w:tcBorders>
            <w:noWrap/>
            <w:hideMark/>
          </w:tcPr>
          <w:p w14:paraId="7B87AD9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714 8</w:t>
            </w:r>
          </w:p>
        </w:tc>
        <w:tc>
          <w:tcPr>
            <w:tcW w:w="1271" w:type="dxa"/>
            <w:tcBorders>
              <w:top w:val="nil"/>
              <w:left w:val="nil"/>
              <w:bottom w:val="single" w:sz="4" w:space="0" w:color="auto"/>
              <w:right w:val="single" w:sz="4" w:space="0" w:color="auto"/>
            </w:tcBorders>
            <w:noWrap/>
            <w:hideMark/>
          </w:tcPr>
          <w:p w14:paraId="1F1C27E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500 11</w:t>
            </w:r>
          </w:p>
        </w:tc>
        <w:tc>
          <w:tcPr>
            <w:tcW w:w="1415" w:type="dxa"/>
            <w:tcBorders>
              <w:top w:val="nil"/>
              <w:left w:val="nil"/>
              <w:bottom w:val="single" w:sz="4" w:space="0" w:color="auto"/>
              <w:right w:val="single" w:sz="4" w:space="0" w:color="auto"/>
            </w:tcBorders>
            <w:noWrap/>
            <w:hideMark/>
          </w:tcPr>
          <w:p w14:paraId="1633372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214 20</w:t>
            </w:r>
          </w:p>
        </w:tc>
      </w:tr>
      <w:tr w:rsidR="007C2FCD" w:rsidRPr="003A268E" w14:paraId="4ADF02B7"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94C963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138</w:t>
            </w:r>
          </w:p>
        </w:tc>
        <w:tc>
          <w:tcPr>
            <w:tcW w:w="2145" w:type="dxa"/>
            <w:tcBorders>
              <w:top w:val="nil"/>
              <w:left w:val="nil"/>
              <w:bottom w:val="single" w:sz="4" w:space="0" w:color="auto"/>
              <w:right w:val="single" w:sz="4" w:space="0" w:color="auto"/>
            </w:tcBorders>
            <w:noWrap/>
            <w:hideMark/>
          </w:tcPr>
          <w:p w14:paraId="5A2B163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آيسلندا</w:t>
            </w:r>
          </w:p>
        </w:tc>
        <w:tc>
          <w:tcPr>
            <w:tcW w:w="1405" w:type="dxa"/>
            <w:tcBorders>
              <w:top w:val="nil"/>
              <w:left w:val="nil"/>
              <w:bottom w:val="single" w:sz="4" w:space="0" w:color="auto"/>
              <w:right w:val="single" w:sz="4" w:space="0" w:color="auto"/>
            </w:tcBorders>
            <w:noWrap/>
            <w:hideMark/>
          </w:tcPr>
          <w:p w14:paraId="4200273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0,035</w:t>
            </w:r>
          </w:p>
        </w:tc>
        <w:tc>
          <w:tcPr>
            <w:tcW w:w="1406" w:type="dxa"/>
            <w:tcBorders>
              <w:top w:val="nil"/>
              <w:left w:val="nil"/>
              <w:bottom w:val="single" w:sz="4" w:space="0" w:color="auto"/>
              <w:right w:val="single" w:sz="4" w:space="0" w:color="auto"/>
            </w:tcBorders>
            <w:noWrap/>
            <w:hideMark/>
          </w:tcPr>
          <w:p w14:paraId="1AECCC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0,0353</w:t>
            </w:r>
          </w:p>
        </w:tc>
        <w:tc>
          <w:tcPr>
            <w:tcW w:w="1274" w:type="dxa"/>
            <w:tcBorders>
              <w:top w:val="nil"/>
              <w:left w:val="nil"/>
              <w:bottom w:val="single" w:sz="4" w:space="0" w:color="auto"/>
              <w:right w:val="single" w:sz="4" w:space="0" w:color="auto"/>
            </w:tcBorders>
            <w:noWrap/>
            <w:hideMark/>
          </w:tcPr>
          <w:p w14:paraId="097FAF6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089 1</w:t>
            </w:r>
          </w:p>
        </w:tc>
        <w:tc>
          <w:tcPr>
            <w:tcW w:w="1271" w:type="dxa"/>
            <w:tcBorders>
              <w:top w:val="nil"/>
              <w:left w:val="nil"/>
              <w:bottom w:val="single" w:sz="4" w:space="0" w:color="auto"/>
              <w:right w:val="single" w:sz="4" w:space="0" w:color="auto"/>
            </w:tcBorders>
            <w:noWrap/>
            <w:hideMark/>
          </w:tcPr>
          <w:p w14:paraId="027867B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438 1</w:t>
            </w:r>
          </w:p>
        </w:tc>
        <w:tc>
          <w:tcPr>
            <w:tcW w:w="1415" w:type="dxa"/>
            <w:tcBorders>
              <w:top w:val="nil"/>
              <w:left w:val="nil"/>
              <w:bottom w:val="single" w:sz="4" w:space="0" w:color="auto"/>
              <w:right w:val="single" w:sz="4" w:space="0" w:color="auto"/>
            </w:tcBorders>
            <w:noWrap/>
            <w:hideMark/>
          </w:tcPr>
          <w:p w14:paraId="6030CAC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527 2</w:t>
            </w:r>
          </w:p>
        </w:tc>
      </w:tr>
      <w:tr w:rsidR="007C2FCD" w:rsidRPr="003A268E" w14:paraId="755F02BF"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878049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139</w:t>
            </w:r>
          </w:p>
        </w:tc>
        <w:tc>
          <w:tcPr>
            <w:tcW w:w="2145" w:type="dxa"/>
            <w:tcBorders>
              <w:top w:val="nil"/>
              <w:left w:val="nil"/>
              <w:bottom w:val="single" w:sz="4" w:space="0" w:color="auto"/>
              <w:right w:val="single" w:sz="4" w:space="0" w:color="auto"/>
            </w:tcBorders>
            <w:noWrap/>
            <w:hideMark/>
          </w:tcPr>
          <w:p w14:paraId="5F54F416"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أيرلندا</w:t>
            </w:r>
          </w:p>
        </w:tc>
        <w:tc>
          <w:tcPr>
            <w:tcW w:w="1405" w:type="dxa"/>
            <w:tcBorders>
              <w:top w:val="nil"/>
              <w:left w:val="nil"/>
              <w:bottom w:val="single" w:sz="4" w:space="0" w:color="auto"/>
              <w:right w:val="single" w:sz="4" w:space="0" w:color="auto"/>
            </w:tcBorders>
            <w:noWrap/>
            <w:hideMark/>
          </w:tcPr>
          <w:p w14:paraId="5924EB0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0,472</w:t>
            </w:r>
          </w:p>
        </w:tc>
        <w:tc>
          <w:tcPr>
            <w:tcW w:w="1406" w:type="dxa"/>
            <w:tcBorders>
              <w:top w:val="nil"/>
              <w:left w:val="nil"/>
              <w:bottom w:val="single" w:sz="4" w:space="0" w:color="auto"/>
              <w:right w:val="single" w:sz="4" w:space="0" w:color="auto"/>
            </w:tcBorders>
            <w:noWrap/>
            <w:hideMark/>
          </w:tcPr>
          <w:p w14:paraId="785928C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0,4764</w:t>
            </w:r>
          </w:p>
        </w:tc>
        <w:tc>
          <w:tcPr>
            <w:tcW w:w="1274" w:type="dxa"/>
            <w:tcBorders>
              <w:top w:val="nil"/>
              <w:left w:val="nil"/>
              <w:bottom w:val="single" w:sz="4" w:space="0" w:color="auto"/>
              <w:right w:val="single" w:sz="4" w:space="0" w:color="auto"/>
            </w:tcBorders>
            <w:noWrap/>
            <w:hideMark/>
          </w:tcPr>
          <w:p w14:paraId="0F7D83A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689 14</w:t>
            </w:r>
          </w:p>
        </w:tc>
        <w:tc>
          <w:tcPr>
            <w:tcW w:w="1271" w:type="dxa"/>
            <w:tcBorders>
              <w:top w:val="nil"/>
              <w:left w:val="nil"/>
              <w:bottom w:val="single" w:sz="4" w:space="0" w:color="auto"/>
              <w:right w:val="single" w:sz="4" w:space="0" w:color="auto"/>
            </w:tcBorders>
            <w:noWrap/>
            <w:hideMark/>
          </w:tcPr>
          <w:p w14:paraId="5D315E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386 19</w:t>
            </w:r>
          </w:p>
        </w:tc>
        <w:tc>
          <w:tcPr>
            <w:tcW w:w="1415" w:type="dxa"/>
            <w:tcBorders>
              <w:top w:val="nil"/>
              <w:left w:val="nil"/>
              <w:bottom w:val="single" w:sz="4" w:space="0" w:color="auto"/>
              <w:right w:val="single" w:sz="4" w:space="0" w:color="auto"/>
            </w:tcBorders>
            <w:noWrap/>
            <w:hideMark/>
          </w:tcPr>
          <w:p w14:paraId="4A06790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075 34</w:t>
            </w:r>
          </w:p>
        </w:tc>
      </w:tr>
      <w:tr w:rsidR="007C2FCD" w:rsidRPr="003A268E" w14:paraId="45FAA2D6"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58F9527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140</w:t>
            </w:r>
          </w:p>
        </w:tc>
        <w:tc>
          <w:tcPr>
            <w:tcW w:w="2145" w:type="dxa"/>
            <w:tcBorders>
              <w:top w:val="nil"/>
              <w:left w:val="nil"/>
              <w:bottom w:val="single" w:sz="4" w:space="0" w:color="auto"/>
              <w:right w:val="single" w:sz="4" w:space="0" w:color="auto"/>
            </w:tcBorders>
            <w:noWrap/>
            <w:hideMark/>
          </w:tcPr>
          <w:p w14:paraId="6FDDB3D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إيطاليا</w:t>
            </w:r>
          </w:p>
        </w:tc>
        <w:tc>
          <w:tcPr>
            <w:tcW w:w="1405" w:type="dxa"/>
            <w:tcBorders>
              <w:top w:val="nil"/>
              <w:left w:val="nil"/>
              <w:bottom w:val="single" w:sz="4" w:space="0" w:color="auto"/>
              <w:right w:val="single" w:sz="4" w:space="0" w:color="auto"/>
            </w:tcBorders>
            <w:noWrap/>
            <w:hideMark/>
          </w:tcPr>
          <w:p w14:paraId="274813D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2,813</w:t>
            </w:r>
          </w:p>
        </w:tc>
        <w:tc>
          <w:tcPr>
            <w:tcW w:w="1406" w:type="dxa"/>
            <w:tcBorders>
              <w:top w:val="nil"/>
              <w:left w:val="nil"/>
              <w:bottom w:val="single" w:sz="4" w:space="0" w:color="auto"/>
              <w:right w:val="single" w:sz="4" w:space="0" w:color="auto"/>
            </w:tcBorders>
            <w:noWrap/>
            <w:hideMark/>
          </w:tcPr>
          <w:p w14:paraId="132D30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2,8392</w:t>
            </w:r>
          </w:p>
        </w:tc>
        <w:tc>
          <w:tcPr>
            <w:tcW w:w="1274" w:type="dxa"/>
            <w:tcBorders>
              <w:top w:val="nil"/>
              <w:left w:val="nil"/>
              <w:bottom w:val="single" w:sz="4" w:space="0" w:color="auto"/>
              <w:right w:val="single" w:sz="4" w:space="0" w:color="auto"/>
            </w:tcBorders>
            <w:noWrap/>
            <w:hideMark/>
          </w:tcPr>
          <w:p w14:paraId="47A807A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542 87</w:t>
            </w:r>
          </w:p>
        </w:tc>
        <w:tc>
          <w:tcPr>
            <w:tcW w:w="1271" w:type="dxa"/>
            <w:tcBorders>
              <w:top w:val="nil"/>
              <w:left w:val="nil"/>
              <w:bottom w:val="single" w:sz="4" w:space="0" w:color="auto"/>
              <w:right w:val="single" w:sz="4" w:space="0" w:color="auto"/>
            </w:tcBorders>
            <w:noWrap/>
            <w:hideMark/>
          </w:tcPr>
          <w:p w14:paraId="143AC97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534 115</w:t>
            </w:r>
          </w:p>
        </w:tc>
        <w:tc>
          <w:tcPr>
            <w:tcW w:w="1415" w:type="dxa"/>
            <w:tcBorders>
              <w:top w:val="nil"/>
              <w:left w:val="nil"/>
              <w:bottom w:val="single" w:sz="4" w:space="0" w:color="auto"/>
              <w:right w:val="single" w:sz="4" w:space="0" w:color="auto"/>
            </w:tcBorders>
            <w:noWrap/>
            <w:hideMark/>
          </w:tcPr>
          <w:p w14:paraId="2E4FC9B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076 203</w:t>
            </w:r>
          </w:p>
        </w:tc>
      </w:tr>
      <w:tr w:rsidR="007C2FCD" w:rsidRPr="003A268E" w14:paraId="41E89AA4"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B45C369"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141</w:t>
            </w:r>
          </w:p>
        </w:tc>
        <w:tc>
          <w:tcPr>
            <w:tcW w:w="2145" w:type="dxa"/>
            <w:tcBorders>
              <w:top w:val="nil"/>
              <w:left w:val="nil"/>
              <w:bottom w:val="single" w:sz="4" w:space="0" w:color="auto"/>
              <w:right w:val="single" w:sz="4" w:space="0" w:color="auto"/>
            </w:tcBorders>
            <w:noWrap/>
            <w:hideMark/>
          </w:tcPr>
          <w:p w14:paraId="7E665A8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ليختنشتاين</w:t>
            </w:r>
          </w:p>
        </w:tc>
        <w:tc>
          <w:tcPr>
            <w:tcW w:w="1405" w:type="dxa"/>
            <w:tcBorders>
              <w:top w:val="nil"/>
              <w:left w:val="nil"/>
              <w:bottom w:val="single" w:sz="4" w:space="0" w:color="auto"/>
              <w:right w:val="single" w:sz="4" w:space="0" w:color="auto"/>
            </w:tcBorders>
            <w:noWrap/>
            <w:hideMark/>
          </w:tcPr>
          <w:p w14:paraId="37ACB10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0,009</w:t>
            </w:r>
          </w:p>
        </w:tc>
        <w:tc>
          <w:tcPr>
            <w:tcW w:w="1406" w:type="dxa"/>
            <w:tcBorders>
              <w:top w:val="nil"/>
              <w:left w:val="nil"/>
              <w:bottom w:val="single" w:sz="4" w:space="0" w:color="auto"/>
              <w:right w:val="single" w:sz="4" w:space="0" w:color="auto"/>
            </w:tcBorders>
            <w:noWrap/>
            <w:hideMark/>
          </w:tcPr>
          <w:p w14:paraId="771069A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0,0100</w:t>
            </w:r>
          </w:p>
        </w:tc>
        <w:tc>
          <w:tcPr>
            <w:tcW w:w="1274" w:type="dxa"/>
            <w:tcBorders>
              <w:top w:val="nil"/>
              <w:left w:val="nil"/>
              <w:bottom w:val="single" w:sz="4" w:space="0" w:color="auto"/>
              <w:right w:val="single" w:sz="4" w:space="0" w:color="auto"/>
            </w:tcBorders>
            <w:noWrap/>
            <w:hideMark/>
          </w:tcPr>
          <w:p w14:paraId="4BB12AA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308</w:t>
            </w:r>
          </w:p>
        </w:tc>
        <w:tc>
          <w:tcPr>
            <w:tcW w:w="1271" w:type="dxa"/>
            <w:tcBorders>
              <w:top w:val="nil"/>
              <w:left w:val="nil"/>
              <w:bottom w:val="single" w:sz="4" w:space="0" w:color="auto"/>
              <w:right w:val="single" w:sz="4" w:space="0" w:color="auto"/>
            </w:tcBorders>
            <w:noWrap/>
            <w:hideMark/>
          </w:tcPr>
          <w:p w14:paraId="66BDB7C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407</w:t>
            </w:r>
          </w:p>
        </w:tc>
        <w:tc>
          <w:tcPr>
            <w:tcW w:w="1415" w:type="dxa"/>
            <w:tcBorders>
              <w:top w:val="nil"/>
              <w:left w:val="nil"/>
              <w:bottom w:val="single" w:sz="4" w:space="0" w:color="auto"/>
              <w:right w:val="single" w:sz="4" w:space="0" w:color="auto"/>
            </w:tcBorders>
            <w:noWrap/>
            <w:hideMark/>
          </w:tcPr>
          <w:p w14:paraId="17415F1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715</w:t>
            </w:r>
          </w:p>
        </w:tc>
      </w:tr>
      <w:tr w:rsidR="007C2FCD" w:rsidRPr="003A268E" w14:paraId="58F49F4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381576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142</w:t>
            </w:r>
          </w:p>
        </w:tc>
        <w:tc>
          <w:tcPr>
            <w:tcW w:w="2145" w:type="dxa"/>
            <w:tcBorders>
              <w:top w:val="nil"/>
              <w:left w:val="nil"/>
              <w:bottom w:val="single" w:sz="4" w:space="0" w:color="auto"/>
              <w:right w:val="single" w:sz="4" w:space="0" w:color="auto"/>
            </w:tcBorders>
            <w:noWrap/>
            <w:hideMark/>
          </w:tcPr>
          <w:p w14:paraId="6402CB6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لكسمبرغ</w:t>
            </w:r>
          </w:p>
        </w:tc>
        <w:tc>
          <w:tcPr>
            <w:tcW w:w="1405" w:type="dxa"/>
            <w:tcBorders>
              <w:top w:val="nil"/>
              <w:left w:val="nil"/>
              <w:bottom w:val="single" w:sz="4" w:space="0" w:color="auto"/>
              <w:right w:val="single" w:sz="4" w:space="0" w:color="auto"/>
            </w:tcBorders>
            <w:noWrap/>
            <w:hideMark/>
          </w:tcPr>
          <w:p w14:paraId="5A41349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0,073</w:t>
            </w:r>
          </w:p>
        </w:tc>
        <w:tc>
          <w:tcPr>
            <w:tcW w:w="1406" w:type="dxa"/>
            <w:tcBorders>
              <w:top w:val="nil"/>
              <w:left w:val="nil"/>
              <w:bottom w:val="single" w:sz="4" w:space="0" w:color="auto"/>
              <w:right w:val="single" w:sz="4" w:space="0" w:color="auto"/>
            </w:tcBorders>
            <w:noWrap/>
            <w:hideMark/>
          </w:tcPr>
          <w:p w14:paraId="128B2AF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0,0737</w:t>
            </w:r>
          </w:p>
        </w:tc>
        <w:tc>
          <w:tcPr>
            <w:tcW w:w="1274" w:type="dxa"/>
            <w:tcBorders>
              <w:top w:val="nil"/>
              <w:left w:val="nil"/>
              <w:bottom w:val="single" w:sz="4" w:space="0" w:color="auto"/>
              <w:right w:val="single" w:sz="4" w:space="0" w:color="auto"/>
            </w:tcBorders>
            <w:noWrap/>
            <w:hideMark/>
          </w:tcPr>
          <w:p w14:paraId="7FFD3D9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272 2</w:t>
            </w:r>
          </w:p>
        </w:tc>
        <w:tc>
          <w:tcPr>
            <w:tcW w:w="1271" w:type="dxa"/>
            <w:tcBorders>
              <w:top w:val="nil"/>
              <w:left w:val="nil"/>
              <w:bottom w:val="single" w:sz="4" w:space="0" w:color="auto"/>
              <w:right w:val="single" w:sz="4" w:space="0" w:color="auto"/>
            </w:tcBorders>
            <w:noWrap/>
            <w:hideMark/>
          </w:tcPr>
          <w:p w14:paraId="312FE81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998 2</w:t>
            </w:r>
          </w:p>
        </w:tc>
        <w:tc>
          <w:tcPr>
            <w:tcW w:w="1415" w:type="dxa"/>
            <w:tcBorders>
              <w:top w:val="nil"/>
              <w:left w:val="nil"/>
              <w:bottom w:val="single" w:sz="4" w:space="0" w:color="auto"/>
              <w:right w:val="single" w:sz="4" w:space="0" w:color="auto"/>
            </w:tcBorders>
            <w:noWrap/>
            <w:hideMark/>
          </w:tcPr>
          <w:p w14:paraId="15E6F9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270 5</w:t>
            </w:r>
          </w:p>
        </w:tc>
      </w:tr>
      <w:tr w:rsidR="007C2FCD" w:rsidRPr="003A268E" w14:paraId="60DE3A5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B8F6C3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143</w:t>
            </w:r>
          </w:p>
        </w:tc>
        <w:tc>
          <w:tcPr>
            <w:tcW w:w="2145" w:type="dxa"/>
            <w:tcBorders>
              <w:top w:val="nil"/>
              <w:left w:val="nil"/>
              <w:bottom w:val="single" w:sz="4" w:space="0" w:color="auto"/>
              <w:right w:val="single" w:sz="4" w:space="0" w:color="auto"/>
            </w:tcBorders>
            <w:noWrap/>
            <w:hideMark/>
          </w:tcPr>
          <w:p w14:paraId="08384D4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مالطة</w:t>
            </w:r>
          </w:p>
        </w:tc>
        <w:tc>
          <w:tcPr>
            <w:tcW w:w="1405" w:type="dxa"/>
            <w:tcBorders>
              <w:top w:val="nil"/>
              <w:left w:val="nil"/>
              <w:bottom w:val="single" w:sz="4" w:space="0" w:color="auto"/>
              <w:right w:val="single" w:sz="4" w:space="0" w:color="auto"/>
            </w:tcBorders>
            <w:noWrap/>
            <w:hideMark/>
          </w:tcPr>
          <w:p w14:paraId="72F8A26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w:t>
            </w:r>
          </w:p>
        </w:tc>
        <w:tc>
          <w:tcPr>
            <w:tcW w:w="1406" w:type="dxa"/>
            <w:tcBorders>
              <w:top w:val="nil"/>
              <w:left w:val="nil"/>
              <w:bottom w:val="single" w:sz="4" w:space="0" w:color="auto"/>
              <w:right w:val="single" w:sz="4" w:space="0" w:color="auto"/>
            </w:tcBorders>
            <w:noWrap/>
            <w:hideMark/>
          </w:tcPr>
          <w:p w14:paraId="477C64C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0,0202</w:t>
            </w:r>
          </w:p>
        </w:tc>
        <w:tc>
          <w:tcPr>
            <w:tcW w:w="1274" w:type="dxa"/>
            <w:tcBorders>
              <w:top w:val="nil"/>
              <w:left w:val="nil"/>
              <w:bottom w:val="single" w:sz="4" w:space="0" w:color="auto"/>
              <w:right w:val="single" w:sz="4" w:space="0" w:color="auto"/>
            </w:tcBorders>
            <w:noWrap/>
            <w:hideMark/>
          </w:tcPr>
          <w:p w14:paraId="0A32E1D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622</w:t>
            </w:r>
          </w:p>
        </w:tc>
        <w:tc>
          <w:tcPr>
            <w:tcW w:w="1271" w:type="dxa"/>
            <w:tcBorders>
              <w:top w:val="nil"/>
              <w:left w:val="nil"/>
              <w:bottom w:val="single" w:sz="4" w:space="0" w:color="auto"/>
              <w:right w:val="single" w:sz="4" w:space="0" w:color="auto"/>
            </w:tcBorders>
            <w:noWrap/>
            <w:hideMark/>
          </w:tcPr>
          <w:p w14:paraId="5D0F9E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821</w:t>
            </w:r>
          </w:p>
        </w:tc>
        <w:tc>
          <w:tcPr>
            <w:tcW w:w="1415" w:type="dxa"/>
            <w:tcBorders>
              <w:top w:val="nil"/>
              <w:left w:val="nil"/>
              <w:bottom w:val="single" w:sz="4" w:space="0" w:color="auto"/>
              <w:right w:val="single" w:sz="4" w:space="0" w:color="auto"/>
            </w:tcBorders>
            <w:noWrap/>
            <w:hideMark/>
          </w:tcPr>
          <w:p w14:paraId="3B37A5B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444 1</w:t>
            </w:r>
          </w:p>
        </w:tc>
      </w:tr>
      <w:tr w:rsidR="007C2FCD" w:rsidRPr="003A268E" w14:paraId="161B53FB"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871376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144</w:t>
            </w:r>
          </w:p>
        </w:tc>
        <w:tc>
          <w:tcPr>
            <w:tcW w:w="2145" w:type="dxa"/>
            <w:tcBorders>
              <w:top w:val="nil"/>
              <w:left w:val="nil"/>
              <w:bottom w:val="single" w:sz="4" w:space="0" w:color="auto"/>
              <w:right w:val="single" w:sz="4" w:space="0" w:color="auto"/>
            </w:tcBorders>
            <w:noWrap/>
            <w:hideMark/>
          </w:tcPr>
          <w:p w14:paraId="3A66764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موناكو</w:t>
            </w:r>
          </w:p>
        </w:tc>
        <w:tc>
          <w:tcPr>
            <w:tcW w:w="1405" w:type="dxa"/>
            <w:tcBorders>
              <w:top w:val="nil"/>
              <w:left w:val="nil"/>
              <w:bottom w:val="single" w:sz="4" w:space="0" w:color="auto"/>
              <w:right w:val="single" w:sz="4" w:space="0" w:color="auto"/>
            </w:tcBorders>
            <w:noWrap/>
            <w:hideMark/>
          </w:tcPr>
          <w:p w14:paraId="07D46D2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w:t>
            </w:r>
          </w:p>
        </w:tc>
        <w:tc>
          <w:tcPr>
            <w:tcW w:w="1406" w:type="dxa"/>
            <w:tcBorders>
              <w:top w:val="nil"/>
              <w:left w:val="nil"/>
              <w:bottom w:val="single" w:sz="4" w:space="0" w:color="auto"/>
              <w:right w:val="single" w:sz="4" w:space="0" w:color="auto"/>
            </w:tcBorders>
            <w:noWrap/>
            <w:hideMark/>
          </w:tcPr>
          <w:p w14:paraId="7B6CC94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0,0111</w:t>
            </w:r>
          </w:p>
        </w:tc>
        <w:tc>
          <w:tcPr>
            <w:tcW w:w="1274" w:type="dxa"/>
            <w:tcBorders>
              <w:top w:val="nil"/>
              <w:left w:val="nil"/>
              <w:bottom w:val="single" w:sz="4" w:space="0" w:color="auto"/>
              <w:right w:val="single" w:sz="4" w:space="0" w:color="auto"/>
            </w:tcBorders>
            <w:noWrap/>
            <w:hideMark/>
          </w:tcPr>
          <w:p w14:paraId="1771E37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w:t>
            </w:r>
          </w:p>
        </w:tc>
        <w:tc>
          <w:tcPr>
            <w:tcW w:w="1271" w:type="dxa"/>
            <w:tcBorders>
              <w:top w:val="nil"/>
              <w:left w:val="nil"/>
              <w:bottom w:val="single" w:sz="4" w:space="0" w:color="auto"/>
              <w:right w:val="single" w:sz="4" w:space="0" w:color="auto"/>
            </w:tcBorders>
            <w:noWrap/>
            <w:hideMark/>
          </w:tcPr>
          <w:p w14:paraId="0730E54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452</w:t>
            </w:r>
          </w:p>
        </w:tc>
        <w:tc>
          <w:tcPr>
            <w:tcW w:w="1415" w:type="dxa"/>
            <w:tcBorders>
              <w:top w:val="nil"/>
              <w:left w:val="nil"/>
              <w:bottom w:val="single" w:sz="4" w:space="0" w:color="auto"/>
              <w:right w:val="single" w:sz="4" w:space="0" w:color="auto"/>
            </w:tcBorders>
            <w:noWrap/>
            <w:hideMark/>
          </w:tcPr>
          <w:p w14:paraId="79D9082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794</w:t>
            </w:r>
          </w:p>
        </w:tc>
      </w:tr>
      <w:tr w:rsidR="007C2FCD" w:rsidRPr="003A268E" w14:paraId="19123165"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31718F7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145</w:t>
            </w:r>
          </w:p>
        </w:tc>
        <w:tc>
          <w:tcPr>
            <w:tcW w:w="2145" w:type="dxa"/>
            <w:tcBorders>
              <w:top w:val="nil"/>
              <w:left w:val="nil"/>
              <w:bottom w:val="single" w:sz="4" w:space="0" w:color="auto"/>
              <w:right w:val="single" w:sz="4" w:space="0" w:color="auto"/>
            </w:tcBorders>
            <w:noWrap/>
            <w:hideMark/>
          </w:tcPr>
          <w:p w14:paraId="6C9A76F0"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هولندا (مملكة -)</w:t>
            </w:r>
          </w:p>
        </w:tc>
        <w:tc>
          <w:tcPr>
            <w:tcW w:w="1405" w:type="dxa"/>
            <w:tcBorders>
              <w:top w:val="nil"/>
              <w:left w:val="nil"/>
              <w:bottom w:val="single" w:sz="4" w:space="0" w:color="auto"/>
              <w:right w:val="single" w:sz="4" w:space="0" w:color="auto"/>
            </w:tcBorders>
            <w:noWrap/>
            <w:hideMark/>
          </w:tcPr>
          <w:p w14:paraId="7CD1CEC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1,298</w:t>
            </w:r>
          </w:p>
        </w:tc>
        <w:tc>
          <w:tcPr>
            <w:tcW w:w="1406" w:type="dxa"/>
            <w:tcBorders>
              <w:top w:val="nil"/>
              <w:left w:val="nil"/>
              <w:bottom w:val="single" w:sz="4" w:space="0" w:color="auto"/>
              <w:right w:val="single" w:sz="4" w:space="0" w:color="auto"/>
            </w:tcBorders>
            <w:noWrap/>
            <w:hideMark/>
          </w:tcPr>
          <w:p w14:paraId="17F73A7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1,3101</w:t>
            </w:r>
          </w:p>
        </w:tc>
        <w:tc>
          <w:tcPr>
            <w:tcW w:w="1274" w:type="dxa"/>
            <w:tcBorders>
              <w:top w:val="nil"/>
              <w:left w:val="nil"/>
              <w:bottom w:val="single" w:sz="4" w:space="0" w:color="auto"/>
              <w:right w:val="single" w:sz="4" w:space="0" w:color="auto"/>
            </w:tcBorders>
            <w:noWrap/>
            <w:hideMark/>
          </w:tcPr>
          <w:p w14:paraId="028A65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394 40</w:t>
            </w:r>
          </w:p>
        </w:tc>
        <w:tc>
          <w:tcPr>
            <w:tcW w:w="1271" w:type="dxa"/>
            <w:tcBorders>
              <w:top w:val="nil"/>
              <w:left w:val="nil"/>
              <w:bottom w:val="single" w:sz="4" w:space="0" w:color="auto"/>
              <w:right w:val="single" w:sz="4" w:space="0" w:color="auto"/>
            </w:tcBorders>
            <w:noWrap/>
            <w:hideMark/>
          </w:tcPr>
          <w:p w14:paraId="12763E7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311 53</w:t>
            </w:r>
          </w:p>
        </w:tc>
        <w:tc>
          <w:tcPr>
            <w:tcW w:w="1415" w:type="dxa"/>
            <w:tcBorders>
              <w:top w:val="nil"/>
              <w:left w:val="nil"/>
              <w:bottom w:val="single" w:sz="4" w:space="0" w:color="auto"/>
              <w:right w:val="single" w:sz="4" w:space="0" w:color="auto"/>
            </w:tcBorders>
            <w:noWrap/>
            <w:hideMark/>
          </w:tcPr>
          <w:p w14:paraId="5D4772F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705 93</w:t>
            </w:r>
          </w:p>
        </w:tc>
      </w:tr>
      <w:tr w:rsidR="007C2FCD" w:rsidRPr="003A268E" w14:paraId="03454E98"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9FDA3F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146</w:t>
            </w:r>
          </w:p>
        </w:tc>
        <w:tc>
          <w:tcPr>
            <w:tcW w:w="2145" w:type="dxa"/>
            <w:tcBorders>
              <w:top w:val="nil"/>
              <w:left w:val="nil"/>
              <w:bottom w:val="single" w:sz="4" w:space="0" w:color="auto"/>
              <w:right w:val="single" w:sz="4" w:space="0" w:color="auto"/>
            </w:tcBorders>
            <w:noWrap/>
            <w:hideMark/>
          </w:tcPr>
          <w:p w14:paraId="428918D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النرويج</w:t>
            </w:r>
          </w:p>
        </w:tc>
        <w:tc>
          <w:tcPr>
            <w:tcW w:w="1405" w:type="dxa"/>
            <w:tcBorders>
              <w:top w:val="nil"/>
              <w:left w:val="nil"/>
              <w:bottom w:val="single" w:sz="4" w:space="0" w:color="auto"/>
              <w:right w:val="single" w:sz="4" w:space="0" w:color="auto"/>
            </w:tcBorders>
            <w:noWrap/>
            <w:hideMark/>
          </w:tcPr>
          <w:p w14:paraId="208BF56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0,653</w:t>
            </w:r>
          </w:p>
        </w:tc>
        <w:tc>
          <w:tcPr>
            <w:tcW w:w="1406" w:type="dxa"/>
            <w:tcBorders>
              <w:top w:val="nil"/>
              <w:left w:val="nil"/>
              <w:bottom w:val="single" w:sz="4" w:space="0" w:color="auto"/>
              <w:right w:val="single" w:sz="4" w:space="0" w:color="auto"/>
            </w:tcBorders>
            <w:noWrap/>
            <w:hideMark/>
          </w:tcPr>
          <w:p w14:paraId="345375A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0,6591</w:t>
            </w:r>
          </w:p>
        </w:tc>
        <w:tc>
          <w:tcPr>
            <w:tcW w:w="1274" w:type="dxa"/>
            <w:tcBorders>
              <w:top w:val="nil"/>
              <w:left w:val="nil"/>
              <w:bottom w:val="single" w:sz="4" w:space="0" w:color="auto"/>
              <w:right w:val="single" w:sz="4" w:space="0" w:color="auto"/>
            </w:tcBorders>
            <w:noWrap/>
            <w:hideMark/>
          </w:tcPr>
          <w:p w14:paraId="00D612D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322 20</w:t>
            </w:r>
          </w:p>
        </w:tc>
        <w:tc>
          <w:tcPr>
            <w:tcW w:w="1271" w:type="dxa"/>
            <w:tcBorders>
              <w:top w:val="nil"/>
              <w:left w:val="nil"/>
              <w:bottom w:val="single" w:sz="4" w:space="0" w:color="auto"/>
              <w:right w:val="single" w:sz="4" w:space="0" w:color="auto"/>
            </w:tcBorders>
            <w:noWrap/>
            <w:hideMark/>
          </w:tcPr>
          <w:p w14:paraId="2F9E77C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820 26</w:t>
            </w:r>
          </w:p>
        </w:tc>
        <w:tc>
          <w:tcPr>
            <w:tcW w:w="1415" w:type="dxa"/>
            <w:tcBorders>
              <w:top w:val="nil"/>
              <w:left w:val="nil"/>
              <w:bottom w:val="single" w:sz="4" w:space="0" w:color="auto"/>
              <w:right w:val="single" w:sz="4" w:space="0" w:color="auto"/>
            </w:tcBorders>
            <w:noWrap/>
            <w:hideMark/>
          </w:tcPr>
          <w:p w14:paraId="6D66292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141 47</w:t>
            </w:r>
          </w:p>
        </w:tc>
      </w:tr>
      <w:tr w:rsidR="007C2FCD" w:rsidRPr="003A268E" w14:paraId="7A6A98BD"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14E4C682"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147</w:t>
            </w:r>
          </w:p>
        </w:tc>
        <w:tc>
          <w:tcPr>
            <w:tcW w:w="2145" w:type="dxa"/>
            <w:tcBorders>
              <w:top w:val="nil"/>
              <w:left w:val="nil"/>
              <w:bottom w:val="single" w:sz="4" w:space="0" w:color="auto"/>
              <w:right w:val="single" w:sz="4" w:space="0" w:color="auto"/>
            </w:tcBorders>
            <w:noWrap/>
            <w:hideMark/>
          </w:tcPr>
          <w:p w14:paraId="27A01FE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البرتغال</w:t>
            </w:r>
          </w:p>
        </w:tc>
        <w:tc>
          <w:tcPr>
            <w:tcW w:w="1405" w:type="dxa"/>
            <w:tcBorders>
              <w:top w:val="nil"/>
              <w:left w:val="nil"/>
              <w:bottom w:val="single" w:sz="4" w:space="0" w:color="auto"/>
              <w:right w:val="single" w:sz="4" w:space="0" w:color="auto"/>
            </w:tcBorders>
            <w:noWrap/>
            <w:hideMark/>
          </w:tcPr>
          <w:p w14:paraId="44F5A88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0,328</w:t>
            </w:r>
          </w:p>
        </w:tc>
        <w:tc>
          <w:tcPr>
            <w:tcW w:w="1406" w:type="dxa"/>
            <w:tcBorders>
              <w:top w:val="nil"/>
              <w:left w:val="nil"/>
              <w:bottom w:val="single" w:sz="4" w:space="0" w:color="auto"/>
              <w:right w:val="single" w:sz="4" w:space="0" w:color="auto"/>
            </w:tcBorders>
            <w:noWrap/>
            <w:hideMark/>
          </w:tcPr>
          <w:p w14:paraId="1F4E3BC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0,3311</w:t>
            </w:r>
          </w:p>
        </w:tc>
        <w:tc>
          <w:tcPr>
            <w:tcW w:w="1274" w:type="dxa"/>
            <w:tcBorders>
              <w:top w:val="nil"/>
              <w:left w:val="nil"/>
              <w:bottom w:val="single" w:sz="4" w:space="0" w:color="auto"/>
              <w:right w:val="single" w:sz="4" w:space="0" w:color="auto"/>
            </w:tcBorders>
            <w:noWrap/>
            <w:hideMark/>
          </w:tcPr>
          <w:p w14:paraId="1758E04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208 10</w:t>
            </w:r>
          </w:p>
        </w:tc>
        <w:tc>
          <w:tcPr>
            <w:tcW w:w="1271" w:type="dxa"/>
            <w:tcBorders>
              <w:top w:val="nil"/>
              <w:left w:val="nil"/>
              <w:bottom w:val="single" w:sz="4" w:space="0" w:color="auto"/>
              <w:right w:val="single" w:sz="4" w:space="0" w:color="auto"/>
            </w:tcBorders>
            <w:noWrap/>
            <w:hideMark/>
          </w:tcPr>
          <w:p w14:paraId="47A084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471 13</w:t>
            </w:r>
          </w:p>
        </w:tc>
        <w:tc>
          <w:tcPr>
            <w:tcW w:w="1415" w:type="dxa"/>
            <w:tcBorders>
              <w:top w:val="nil"/>
              <w:left w:val="nil"/>
              <w:bottom w:val="single" w:sz="4" w:space="0" w:color="auto"/>
              <w:right w:val="single" w:sz="4" w:space="0" w:color="auto"/>
            </w:tcBorders>
            <w:noWrap/>
            <w:hideMark/>
          </w:tcPr>
          <w:p w14:paraId="74123AE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679 23</w:t>
            </w:r>
          </w:p>
        </w:tc>
      </w:tr>
      <w:tr w:rsidR="007C2FCD" w:rsidRPr="003A268E" w14:paraId="0073EBF3"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6728F5B"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148</w:t>
            </w:r>
          </w:p>
        </w:tc>
        <w:tc>
          <w:tcPr>
            <w:tcW w:w="2145" w:type="dxa"/>
            <w:tcBorders>
              <w:top w:val="nil"/>
              <w:left w:val="nil"/>
              <w:bottom w:val="single" w:sz="4" w:space="0" w:color="auto"/>
              <w:right w:val="single" w:sz="4" w:space="0" w:color="auto"/>
            </w:tcBorders>
            <w:noWrap/>
            <w:hideMark/>
          </w:tcPr>
          <w:p w14:paraId="53F28A45"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إسبانيا</w:t>
            </w:r>
          </w:p>
        </w:tc>
        <w:tc>
          <w:tcPr>
            <w:tcW w:w="1405" w:type="dxa"/>
            <w:tcBorders>
              <w:top w:val="nil"/>
              <w:left w:val="nil"/>
              <w:bottom w:val="single" w:sz="4" w:space="0" w:color="auto"/>
              <w:right w:val="single" w:sz="4" w:space="0" w:color="auto"/>
            </w:tcBorders>
            <w:noWrap/>
            <w:hideMark/>
          </w:tcPr>
          <w:p w14:paraId="1AAF6EB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1,895</w:t>
            </w:r>
          </w:p>
        </w:tc>
        <w:tc>
          <w:tcPr>
            <w:tcW w:w="1406" w:type="dxa"/>
            <w:tcBorders>
              <w:top w:val="nil"/>
              <w:left w:val="nil"/>
              <w:bottom w:val="single" w:sz="4" w:space="0" w:color="auto"/>
              <w:right w:val="single" w:sz="4" w:space="0" w:color="auto"/>
            </w:tcBorders>
            <w:noWrap/>
            <w:hideMark/>
          </w:tcPr>
          <w:p w14:paraId="5736CFF9"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1,9126</w:t>
            </w:r>
          </w:p>
        </w:tc>
        <w:tc>
          <w:tcPr>
            <w:tcW w:w="1274" w:type="dxa"/>
            <w:tcBorders>
              <w:top w:val="nil"/>
              <w:left w:val="nil"/>
              <w:bottom w:val="single" w:sz="4" w:space="0" w:color="auto"/>
              <w:right w:val="single" w:sz="4" w:space="0" w:color="auto"/>
            </w:tcBorders>
            <w:noWrap/>
            <w:hideMark/>
          </w:tcPr>
          <w:p w14:paraId="6CD5627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973 58</w:t>
            </w:r>
          </w:p>
        </w:tc>
        <w:tc>
          <w:tcPr>
            <w:tcW w:w="1271" w:type="dxa"/>
            <w:tcBorders>
              <w:top w:val="nil"/>
              <w:left w:val="nil"/>
              <w:bottom w:val="single" w:sz="4" w:space="0" w:color="auto"/>
              <w:right w:val="single" w:sz="4" w:space="0" w:color="auto"/>
            </w:tcBorders>
            <w:noWrap/>
            <w:hideMark/>
          </w:tcPr>
          <w:p w14:paraId="512F555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831 77</w:t>
            </w:r>
          </w:p>
        </w:tc>
        <w:tc>
          <w:tcPr>
            <w:tcW w:w="1415" w:type="dxa"/>
            <w:tcBorders>
              <w:top w:val="nil"/>
              <w:left w:val="nil"/>
              <w:bottom w:val="single" w:sz="4" w:space="0" w:color="auto"/>
              <w:right w:val="single" w:sz="4" w:space="0" w:color="auto"/>
            </w:tcBorders>
            <w:noWrap/>
            <w:hideMark/>
          </w:tcPr>
          <w:p w14:paraId="1FEA741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804 136</w:t>
            </w:r>
          </w:p>
        </w:tc>
      </w:tr>
      <w:tr w:rsidR="007C2FCD" w:rsidRPr="003A268E" w14:paraId="08A2B40F"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7A2F8418"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149</w:t>
            </w:r>
          </w:p>
        </w:tc>
        <w:tc>
          <w:tcPr>
            <w:tcW w:w="2145" w:type="dxa"/>
            <w:tcBorders>
              <w:top w:val="nil"/>
              <w:left w:val="nil"/>
              <w:bottom w:val="single" w:sz="4" w:space="0" w:color="auto"/>
              <w:right w:val="single" w:sz="4" w:space="0" w:color="auto"/>
            </w:tcBorders>
            <w:noWrap/>
            <w:hideMark/>
          </w:tcPr>
          <w:p w14:paraId="0BEB7D1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السويد</w:t>
            </w:r>
          </w:p>
        </w:tc>
        <w:tc>
          <w:tcPr>
            <w:tcW w:w="1405" w:type="dxa"/>
            <w:tcBorders>
              <w:top w:val="nil"/>
              <w:left w:val="nil"/>
              <w:bottom w:val="single" w:sz="4" w:space="0" w:color="auto"/>
              <w:right w:val="single" w:sz="4" w:space="0" w:color="auto"/>
            </w:tcBorders>
            <w:noWrap/>
            <w:hideMark/>
          </w:tcPr>
          <w:p w14:paraId="642B923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0,822</w:t>
            </w:r>
          </w:p>
        </w:tc>
        <w:tc>
          <w:tcPr>
            <w:tcW w:w="1406" w:type="dxa"/>
            <w:tcBorders>
              <w:top w:val="nil"/>
              <w:left w:val="nil"/>
              <w:bottom w:val="single" w:sz="4" w:space="0" w:color="auto"/>
              <w:right w:val="single" w:sz="4" w:space="0" w:color="auto"/>
            </w:tcBorders>
            <w:noWrap/>
            <w:hideMark/>
          </w:tcPr>
          <w:p w14:paraId="7695D35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0,8297</w:t>
            </w:r>
          </w:p>
        </w:tc>
        <w:tc>
          <w:tcPr>
            <w:tcW w:w="1274" w:type="dxa"/>
            <w:tcBorders>
              <w:top w:val="nil"/>
              <w:left w:val="nil"/>
              <w:bottom w:val="single" w:sz="4" w:space="0" w:color="auto"/>
              <w:right w:val="single" w:sz="4" w:space="0" w:color="auto"/>
            </w:tcBorders>
            <w:noWrap/>
            <w:hideMark/>
          </w:tcPr>
          <w:p w14:paraId="6CD8F4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581 25</w:t>
            </w:r>
          </w:p>
        </w:tc>
        <w:tc>
          <w:tcPr>
            <w:tcW w:w="1271" w:type="dxa"/>
            <w:tcBorders>
              <w:top w:val="nil"/>
              <w:left w:val="nil"/>
              <w:bottom w:val="single" w:sz="4" w:space="0" w:color="auto"/>
              <w:right w:val="single" w:sz="4" w:space="0" w:color="auto"/>
            </w:tcBorders>
            <w:noWrap/>
            <w:hideMark/>
          </w:tcPr>
          <w:p w14:paraId="5A2C0BD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761 33</w:t>
            </w:r>
          </w:p>
        </w:tc>
        <w:tc>
          <w:tcPr>
            <w:tcW w:w="1415" w:type="dxa"/>
            <w:tcBorders>
              <w:top w:val="nil"/>
              <w:left w:val="nil"/>
              <w:bottom w:val="single" w:sz="4" w:space="0" w:color="auto"/>
              <w:right w:val="single" w:sz="4" w:space="0" w:color="auto"/>
            </w:tcBorders>
            <w:noWrap/>
            <w:hideMark/>
          </w:tcPr>
          <w:p w14:paraId="66CE050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342 59</w:t>
            </w:r>
          </w:p>
        </w:tc>
      </w:tr>
      <w:tr w:rsidR="007C2FCD" w:rsidRPr="003A268E" w14:paraId="3EDF06C6"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4E25BDE"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150</w:t>
            </w:r>
          </w:p>
        </w:tc>
        <w:tc>
          <w:tcPr>
            <w:tcW w:w="2145" w:type="dxa"/>
            <w:tcBorders>
              <w:top w:val="nil"/>
              <w:left w:val="nil"/>
              <w:bottom w:val="single" w:sz="4" w:space="0" w:color="auto"/>
              <w:right w:val="single" w:sz="4" w:space="0" w:color="auto"/>
            </w:tcBorders>
            <w:noWrap/>
            <w:hideMark/>
          </w:tcPr>
          <w:p w14:paraId="5AEB4B3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سويسرا</w:t>
            </w:r>
          </w:p>
        </w:tc>
        <w:tc>
          <w:tcPr>
            <w:tcW w:w="1405" w:type="dxa"/>
            <w:tcBorders>
              <w:top w:val="nil"/>
              <w:left w:val="nil"/>
              <w:bottom w:val="single" w:sz="4" w:space="0" w:color="auto"/>
              <w:right w:val="single" w:sz="4" w:space="0" w:color="auto"/>
            </w:tcBorders>
            <w:noWrap/>
            <w:hideMark/>
          </w:tcPr>
          <w:p w14:paraId="0FB212BE"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1,029</w:t>
            </w:r>
          </w:p>
        </w:tc>
        <w:tc>
          <w:tcPr>
            <w:tcW w:w="1406" w:type="dxa"/>
            <w:tcBorders>
              <w:top w:val="nil"/>
              <w:left w:val="nil"/>
              <w:bottom w:val="single" w:sz="4" w:space="0" w:color="auto"/>
              <w:right w:val="single" w:sz="4" w:space="0" w:color="auto"/>
            </w:tcBorders>
            <w:noWrap/>
            <w:hideMark/>
          </w:tcPr>
          <w:p w14:paraId="3D85C39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1,0386</w:t>
            </w:r>
          </w:p>
        </w:tc>
        <w:tc>
          <w:tcPr>
            <w:tcW w:w="1274" w:type="dxa"/>
            <w:tcBorders>
              <w:top w:val="nil"/>
              <w:left w:val="nil"/>
              <w:bottom w:val="single" w:sz="4" w:space="0" w:color="auto"/>
              <w:right w:val="single" w:sz="4" w:space="0" w:color="auto"/>
            </w:tcBorders>
            <w:noWrap/>
            <w:hideMark/>
          </w:tcPr>
          <w:p w14:paraId="4FAE278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023 32</w:t>
            </w:r>
          </w:p>
        </w:tc>
        <w:tc>
          <w:tcPr>
            <w:tcW w:w="1271" w:type="dxa"/>
            <w:tcBorders>
              <w:top w:val="nil"/>
              <w:left w:val="nil"/>
              <w:bottom w:val="single" w:sz="4" w:space="0" w:color="auto"/>
              <w:right w:val="single" w:sz="4" w:space="0" w:color="auto"/>
            </w:tcBorders>
            <w:noWrap/>
            <w:hideMark/>
          </w:tcPr>
          <w:p w14:paraId="672FBA3D"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263 42</w:t>
            </w:r>
          </w:p>
        </w:tc>
        <w:tc>
          <w:tcPr>
            <w:tcW w:w="1415" w:type="dxa"/>
            <w:tcBorders>
              <w:top w:val="nil"/>
              <w:left w:val="nil"/>
              <w:bottom w:val="single" w:sz="4" w:space="0" w:color="auto"/>
              <w:right w:val="single" w:sz="4" w:space="0" w:color="auto"/>
            </w:tcBorders>
            <w:noWrap/>
            <w:hideMark/>
          </w:tcPr>
          <w:p w14:paraId="2D089F9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286 74</w:t>
            </w:r>
          </w:p>
        </w:tc>
      </w:tr>
      <w:tr w:rsidR="007C2FCD" w:rsidRPr="003A268E" w14:paraId="1362C790"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0D13A62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151</w:t>
            </w:r>
          </w:p>
        </w:tc>
        <w:tc>
          <w:tcPr>
            <w:tcW w:w="2145" w:type="dxa"/>
            <w:tcBorders>
              <w:top w:val="nil"/>
              <w:left w:val="nil"/>
              <w:bottom w:val="single" w:sz="4" w:space="0" w:color="auto"/>
              <w:right w:val="single" w:sz="4" w:space="0" w:color="auto"/>
            </w:tcBorders>
            <w:noWrap/>
            <w:hideMark/>
          </w:tcPr>
          <w:p w14:paraId="45D935C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تركيا</w:t>
            </w:r>
          </w:p>
        </w:tc>
        <w:tc>
          <w:tcPr>
            <w:tcW w:w="1405" w:type="dxa"/>
            <w:tcBorders>
              <w:top w:val="nil"/>
              <w:left w:val="nil"/>
              <w:bottom w:val="single" w:sz="4" w:space="0" w:color="auto"/>
              <w:right w:val="single" w:sz="4" w:space="0" w:color="auto"/>
            </w:tcBorders>
            <w:noWrap/>
            <w:hideMark/>
          </w:tcPr>
          <w:p w14:paraId="38F0DB7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0,685</w:t>
            </w:r>
          </w:p>
        </w:tc>
        <w:tc>
          <w:tcPr>
            <w:tcW w:w="1406" w:type="dxa"/>
            <w:tcBorders>
              <w:top w:val="nil"/>
              <w:left w:val="nil"/>
              <w:bottom w:val="single" w:sz="4" w:space="0" w:color="auto"/>
              <w:right w:val="single" w:sz="4" w:space="0" w:color="auto"/>
            </w:tcBorders>
            <w:noWrap/>
            <w:hideMark/>
          </w:tcPr>
          <w:p w14:paraId="0B1FA18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0,6914</w:t>
            </w:r>
          </w:p>
        </w:tc>
        <w:tc>
          <w:tcPr>
            <w:tcW w:w="1274" w:type="dxa"/>
            <w:tcBorders>
              <w:top w:val="nil"/>
              <w:left w:val="nil"/>
              <w:bottom w:val="single" w:sz="4" w:space="0" w:color="auto"/>
              <w:right w:val="single" w:sz="4" w:space="0" w:color="auto"/>
            </w:tcBorders>
            <w:noWrap/>
            <w:hideMark/>
          </w:tcPr>
          <w:p w14:paraId="5785385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318 21</w:t>
            </w:r>
          </w:p>
        </w:tc>
        <w:tc>
          <w:tcPr>
            <w:tcW w:w="1271" w:type="dxa"/>
            <w:tcBorders>
              <w:top w:val="nil"/>
              <w:left w:val="nil"/>
              <w:bottom w:val="single" w:sz="4" w:space="0" w:color="auto"/>
              <w:right w:val="single" w:sz="4" w:space="0" w:color="auto"/>
            </w:tcBorders>
            <w:noWrap/>
            <w:hideMark/>
          </w:tcPr>
          <w:p w14:paraId="2CD07D6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134 28</w:t>
            </w:r>
          </w:p>
        </w:tc>
        <w:tc>
          <w:tcPr>
            <w:tcW w:w="1415" w:type="dxa"/>
            <w:tcBorders>
              <w:top w:val="nil"/>
              <w:left w:val="nil"/>
              <w:bottom w:val="single" w:sz="4" w:space="0" w:color="auto"/>
              <w:right w:val="single" w:sz="4" w:space="0" w:color="auto"/>
            </w:tcBorders>
            <w:noWrap/>
            <w:hideMark/>
          </w:tcPr>
          <w:p w14:paraId="55680A5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452 49</w:t>
            </w:r>
          </w:p>
        </w:tc>
      </w:tr>
      <w:tr w:rsidR="007C2FCD" w:rsidRPr="003A268E" w14:paraId="39A0DDFC"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4F8EAC1D"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152</w:t>
            </w:r>
          </w:p>
        </w:tc>
        <w:tc>
          <w:tcPr>
            <w:tcW w:w="2145" w:type="dxa"/>
            <w:tcBorders>
              <w:top w:val="nil"/>
              <w:left w:val="nil"/>
              <w:bottom w:val="single" w:sz="4" w:space="0" w:color="auto"/>
              <w:right w:val="single" w:sz="4" w:space="0" w:color="auto"/>
            </w:tcBorders>
            <w:noWrap/>
            <w:hideMark/>
          </w:tcPr>
          <w:p w14:paraId="2F6DB558" w14:textId="77777777" w:rsidR="00141836" w:rsidRPr="003A268E" w:rsidRDefault="00141836" w:rsidP="00510B75">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المملكة المتحدة لبريطانيا العظمى وأيرلندا الشمالية</w:t>
            </w:r>
          </w:p>
        </w:tc>
        <w:tc>
          <w:tcPr>
            <w:tcW w:w="1405" w:type="dxa"/>
            <w:tcBorders>
              <w:top w:val="nil"/>
              <w:left w:val="nil"/>
              <w:bottom w:val="single" w:sz="4" w:space="0" w:color="auto"/>
              <w:right w:val="single" w:sz="4" w:space="0" w:color="auto"/>
            </w:tcBorders>
            <w:noWrap/>
            <w:vAlign w:val="bottom"/>
            <w:hideMark/>
          </w:tcPr>
          <w:p w14:paraId="1ED2BE86"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3,991</w:t>
            </w:r>
          </w:p>
        </w:tc>
        <w:tc>
          <w:tcPr>
            <w:tcW w:w="1406" w:type="dxa"/>
            <w:tcBorders>
              <w:top w:val="nil"/>
              <w:left w:val="nil"/>
              <w:bottom w:val="single" w:sz="4" w:space="0" w:color="auto"/>
              <w:right w:val="single" w:sz="4" w:space="0" w:color="auto"/>
            </w:tcBorders>
            <w:noWrap/>
            <w:vAlign w:val="bottom"/>
            <w:hideMark/>
          </w:tcPr>
          <w:p w14:paraId="15E3CE1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4,0282</w:t>
            </w:r>
          </w:p>
        </w:tc>
        <w:tc>
          <w:tcPr>
            <w:tcW w:w="1274" w:type="dxa"/>
            <w:tcBorders>
              <w:top w:val="nil"/>
              <w:left w:val="nil"/>
              <w:bottom w:val="single" w:sz="4" w:space="0" w:color="auto"/>
              <w:right w:val="single" w:sz="4" w:space="0" w:color="auto"/>
            </w:tcBorders>
            <w:noWrap/>
            <w:vAlign w:val="bottom"/>
            <w:hideMark/>
          </w:tcPr>
          <w:p w14:paraId="5F65C655"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202 124</w:t>
            </w:r>
          </w:p>
        </w:tc>
        <w:tc>
          <w:tcPr>
            <w:tcW w:w="1271" w:type="dxa"/>
            <w:tcBorders>
              <w:top w:val="nil"/>
              <w:left w:val="nil"/>
              <w:bottom w:val="single" w:sz="4" w:space="0" w:color="auto"/>
              <w:right w:val="single" w:sz="4" w:space="0" w:color="auto"/>
            </w:tcBorders>
            <w:noWrap/>
            <w:vAlign w:val="bottom"/>
            <w:hideMark/>
          </w:tcPr>
          <w:p w14:paraId="5E768863"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917 163</w:t>
            </w:r>
          </w:p>
        </w:tc>
        <w:tc>
          <w:tcPr>
            <w:tcW w:w="1415" w:type="dxa"/>
            <w:tcBorders>
              <w:top w:val="nil"/>
              <w:left w:val="nil"/>
              <w:bottom w:val="single" w:sz="4" w:space="0" w:color="auto"/>
              <w:right w:val="single" w:sz="4" w:space="0" w:color="auto"/>
            </w:tcBorders>
            <w:noWrap/>
            <w:vAlign w:val="bottom"/>
            <w:hideMark/>
          </w:tcPr>
          <w:p w14:paraId="045B322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119 288</w:t>
            </w:r>
          </w:p>
        </w:tc>
      </w:tr>
      <w:tr w:rsidR="007C2FCD" w:rsidRPr="003A268E" w14:paraId="714E6BAE"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B70ED21"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153</w:t>
            </w:r>
          </w:p>
        </w:tc>
        <w:tc>
          <w:tcPr>
            <w:tcW w:w="2145" w:type="dxa"/>
            <w:tcBorders>
              <w:top w:val="nil"/>
              <w:left w:val="nil"/>
              <w:bottom w:val="single" w:sz="4" w:space="0" w:color="auto"/>
              <w:right w:val="single" w:sz="4" w:space="0" w:color="auto"/>
            </w:tcBorders>
            <w:noWrap/>
            <w:hideMark/>
          </w:tcPr>
          <w:p w14:paraId="6645E9FF"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الولايات المتحدة الأمريكية</w:t>
            </w:r>
          </w:p>
        </w:tc>
        <w:tc>
          <w:tcPr>
            <w:tcW w:w="1405" w:type="dxa"/>
            <w:tcBorders>
              <w:top w:val="nil"/>
              <w:left w:val="nil"/>
              <w:bottom w:val="single" w:sz="4" w:space="0" w:color="auto"/>
              <w:right w:val="single" w:sz="4" w:space="0" w:color="auto"/>
            </w:tcBorders>
            <w:noWrap/>
            <w:hideMark/>
          </w:tcPr>
          <w:p w14:paraId="232EC1C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22</w:t>
            </w:r>
          </w:p>
        </w:tc>
        <w:tc>
          <w:tcPr>
            <w:tcW w:w="1406" w:type="dxa"/>
            <w:tcBorders>
              <w:top w:val="nil"/>
              <w:left w:val="nil"/>
              <w:bottom w:val="single" w:sz="4" w:space="0" w:color="auto"/>
              <w:right w:val="single" w:sz="4" w:space="0" w:color="auto"/>
            </w:tcBorders>
            <w:noWrap/>
            <w:hideMark/>
          </w:tcPr>
          <w:p w14:paraId="53CC45C8"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22,0000</w:t>
            </w:r>
          </w:p>
        </w:tc>
        <w:tc>
          <w:tcPr>
            <w:tcW w:w="1274" w:type="dxa"/>
            <w:tcBorders>
              <w:top w:val="nil"/>
              <w:left w:val="nil"/>
              <w:bottom w:val="single" w:sz="4" w:space="0" w:color="auto"/>
              <w:right w:val="single" w:sz="4" w:space="0" w:color="auto"/>
            </w:tcBorders>
            <w:noWrap/>
            <w:hideMark/>
          </w:tcPr>
          <w:p w14:paraId="5E9DF1BB"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337 678</w:t>
            </w:r>
          </w:p>
        </w:tc>
        <w:tc>
          <w:tcPr>
            <w:tcW w:w="1271" w:type="dxa"/>
            <w:tcBorders>
              <w:top w:val="nil"/>
              <w:left w:val="nil"/>
              <w:bottom w:val="single" w:sz="4" w:space="0" w:color="auto"/>
              <w:right w:val="single" w:sz="4" w:space="0" w:color="auto"/>
            </w:tcBorders>
            <w:noWrap/>
            <w:hideMark/>
          </w:tcPr>
          <w:p w14:paraId="6C4F783C"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240 895</w:t>
            </w:r>
          </w:p>
        </w:tc>
        <w:tc>
          <w:tcPr>
            <w:tcW w:w="1415" w:type="dxa"/>
            <w:tcBorders>
              <w:top w:val="nil"/>
              <w:left w:val="nil"/>
              <w:bottom w:val="single" w:sz="4" w:space="0" w:color="auto"/>
              <w:right w:val="single" w:sz="4" w:space="0" w:color="auto"/>
            </w:tcBorders>
            <w:noWrap/>
            <w:hideMark/>
          </w:tcPr>
          <w:p w14:paraId="3FC485D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szCs w:val="18"/>
                <w:lang w:val="ar-SA" w:eastAsia="zh-TW" w:bidi="en-GB"/>
              </w:rPr>
            </w:pPr>
            <w:r w:rsidRPr="003A268E">
              <w:rPr>
                <w:rFonts w:ascii="Simplified Arabic" w:hAnsi="Simplified Arabic" w:cs="Simplified Arabic"/>
                <w:color w:val="000000"/>
                <w:szCs w:val="18"/>
                <w:rtl/>
              </w:rPr>
              <w:t>577 573 1</w:t>
            </w:r>
          </w:p>
        </w:tc>
      </w:tr>
      <w:tr w:rsidR="007C2FCD" w:rsidRPr="003A268E" w14:paraId="59CB7109" w14:textId="77777777" w:rsidTr="00101FBF">
        <w:trPr>
          <w:trHeight w:val="300"/>
          <w:jc w:val="right"/>
        </w:trPr>
        <w:tc>
          <w:tcPr>
            <w:tcW w:w="544" w:type="dxa"/>
            <w:tcBorders>
              <w:top w:val="nil"/>
              <w:left w:val="single" w:sz="4" w:space="0" w:color="auto"/>
              <w:bottom w:val="single" w:sz="4" w:space="0" w:color="auto"/>
              <w:right w:val="single" w:sz="4" w:space="0" w:color="auto"/>
            </w:tcBorders>
            <w:noWrap/>
            <w:hideMark/>
          </w:tcPr>
          <w:p w14:paraId="6885DA5C"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szCs w:val="18"/>
              </w:rPr>
            </w:pPr>
            <w:r w:rsidRPr="003A268E">
              <w:rPr>
                <w:rFonts w:ascii="Simplified Arabic" w:hAnsi="Simplified Arabic" w:cs="Simplified Arabic"/>
                <w:color w:val="000000"/>
                <w:szCs w:val="18"/>
              </w:rPr>
              <w:t> </w:t>
            </w:r>
          </w:p>
        </w:tc>
        <w:tc>
          <w:tcPr>
            <w:tcW w:w="2145" w:type="dxa"/>
            <w:tcBorders>
              <w:top w:val="nil"/>
              <w:left w:val="nil"/>
              <w:bottom w:val="single" w:sz="4" w:space="0" w:color="auto"/>
              <w:right w:val="single" w:sz="4" w:space="0" w:color="auto"/>
            </w:tcBorders>
            <w:shd w:val="clear" w:color="000000" w:fill="DBB731"/>
            <w:noWrap/>
            <w:hideMark/>
          </w:tcPr>
          <w:p w14:paraId="7216E7D7"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مجموع الأنصبة المقررة</w:t>
            </w:r>
          </w:p>
        </w:tc>
        <w:tc>
          <w:tcPr>
            <w:tcW w:w="1405" w:type="dxa"/>
            <w:tcBorders>
              <w:top w:val="nil"/>
              <w:left w:val="nil"/>
              <w:bottom w:val="single" w:sz="4" w:space="0" w:color="auto"/>
              <w:right w:val="single" w:sz="4" w:space="0" w:color="auto"/>
            </w:tcBorders>
            <w:shd w:val="clear" w:color="000000" w:fill="DBB731"/>
            <w:noWrap/>
            <w:vAlign w:val="bottom"/>
            <w:hideMark/>
          </w:tcPr>
          <w:p w14:paraId="73C91CF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Cs w:val="18"/>
              </w:rPr>
            </w:pPr>
          </w:p>
        </w:tc>
        <w:tc>
          <w:tcPr>
            <w:tcW w:w="1406" w:type="dxa"/>
            <w:tcBorders>
              <w:top w:val="nil"/>
              <w:left w:val="nil"/>
              <w:bottom w:val="single" w:sz="4" w:space="0" w:color="auto"/>
              <w:right w:val="single" w:sz="4" w:space="0" w:color="auto"/>
            </w:tcBorders>
            <w:shd w:val="clear" w:color="000000" w:fill="DBB731"/>
            <w:noWrap/>
            <w:vAlign w:val="bottom"/>
            <w:hideMark/>
          </w:tcPr>
          <w:p w14:paraId="05680A8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100</w:t>
            </w:r>
          </w:p>
        </w:tc>
        <w:tc>
          <w:tcPr>
            <w:tcW w:w="1274" w:type="dxa"/>
            <w:tcBorders>
              <w:top w:val="nil"/>
              <w:left w:val="nil"/>
              <w:bottom w:val="single" w:sz="4" w:space="0" w:color="auto"/>
              <w:right w:val="single" w:sz="4" w:space="0" w:color="auto"/>
            </w:tcBorders>
            <w:shd w:val="clear" w:color="000000" w:fill="DBB731"/>
            <w:noWrap/>
            <w:vAlign w:val="bottom"/>
            <w:hideMark/>
          </w:tcPr>
          <w:p w14:paraId="03683004"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350 083 3</w:t>
            </w:r>
          </w:p>
        </w:tc>
        <w:tc>
          <w:tcPr>
            <w:tcW w:w="1271" w:type="dxa"/>
            <w:tcBorders>
              <w:top w:val="nil"/>
              <w:left w:val="nil"/>
              <w:bottom w:val="single" w:sz="4" w:space="0" w:color="auto"/>
              <w:right w:val="single" w:sz="4" w:space="0" w:color="auto"/>
            </w:tcBorders>
            <w:shd w:val="clear" w:color="000000" w:fill="DBB731"/>
            <w:noWrap/>
            <w:vAlign w:val="bottom"/>
            <w:hideMark/>
          </w:tcPr>
          <w:p w14:paraId="4F06B68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275 069 4</w:t>
            </w:r>
          </w:p>
        </w:tc>
        <w:tc>
          <w:tcPr>
            <w:tcW w:w="1415" w:type="dxa"/>
            <w:tcBorders>
              <w:top w:val="nil"/>
              <w:left w:val="nil"/>
              <w:bottom w:val="single" w:sz="4" w:space="0" w:color="auto"/>
              <w:right w:val="single" w:sz="4" w:space="0" w:color="auto"/>
            </w:tcBorders>
            <w:shd w:val="clear" w:color="000000" w:fill="DBB731"/>
            <w:noWrap/>
            <w:vAlign w:val="bottom"/>
            <w:hideMark/>
          </w:tcPr>
          <w:p w14:paraId="4F967320"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625 152 7</w:t>
            </w:r>
          </w:p>
        </w:tc>
      </w:tr>
      <w:tr w:rsidR="007C2FCD" w:rsidRPr="003A268E" w14:paraId="07CCAAC0" w14:textId="77777777" w:rsidTr="00101FBF">
        <w:trPr>
          <w:trHeight w:val="300"/>
          <w:jc w:val="right"/>
        </w:trPr>
        <w:tc>
          <w:tcPr>
            <w:tcW w:w="544" w:type="dxa"/>
            <w:tcBorders>
              <w:top w:val="single" w:sz="4" w:space="0" w:color="auto"/>
              <w:left w:val="single" w:sz="4" w:space="0" w:color="auto"/>
              <w:bottom w:val="single" w:sz="12" w:space="0" w:color="auto"/>
              <w:right w:val="single" w:sz="4" w:space="0" w:color="auto"/>
            </w:tcBorders>
            <w:noWrap/>
            <w:hideMark/>
          </w:tcPr>
          <w:p w14:paraId="6CBC3B03" w14:textId="77777777" w:rsidR="00141836" w:rsidRPr="003A268E" w:rsidRDefault="00141836" w:rsidP="00702F3F">
            <w:pPr>
              <w:pStyle w:val="Normal-pool-Table"/>
              <w:tabs>
                <w:tab w:val="clear" w:pos="1247"/>
                <w:tab w:val="clear" w:pos="1814"/>
                <w:tab w:val="clear" w:pos="2381"/>
                <w:tab w:val="clear" w:pos="2948"/>
                <w:tab w:val="clear" w:pos="3515"/>
                <w:tab w:val="clear" w:pos="4082"/>
              </w:tabs>
              <w:bidi/>
              <w:spacing w:line="280" w:lineRule="exact"/>
              <w:jc w:val="both"/>
              <w:rPr>
                <w:rFonts w:ascii="Simplified Arabic" w:hAnsi="Simplified Arabic" w:cs="Simplified Arabic"/>
                <w:szCs w:val="18"/>
              </w:rPr>
            </w:pPr>
            <w:r w:rsidRPr="003A268E">
              <w:rPr>
                <w:rFonts w:ascii="Simplified Arabic" w:hAnsi="Simplified Arabic" w:cs="Simplified Arabic"/>
                <w:color w:val="000000"/>
                <w:szCs w:val="18"/>
              </w:rPr>
              <w:t> </w:t>
            </w:r>
          </w:p>
        </w:tc>
        <w:tc>
          <w:tcPr>
            <w:tcW w:w="2145" w:type="dxa"/>
            <w:tcBorders>
              <w:top w:val="single" w:sz="4" w:space="0" w:color="auto"/>
              <w:left w:val="nil"/>
              <w:bottom w:val="single" w:sz="12" w:space="0" w:color="auto"/>
              <w:right w:val="single" w:sz="4" w:space="0" w:color="auto"/>
            </w:tcBorders>
            <w:shd w:val="clear" w:color="000000" w:fill="DBB731"/>
            <w:noWrap/>
            <w:hideMark/>
          </w:tcPr>
          <w:p w14:paraId="0C30CCA4" w14:textId="0104969F" w:rsidR="00141836" w:rsidRPr="003A268E" w:rsidRDefault="00141836" w:rsidP="00200244">
            <w:pPr>
              <w:pStyle w:val="Normal-pool-Table"/>
              <w:tabs>
                <w:tab w:val="clear" w:pos="1247"/>
                <w:tab w:val="clear" w:pos="1814"/>
                <w:tab w:val="clear" w:pos="2381"/>
                <w:tab w:val="clear" w:pos="2948"/>
                <w:tab w:val="clear" w:pos="3515"/>
                <w:tab w:val="clear" w:pos="4082"/>
              </w:tabs>
              <w:bidi/>
              <w:spacing w:line="280" w:lineRule="exact"/>
              <w:jc w:val="lowKashida"/>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مجموع الميزانية المعتمدة (بما في ذلك مساهمة البلد المضيف</w:t>
            </w:r>
            <w:r w:rsidRPr="003A268E">
              <w:rPr>
                <w:rFonts w:ascii="Simplified Arabic" w:hAnsi="Simplified Arabic" w:cs="Simplified Arabic"/>
                <w:b/>
                <w:bCs/>
                <w:color w:val="000000"/>
                <w:sz w:val="22"/>
                <w:szCs w:val="22"/>
                <w:vertAlign w:val="superscript"/>
              </w:rPr>
              <w:t>*</w:t>
            </w:r>
            <w:r w:rsidR="003A268E">
              <w:rPr>
                <w:rFonts w:ascii="Simplified Arabic" w:hAnsi="Simplified Arabic" w:cs="Simplified Arabic" w:hint="cs"/>
                <w:b/>
                <w:bCs/>
                <w:color w:val="000000"/>
                <w:szCs w:val="18"/>
                <w:rtl/>
              </w:rPr>
              <w:t>)</w:t>
            </w:r>
          </w:p>
        </w:tc>
        <w:tc>
          <w:tcPr>
            <w:tcW w:w="1405" w:type="dxa"/>
            <w:tcBorders>
              <w:top w:val="single" w:sz="4" w:space="0" w:color="auto"/>
              <w:left w:val="nil"/>
              <w:bottom w:val="single" w:sz="12" w:space="0" w:color="auto"/>
              <w:right w:val="single" w:sz="4" w:space="0" w:color="auto"/>
            </w:tcBorders>
            <w:shd w:val="clear" w:color="000000" w:fill="DBB731"/>
            <w:noWrap/>
            <w:vAlign w:val="bottom"/>
            <w:hideMark/>
          </w:tcPr>
          <w:p w14:paraId="47276E71"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szCs w:val="18"/>
              </w:rPr>
            </w:pPr>
          </w:p>
        </w:tc>
        <w:tc>
          <w:tcPr>
            <w:tcW w:w="1406" w:type="dxa"/>
            <w:tcBorders>
              <w:top w:val="single" w:sz="4" w:space="0" w:color="auto"/>
              <w:left w:val="nil"/>
              <w:bottom w:val="single" w:sz="12" w:space="0" w:color="auto"/>
              <w:right w:val="single" w:sz="4" w:space="0" w:color="auto"/>
            </w:tcBorders>
            <w:shd w:val="clear" w:color="000000" w:fill="DBB731"/>
            <w:noWrap/>
            <w:vAlign w:val="bottom"/>
            <w:hideMark/>
          </w:tcPr>
          <w:p w14:paraId="4EC4CE1A"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rPr>
                <w:rFonts w:ascii="Simplified Arabic" w:hAnsi="Simplified Arabic" w:cs="Simplified Arabic"/>
                <w:b/>
                <w:bCs/>
                <w:szCs w:val="18"/>
              </w:rPr>
            </w:pPr>
          </w:p>
        </w:tc>
        <w:tc>
          <w:tcPr>
            <w:tcW w:w="1274" w:type="dxa"/>
            <w:tcBorders>
              <w:top w:val="single" w:sz="4" w:space="0" w:color="auto"/>
              <w:left w:val="nil"/>
              <w:bottom w:val="single" w:sz="12" w:space="0" w:color="auto"/>
              <w:right w:val="single" w:sz="4" w:space="0" w:color="auto"/>
            </w:tcBorders>
            <w:shd w:val="clear" w:color="000000" w:fill="DBB731"/>
            <w:noWrap/>
            <w:vAlign w:val="bottom"/>
            <w:hideMark/>
          </w:tcPr>
          <w:p w14:paraId="6F23883F"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934 727 3</w:t>
            </w:r>
          </w:p>
        </w:tc>
        <w:tc>
          <w:tcPr>
            <w:tcW w:w="1271" w:type="dxa"/>
            <w:tcBorders>
              <w:top w:val="single" w:sz="4" w:space="0" w:color="auto"/>
              <w:left w:val="nil"/>
              <w:bottom w:val="single" w:sz="12" w:space="0" w:color="auto"/>
              <w:right w:val="single" w:sz="4" w:space="0" w:color="auto"/>
            </w:tcBorders>
            <w:shd w:val="clear" w:color="000000" w:fill="DBB731"/>
            <w:noWrap/>
            <w:vAlign w:val="bottom"/>
            <w:hideMark/>
          </w:tcPr>
          <w:p w14:paraId="412EB9B2"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619 703 4</w:t>
            </w:r>
          </w:p>
        </w:tc>
        <w:tc>
          <w:tcPr>
            <w:tcW w:w="1415" w:type="dxa"/>
            <w:tcBorders>
              <w:top w:val="single" w:sz="4" w:space="0" w:color="auto"/>
              <w:left w:val="nil"/>
              <w:bottom w:val="single" w:sz="12" w:space="0" w:color="auto"/>
              <w:right w:val="single" w:sz="4" w:space="0" w:color="auto"/>
            </w:tcBorders>
            <w:shd w:val="clear" w:color="000000" w:fill="DBB731"/>
            <w:noWrap/>
            <w:vAlign w:val="bottom"/>
            <w:hideMark/>
          </w:tcPr>
          <w:p w14:paraId="3896AF37" w14:textId="77777777" w:rsidR="00141836" w:rsidRPr="003A268E" w:rsidRDefault="00141836" w:rsidP="003A268E">
            <w:pPr>
              <w:pStyle w:val="Normal-pool-Table"/>
              <w:tabs>
                <w:tab w:val="clear" w:pos="1247"/>
                <w:tab w:val="clear" w:pos="1814"/>
                <w:tab w:val="clear" w:pos="2381"/>
                <w:tab w:val="clear" w:pos="2948"/>
                <w:tab w:val="clear" w:pos="3515"/>
                <w:tab w:val="clear" w:pos="4082"/>
              </w:tabs>
              <w:bidi/>
              <w:spacing w:line="280" w:lineRule="exact"/>
              <w:jc w:val="right"/>
              <w:textDirection w:val="tbRlV"/>
              <w:rPr>
                <w:rFonts w:ascii="Simplified Arabic" w:hAnsi="Simplified Arabic" w:cs="Simplified Arabic"/>
                <w:b/>
                <w:bCs/>
                <w:szCs w:val="18"/>
                <w:lang w:val="ar-SA" w:eastAsia="zh-TW" w:bidi="en-GB"/>
              </w:rPr>
            </w:pPr>
            <w:r w:rsidRPr="003A268E">
              <w:rPr>
                <w:rFonts w:ascii="Simplified Arabic" w:hAnsi="Simplified Arabic" w:cs="Simplified Arabic"/>
                <w:b/>
                <w:bCs/>
                <w:color w:val="000000"/>
                <w:szCs w:val="18"/>
                <w:rtl/>
              </w:rPr>
              <w:t>553 431 8</w:t>
            </w:r>
          </w:p>
        </w:tc>
      </w:tr>
    </w:tbl>
    <w:p w14:paraId="51BF2C17" w14:textId="4CC96775" w:rsidR="00141836" w:rsidRPr="003A268E" w:rsidRDefault="00141836" w:rsidP="003A268E">
      <w:pPr>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rtl/>
          <w:lang w:val="ar-SA" w:eastAsia="zh-TW" w:bidi="en-GB"/>
        </w:rPr>
      </w:pPr>
      <w:r w:rsidRPr="003A268E">
        <w:rPr>
          <w:rFonts w:ascii="Simplified Arabic" w:hAnsi="Simplified Arabic" w:cs="Simplified Arabic"/>
          <w:rtl/>
        </w:rPr>
        <w:t>*</w:t>
      </w:r>
      <w:r w:rsidR="003A268E" w:rsidRPr="003A268E">
        <w:rPr>
          <w:rFonts w:ascii="Simplified Arabic" w:hAnsi="Simplified Arabic" w:cs="Simplified Arabic" w:hint="cs"/>
          <w:rtl/>
        </w:rPr>
        <w:t xml:space="preserve"> </w:t>
      </w:r>
      <w:r w:rsidRPr="003A268E">
        <w:rPr>
          <w:rFonts w:ascii="Simplified Arabic" w:hAnsi="Simplified Arabic" w:cs="Simplified Arabic"/>
          <w:rtl/>
        </w:rPr>
        <w:t>يشمل المساهمة المقدرة للبلد المضيف، سويسرا، في الصندوق الاستئماني العام، بدولارات الولايات المتحدة.</w:t>
      </w:r>
    </w:p>
    <w:p w14:paraId="2E0B4BDE" w14:textId="77777777" w:rsidR="00141836" w:rsidRPr="00141836" w:rsidRDefault="00141836" w:rsidP="00141836">
      <w:pPr>
        <w:tabs>
          <w:tab w:val="clear" w:pos="1247"/>
          <w:tab w:val="clear" w:pos="1814"/>
          <w:tab w:val="clear" w:pos="2381"/>
          <w:tab w:val="clear" w:pos="2948"/>
          <w:tab w:val="clear" w:pos="3515"/>
        </w:tabs>
        <w:bidi/>
        <w:spacing w:after="120" w:line="360" w:lineRule="exact"/>
        <w:ind w:left="1134"/>
        <w:jc w:val="both"/>
        <w:rPr>
          <w:rFonts w:ascii="Simplified Arabic" w:hAnsi="Simplified Arabic" w:cs="Simplified Arabic"/>
          <w:sz w:val="24"/>
          <w:szCs w:val="24"/>
        </w:rPr>
      </w:pPr>
      <w:r w:rsidRPr="00141836">
        <w:rPr>
          <w:rFonts w:ascii="Simplified Arabic" w:hAnsi="Simplified Arabic" w:cs="Simplified Arabic"/>
          <w:sz w:val="24"/>
          <w:szCs w:val="24"/>
        </w:rPr>
        <w:br w:type="page"/>
      </w:r>
    </w:p>
    <w:p w14:paraId="026A5181" w14:textId="363690F9" w:rsidR="00141836" w:rsidRPr="00D76B49" w:rsidRDefault="00141836" w:rsidP="00141836">
      <w:pPr>
        <w:pStyle w:val="Titletable"/>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rPr>
      </w:pPr>
      <w:r w:rsidRPr="00D76B49">
        <w:rPr>
          <w:rFonts w:ascii="Simplified Arabic" w:hAnsi="Simplified Arabic" w:cs="Simplified Arabic"/>
          <w:b w:val="0"/>
          <w:bCs w:val="0"/>
          <w:sz w:val="24"/>
          <w:szCs w:val="24"/>
          <w:rtl/>
        </w:rPr>
        <w:lastRenderedPageBreak/>
        <w:t>الجدول 3</w:t>
      </w:r>
    </w:p>
    <w:p w14:paraId="43C56AC6" w14:textId="17270789" w:rsidR="00141836" w:rsidRPr="00141836" w:rsidRDefault="00141836" w:rsidP="00141836">
      <w:pPr>
        <w:pStyle w:val="Titletable"/>
        <w:tabs>
          <w:tab w:val="clear" w:pos="624"/>
          <w:tab w:val="clear" w:pos="1247"/>
          <w:tab w:val="clear" w:pos="1871"/>
          <w:tab w:val="clear" w:pos="2495"/>
          <w:tab w:val="clear" w:pos="3119"/>
          <w:tab w:val="clear" w:pos="3742"/>
          <w:tab w:val="clear" w:pos="4366"/>
        </w:tabs>
        <w:bidi/>
        <w:spacing w:after="120" w:line="360" w:lineRule="exact"/>
        <w:ind w:left="1134"/>
        <w:jc w:val="both"/>
        <w:textDirection w:val="tbRlV"/>
        <w:rPr>
          <w:rFonts w:ascii="Simplified Arabic" w:hAnsi="Simplified Arabic" w:cs="Simplified Arabic"/>
          <w:b w:val="0"/>
          <w:bCs w:val="0"/>
          <w:sz w:val="24"/>
          <w:szCs w:val="24"/>
          <w:lang w:val="ar-SA" w:eastAsia="zh-TW" w:bidi="en-GB"/>
        </w:rPr>
      </w:pPr>
      <w:r w:rsidRPr="00141836">
        <w:rPr>
          <w:rFonts w:ascii="Simplified Arabic" w:hAnsi="Simplified Arabic" w:cs="Simplified Arabic"/>
          <w:sz w:val="24"/>
          <w:szCs w:val="24"/>
          <w:rtl/>
        </w:rPr>
        <w:t>ملاك موظفي الأمانة الإرشادي لفترة السنتين 2026-2027</w:t>
      </w:r>
    </w:p>
    <w:tbl>
      <w:tblPr>
        <w:bidiVisual/>
        <w:tblW w:w="8363" w:type="dxa"/>
        <w:tblInd w:w="1134" w:type="dxa"/>
        <w:tblLayout w:type="fixed"/>
        <w:tblLook w:val="04A0" w:firstRow="1" w:lastRow="0" w:firstColumn="1" w:lastColumn="0" w:noHBand="0" w:noVBand="1"/>
      </w:tblPr>
      <w:tblGrid>
        <w:gridCol w:w="2196"/>
        <w:gridCol w:w="1436"/>
        <w:gridCol w:w="1466"/>
        <w:gridCol w:w="1985"/>
        <w:gridCol w:w="1280"/>
      </w:tblGrid>
      <w:tr w:rsidR="00141836" w:rsidRPr="008E5A86" w14:paraId="2C199E3F" w14:textId="77777777" w:rsidTr="00077DE4">
        <w:trPr>
          <w:trHeight w:val="316"/>
        </w:trPr>
        <w:tc>
          <w:tcPr>
            <w:tcW w:w="2196" w:type="dxa"/>
            <w:tcBorders>
              <w:top w:val="single" w:sz="4" w:space="0" w:color="auto"/>
              <w:left w:val="nil"/>
              <w:bottom w:val="single" w:sz="12" w:space="0" w:color="auto"/>
              <w:right w:val="nil"/>
            </w:tcBorders>
            <w:noWrap/>
            <w:vAlign w:val="bottom"/>
            <w:hideMark/>
          </w:tcPr>
          <w:p w14:paraId="079E0E85"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i/>
                <w:iCs/>
                <w:lang w:val="ar-SA" w:eastAsia="zh-TW" w:bidi="en-GB"/>
              </w:rPr>
            </w:pPr>
            <w:r w:rsidRPr="008E5A86">
              <w:rPr>
                <w:rFonts w:ascii="Simplified Arabic" w:hAnsi="Simplified Arabic" w:cs="Simplified Arabic"/>
                <w:i/>
                <w:iCs/>
                <w:color w:val="000000"/>
                <w:rtl/>
              </w:rPr>
              <w:t>فئة ومستوى الموظفين</w:t>
            </w:r>
          </w:p>
        </w:tc>
        <w:tc>
          <w:tcPr>
            <w:tcW w:w="1436" w:type="dxa"/>
            <w:tcBorders>
              <w:top w:val="single" w:sz="4" w:space="0" w:color="auto"/>
              <w:left w:val="nil"/>
              <w:bottom w:val="single" w:sz="12" w:space="0" w:color="auto"/>
              <w:right w:val="nil"/>
            </w:tcBorders>
            <w:vAlign w:val="bottom"/>
            <w:hideMark/>
          </w:tcPr>
          <w:p w14:paraId="559FAD9A"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i/>
                <w:iCs/>
                <w:lang w:val="ar-SA" w:eastAsia="zh-TW" w:bidi="en-GB"/>
              </w:rPr>
            </w:pPr>
            <w:r w:rsidRPr="008E5A86">
              <w:rPr>
                <w:rFonts w:ascii="Simplified Arabic" w:hAnsi="Simplified Arabic" w:cs="Simplified Arabic"/>
                <w:i/>
                <w:iCs/>
                <w:color w:val="000000"/>
                <w:rtl/>
              </w:rPr>
              <w:t>الصندوق الاستئماني العام</w:t>
            </w:r>
          </w:p>
        </w:tc>
        <w:tc>
          <w:tcPr>
            <w:tcW w:w="1466" w:type="dxa"/>
            <w:tcBorders>
              <w:top w:val="single" w:sz="4" w:space="0" w:color="auto"/>
              <w:left w:val="nil"/>
              <w:bottom w:val="single" w:sz="12" w:space="0" w:color="auto"/>
              <w:right w:val="nil"/>
            </w:tcBorders>
            <w:vAlign w:val="bottom"/>
            <w:hideMark/>
          </w:tcPr>
          <w:p w14:paraId="69D3CA0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i/>
                <w:iCs/>
                <w:lang w:val="ar-SA" w:eastAsia="zh-TW" w:bidi="en-GB"/>
              </w:rPr>
            </w:pPr>
            <w:r w:rsidRPr="008E5A86">
              <w:rPr>
                <w:rFonts w:ascii="Simplified Arabic" w:hAnsi="Simplified Arabic" w:cs="Simplified Arabic"/>
                <w:i/>
                <w:iCs/>
                <w:color w:val="000000"/>
                <w:rtl/>
              </w:rPr>
              <w:t>الصندوق الاستئماني الخاص</w:t>
            </w:r>
          </w:p>
        </w:tc>
        <w:tc>
          <w:tcPr>
            <w:tcW w:w="1985" w:type="dxa"/>
            <w:tcBorders>
              <w:top w:val="single" w:sz="4" w:space="0" w:color="auto"/>
              <w:left w:val="nil"/>
              <w:bottom w:val="single" w:sz="12" w:space="0" w:color="auto"/>
              <w:right w:val="nil"/>
            </w:tcBorders>
            <w:vAlign w:val="bottom"/>
            <w:hideMark/>
          </w:tcPr>
          <w:p w14:paraId="7CF9792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i/>
                <w:iCs/>
                <w:lang w:val="ar-SA" w:eastAsia="zh-TW" w:bidi="en-GB"/>
              </w:rPr>
            </w:pPr>
            <w:r w:rsidRPr="008E5A86">
              <w:rPr>
                <w:rFonts w:ascii="Simplified Arabic" w:hAnsi="Simplified Arabic" w:cs="Simplified Arabic"/>
                <w:i/>
                <w:iCs/>
                <w:color w:val="000000"/>
                <w:rtl/>
              </w:rPr>
              <w:t>تكاليف دعم البرامج لبرنامج الأمم المتحدة للبيئة</w:t>
            </w:r>
          </w:p>
        </w:tc>
        <w:tc>
          <w:tcPr>
            <w:tcW w:w="1280" w:type="dxa"/>
            <w:tcBorders>
              <w:top w:val="single" w:sz="4" w:space="0" w:color="auto"/>
              <w:left w:val="nil"/>
              <w:bottom w:val="single" w:sz="12" w:space="0" w:color="auto"/>
              <w:right w:val="nil"/>
            </w:tcBorders>
            <w:noWrap/>
            <w:vAlign w:val="bottom"/>
            <w:hideMark/>
          </w:tcPr>
          <w:p w14:paraId="09A8CEFE"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i/>
                <w:iCs/>
                <w:lang w:val="ar-SA" w:eastAsia="zh-TW" w:bidi="en-GB"/>
              </w:rPr>
            </w:pPr>
            <w:r w:rsidRPr="008E5A86">
              <w:rPr>
                <w:rFonts w:ascii="Simplified Arabic" w:hAnsi="Simplified Arabic" w:cs="Simplified Arabic"/>
                <w:i/>
                <w:iCs/>
                <w:color w:val="000000"/>
                <w:rtl/>
              </w:rPr>
              <w:t>المجموع</w:t>
            </w:r>
          </w:p>
        </w:tc>
      </w:tr>
      <w:tr w:rsidR="00141836" w:rsidRPr="008E5A86" w14:paraId="2B31D611" w14:textId="77777777" w:rsidTr="00077DE4">
        <w:trPr>
          <w:trHeight w:val="313"/>
        </w:trPr>
        <w:tc>
          <w:tcPr>
            <w:tcW w:w="8363" w:type="dxa"/>
            <w:gridSpan w:val="5"/>
            <w:tcBorders>
              <w:top w:val="single" w:sz="12" w:space="0" w:color="auto"/>
              <w:left w:val="nil"/>
              <w:bottom w:val="nil"/>
              <w:right w:val="nil"/>
            </w:tcBorders>
            <w:noWrap/>
            <w:vAlign w:val="center"/>
            <w:hideMark/>
          </w:tcPr>
          <w:p w14:paraId="6DD8A4A9"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ألف-</w:t>
            </w:r>
            <w:r w:rsidRPr="008E5A86">
              <w:rPr>
                <w:rFonts w:ascii="Simplified Arabic" w:hAnsi="Simplified Arabic" w:cs="Simplified Arabic"/>
                <w:bCs/>
                <w:color w:val="000000"/>
                <w:rtl/>
              </w:rPr>
              <w:t xml:space="preserve"> </w:t>
            </w:r>
            <w:r w:rsidRPr="008E5A86">
              <w:rPr>
                <w:rFonts w:ascii="Simplified Arabic" w:hAnsi="Simplified Arabic" w:cs="Simplified Arabic"/>
                <w:b/>
                <w:bCs/>
                <w:color w:val="000000"/>
                <w:rtl/>
              </w:rPr>
              <w:t>فئات الوظائف الفنية</w:t>
            </w:r>
          </w:p>
        </w:tc>
      </w:tr>
      <w:tr w:rsidR="00141836" w:rsidRPr="008E5A86" w14:paraId="75CA94F3" w14:textId="77777777" w:rsidTr="00077DE4">
        <w:trPr>
          <w:trHeight w:val="298"/>
        </w:trPr>
        <w:tc>
          <w:tcPr>
            <w:tcW w:w="2196" w:type="dxa"/>
            <w:tcBorders>
              <w:top w:val="nil"/>
              <w:left w:val="nil"/>
              <w:bottom w:val="nil"/>
              <w:right w:val="nil"/>
            </w:tcBorders>
            <w:noWrap/>
            <w:vAlign w:val="center"/>
            <w:hideMark/>
          </w:tcPr>
          <w:p w14:paraId="31EE0898"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مد-1</w:t>
            </w:r>
          </w:p>
        </w:tc>
        <w:tc>
          <w:tcPr>
            <w:tcW w:w="1436" w:type="dxa"/>
            <w:tcBorders>
              <w:top w:val="nil"/>
              <w:left w:val="nil"/>
              <w:bottom w:val="nil"/>
              <w:right w:val="nil"/>
            </w:tcBorders>
            <w:noWrap/>
            <w:vAlign w:val="center"/>
            <w:hideMark/>
          </w:tcPr>
          <w:p w14:paraId="13CC6E76"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466" w:type="dxa"/>
            <w:tcBorders>
              <w:top w:val="nil"/>
              <w:left w:val="nil"/>
              <w:bottom w:val="nil"/>
              <w:right w:val="nil"/>
            </w:tcBorders>
            <w:noWrap/>
            <w:vAlign w:val="center"/>
            <w:hideMark/>
          </w:tcPr>
          <w:p w14:paraId="24B66409"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985" w:type="dxa"/>
            <w:tcBorders>
              <w:top w:val="nil"/>
              <w:left w:val="nil"/>
              <w:bottom w:val="nil"/>
              <w:right w:val="nil"/>
            </w:tcBorders>
            <w:noWrap/>
            <w:vAlign w:val="center"/>
            <w:hideMark/>
          </w:tcPr>
          <w:p w14:paraId="04286578"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280" w:type="dxa"/>
            <w:tcBorders>
              <w:top w:val="nil"/>
              <w:left w:val="nil"/>
              <w:bottom w:val="nil"/>
              <w:right w:val="nil"/>
            </w:tcBorders>
            <w:noWrap/>
            <w:vAlign w:val="center"/>
            <w:hideMark/>
          </w:tcPr>
          <w:p w14:paraId="1CC968EA"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r>
      <w:tr w:rsidR="00141836" w:rsidRPr="008E5A86" w14:paraId="6947391F" w14:textId="77777777" w:rsidTr="00077DE4">
        <w:trPr>
          <w:trHeight w:val="298"/>
        </w:trPr>
        <w:tc>
          <w:tcPr>
            <w:tcW w:w="2196" w:type="dxa"/>
            <w:tcBorders>
              <w:top w:val="nil"/>
              <w:left w:val="nil"/>
              <w:bottom w:val="nil"/>
              <w:right w:val="nil"/>
            </w:tcBorders>
            <w:noWrap/>
            <w:vAlign w:val="center"/>
            <w:hideMark/>
          </w:tcPr>
          <w:p w14:paraId="77C1141A"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ف-5</w:t>
            </w:r>
          </w:p>
        </w:tc>
        <w:tc>
          <w:tcPr>
            <w:tcW w:w="1436" w:type="dxa"/>
            <w:tcBorders>
              <w:top w:val="nil"/>
              <w:left w:val="nil"/>
              <w:bottom w:val="nil"/>
              <w:right w:val="nil"/>
            </w:tcBorders>
            <w:noWrap/>
            <w:vAlign w:val="center"/>
            <w:hideMark/>
          </w:tcPr>
          <w:p w14:paraId="452D23F4"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466" w:type="dxa"/>
            <w:tcBorders>
              <w:top w:val="nil"/>
              <w:left w:val="nil"/>
              <w:bottom w:val="nil"/>
              <w:right w:val="nil"/>
            </w:tcBorders>
            <w:noWrap/>
            <w:vAlign w:val="center"/>
            <w:hideMark/>
          </w:tcPr>
          <w:p w14:paraId="6FC920E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985" w:type="dxa"/>
            <w:tcBorders>
              <w:top w:val="nil"/>
              <w:left w:val="nil"/>
              <w:bottom w:val="nil"/>
              <w:right w:val="nil"/>
            </w:tcBorders>
            <w:noWrap/>
            <w:vAlign w:val="center"/>
            <w:hideMark/>
          </w:tcPr>
          <w:p w14:paraId="11FF3E65"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280" w:type="dxa"/>
            <w:tcBorders>
              <w:top w:val="nil"/>
              <w:left w:val="nil"/>
              <w:bottom w:val="nil"/>
              <w:right w:val="nil"/>
            </w:tcBorders>
            <w:noWrap/>
            <w:vAlign w:val="center"/>
            <w:hideMark/>
          </w:tcPr>
          <w:p w14:paraId="0809567A"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2</w:t>
            </w:r>
          </w:p>
        </w:tc>
      </w:tr>
      <w:tr w:rsidR="00141836" w:rsidRPr="008E5A86" w14:paraId="15FEABC8" w14:textId="77777777" w:rsidTr="00077DE4">
        <w:trPr>
          <w:trHeight w:val="298"/>
        </w:trPr>
        <w:tc>
          <w:tcPr>
            <w:tcW w:w="2196" w:type="dxa"/>
            <w:tcBorders>
              <w:top w:val="nil"/>
              <w:left w:val="nil"/>
              <w:bottom w:val="nil"/>
              <w:right w:val="nil"/>
            </w:tcBorders>
            <w:noWrap/>
            <w:vAlign w:val="center"/>
            <w:hideMark/>
          </w:tcPr>
          <w:p w14:paraId="6C6739F1"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ف-4</w:t>
            </w:r>
          </w:p>
        </w:tc>
        <w:tc>
          <w:tcPr>
            <w:tcW w:w="1436" w:type="dxa"/>
            <w:tcBorders>
              <w:top w:val="nil"/>
              <w:left w:val="nil"/>
              <w:bottom w:val="nil"/>
              <w:right w:val="nil"/>
            </w:tcBorders>
            <w:noWrap/>
            <w:vAlign w:val="center"/>
            <w:hideMark/>
          </w:tcPr>
          <w:p w14:paraId="4F26D107"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3</w:t>
            </w:r>
          </w:p>
        </w:tc>
        <w:tc>
          <w:tcPr>
            <w:tcW w:w="1466" w:type="dxa"/>
            <w:tcBorders>
              <w:top w:val="nil"/>
              <w:left w:val="nil"/>
              <w:bottom w:val="nil"/>
              <w:right w:val="nil"/>
            </w:tcBorders>
            <w:noWrap/>
            <w:vAlign w:val="center"/>
            <w:hideMark/>
          </w:tcPr>
          <w:p w14:paraId="1F2DEAC3"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985" w:type="dxa"/>
            <w:tcBorders>
              <w:top w:val="nil"/>
              <w:left w:val="nil"/>
              <w:bottom w:val="nil"/>
              <w:right w:val="nil"/>
            </w:tcBorders>
            <w:noWrap/>
            <w:vAlign w:val="center"/>
            <w:hideMark/>
          </w:tcPr>
          <w:p w14:paraId="3F93FFED"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280" w:type="dxa"/>
            <w:tcBorders>
              <w:top w:val="nil"/>
              <w:left w:val="nil"/>
              <w:bottom w:val="nil"/>
              <w:right w:val="nil"/>
            </w:tcBorders>
            <w:noWrap/>
            <w:vAlign w:val="center"/>
            <w:hideMark/>
          </w:tcPr>
          <w:p w14:paraId="2BCDECB5"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4</w:t>
            </w:r>
          </w:p>
        </w:tc>
      </w:tr>
      <w:tr w:rsidR="00141836" w:rsidRPr="008E5A86" w14:paraId="4197EFEE" w14:textId="77777777" w:rsidTr="00077DE4">
        <w:trPr>
          <w:trHeight w:val="298"/>
        </w:trPr>
        <w:tc>
          <w:tcPr>
            <w:tcW w:w="2196" w:type="dxa"/>
            <w:tcBorders>
              <w:top w:val="nil"/>
              <w:left w:val="nil"/>
              <w:bottom w:val="nil"/>
              <w:right w:val="nil"/>
            </w:tcBorders>
            <w:noWrap/>
            <w:vAlign w:val="center"/>
            <w:hideMark/>
          </w:tcPr>
          <w:p w14:paraId="6610CAD5"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ف-3</w:t>
            </w:r>
          </w:p>
        </w:tc>
        <w:tc>
          <w:tcPr>
            <w:tcW w:w="1436" w:type="dxa"/>
            <w:tcBorders>
              <w:top w:val="nil"/>
              <w:left w:val="nil"/>
              <w:bottom w:val="nil"/>
              <w:right w:val="nil"/>
            </w:tcBorders>
            <w:noWrap/>
            <w:vAlign w:val="center"/>
            <w:hideMark/>
          </w:tcPr>
          <w:p w14:paraId="2D42298B"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2</w:t>
            </w:r>
          </w:p>
        </w:tc>
        <w:tc>
          <w:tcPr>
            <w:tcW w:w="1466" w:type="dxa"/>
            <w:tcBorders>
              <w:top w:val="nil"/>
              <w:left w:val="nil"/>
              <w:bottom w:val="nil"/>
              <w:right w:val="nil"/>
            </w:tcBorders>
            <w:noWrap/>
            <w:vAlign w:val="center"/>
            <w:hideMark/>
          </w:tcPr>
          <w:p w14:paraId="5E407D0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985" w:type="dxa"/>
            <w:tcBorders>
              <w:top w:val="nil"/>
              <w:left w:val="nil"/>
              <w:bottom w:val="nil"/>
              <w:right w:val="nil"/>
            </w:tcBorders>
            <w:noWrap/>
            <w:vAlign w:val="center"/>
            <w:hideMark/>
          </w:tcPr>
          <w:p w14:paraId="6B088273"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280" w:type="dxa"/>
            <w:tcBorders>
              <w:top w:val="nil"/>
              <w:left w:val="nil"/>
              <w:bottom w:val="nil"/>
              <w:right w:val="nil"/>
            </w:tcBorders>
            <w:noWrap/>
            <w:vAlign w:val="center"/>
            <w:hideMark/>
          </w:tcPr>
          <w:p w14:paraId="408175FB"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2</w:t>
            </w:r>
          </w:p>
        </w:tc>
      </w:tr>
      <w:tr w:rsidR="00141836" w:rsidRPr="008E5A86" w14:paraId="46D8605A" w14:textId="77777777" w:rsidTr="00077DE4">
        <w:trPr>
          <w:trHeight w:val="313"/>
        </w:trPr>
        <w:tc>
          <w:tcPr>
            <w:tcW w:w="2196" w:type="dxa"/>
            <w:tcBorders>
              <w:top w:val="nil"/>
              <w:left w:val="nil"/>
              <w:bottom w:val="single" w:sz="4" w:space="0" w:color="auto"/>
              <w:right w:val="nil"/>
            </w:tcBorders>
            <w:noWrap/>
            <w:vAlign w:val="center"/>
            <w:hideMark/>
          </w:tcPr>
          <w:p w14:paraId="7CDC5DD1"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ف-2</w:t>
            </w:r>
            <w:r w:rsidRPr="00F41D26">
              <w:rPr>
                <w:rFonts w:ascii="Simplified Arabic" w:hAnsi="Simplified Arabic" w:cs="Simplified Arabic"/>
                <w:i/>
                <w:iCs/>
                <w:color w:val="000000"/>
                <w:vertAlign w:val="superscript"/>
                <w:rtl/>
              </w:rPr>
              <w:t>(أ)</w:t>
            </w:r>
          </w:p>
        </w:tc>
        <w:tc>
          <w:tcPr>
            <w:tcW w:w="1436" w:type="dxa"/>
            <w:tcBorders>
              <w:top w:val="nil"/>
              <w:left w:val="nil"/>
              <w:bottom w:val="single" w:sz="4" w:space="0" w:color="auto"/>
              <w:right w:val="nil"/>
            </w:tcBorders>
            <w:noWrap/>
            <w:vAlign w:val="center"/>
            <w:hideMark/>
          </w:tcPr>
          <w:p w14:paraId="2D080B65"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466" w:type="dxa"/>
            <w:tcBorders>
              <w:top w:val="nil"/>
              <w:left w:val="nil"/>
              <w:bottom w:val="single" w:sz="4" w:space="0" w:color="auto"/>
              <w:right w:val="nil"/>
            </w:tcBorders>
            <w:noWrap/>
            <w:vAlign w:val="center"/>
            <w:hideMark/>
          </w:tcPr>
          <w:p w14:paraId="28A9EDE5"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985" w:type="dxa"/>
            <w:tcBorders>
              <w:top w:val="nil"/>
              <w:left w:val="nil"/>
              <w:bottom w:val="single" w:sz="4" w:space="0" w:color="auto"/>
              <w:right w:val="nil"/>
            </w:tcBorders>
            <w:noWrap/>
            <w:vAlign w:val="center"/>
            <w:hideMark/>
          </w:tcPr>
          <w:p w14:paraId="1A18399E"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280" w:type="dxa"/>
            <w:tcBorders>
              <w:top w:val="nil"/>
              <w:left w:val="nil"/>
              <w:bottom w:val="single" w:sz="4" w:space="0" w:color="auto"/>
              <w:right w:val="nil"/>
            </w:tcBorders>
            <w:noWrap/>
            <w:vAlign w:val="center"/>
            <w:hideMark/>
          </w:tcPr>
          <w:p w14:paraId="2E672A8E"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r>
      <w:tr w:rsidR="00141836" w:rsidRPr="008E5A86" w14:paraId="350B878F" w14:textId="77777777" w:rsidTr="00077DE4">
        <w:trPr>
          <w:trHeight w:val="313"/>
        </w:trPr>
        <w:tc>
          <w:tcPr>
            <w:tcW w:w="2196" w:type="dxa"/>
            <w:tcBorders>
              <w:top w:val="single" w:sz="4" w:space="0" w:color="auto"/>
              <w:left w:val="nil"/>
              <w:bottom w:val="single" w:sz="4" w:space="0" w:color="auto"/>
              <w:right w:val="nil"/>
            </w:tcBorders>
            <w:noWrap/>
            <w:vAlign w:val="center"/>
            <w:hideMark/>
          </w:tcPr>
          <w:p w14:paraId="75F54392"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المجموع الفرعي (ألف)</w:t>
            </w:r>
          </w:p>
        </w:tc>
        <w:tc>
          <w:tcPr>
            <w:tcW w:w="1436" w:type="dxa"/>
            <w:tcBorders>
              <w:top w:val="single" w:sz="4" w:space="0" w:color="auto"/>
              <w:left w:val="nil"/>
              <w:bottom w:val="single" w:sz="4" w:space="0" w:color="auto"/>
              <w:right w:val="nil"/>
            </w:tcBorders>
            <w:noWrap/>
            <w:vAlign w:val="center"/>
            <w:hideMark/>
          </w:tcPr>
          <w:p w14:paraId="5D2E20F0"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7</w:t>
            </w:r>
          </w:p>
        </w:tc>
        <w:tc>
          <w:tcPr>
            <w:tcW w:w="1466" w:type="dxa"/>
            <w:tcBorders>
              <w:top w:val="single" w:sz="4" w:space="0" w:color="auto"/>
              <w:left w:val="nil"/>
              <w:bottom w:val="single" w:sz="4" w:space="0" w:color="auto"/>
              <w:right w:val="nil"/>
            </w:tcBorders>
            <w:noWrap/>
            <w:vAlign w:val="center"/>
            <w:hideMark/>
          </w:tcPr>
          <w:p w14:paraId="4DB27C6A"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w:t>
            </w:r>
          </w:p>
        </w:tc>
        <w:tc>
          <w:tcPr>
            <w:tcW w:w="1985" w:type="dxa"/>
            <w:tcBorders>
              <w:top w:val="single" w:sz="4" w:space="0" w:color="auto"/>
              <w:left w:val="nil"/>
              <w:bottom w:val="single" w:sz="4" w:space="0" w:color="auto"/>
              <w:right w:val="nil"/>
            </w:tcBorders>
            <w:noWrap/>
            <w:vAlign w:val="center"/>
            <w:hideMark/>
          </w:tcPr>
          <w:p w14:paraId="535BD78E"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2</w:t>
            </w:r>
          </w:p>
        </w:tc>
        <w:tc>
          <w:tcPr>
            <w:tcW w:w="1280" w:type="dxa"/>
            <w:tcBorders>
              <w:top w:val="single" w:sz="4" w:space="0" w:color="auto"/>
              <w:left w:val="nil"/>
              <w:bottom w:val="single" w:sz="4" w:space="0" w:color="auto"/>
              <w:right w:val="nil"/>
            </w:tcBorders>
            <w:noWrap/>
            <w:vAlign w:val="center"/>
            <w:hideMark/>
          </w:tcPr>
          <w:p w14:paraId="056955C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10</w:t>
            </w:r>
          </w:p>
        </w:tc>
      </w:tr>
      <w:tr w:rsidR="00141836" w:rsidRPr="008E5A86" w14:paraId="6D097643" w14:textId="77777777" w:rsidTr="00077DE4">
        <w:trPr>
          <w:trHeight w:val="313"/>
        </w:trPr>
        <w:tc>
          <w:tcPr>
            <w:tcW w:w="8363" w:type="dxa"/>
            <w:gridSpan w:val="5"/>
            <w:tcBorders>
              <w:top w:val="single" w:sz="4" w:space="0" w:color="auto"/>
              <w:left w:val="nil"/>
              <w:bottom w:val="single" w:sz="4" w:space="0" w:color="auto"/>
              <w:right w:val="nil"/>
            </w:tcBorders>
            <w:noWrap/>
            <w:vAlign w:val="center"/>
            <w:hideMark/>
          </w:tcPr>
          <w:p w14:paraId="165C4681"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باء-</w:t>
            </w:r>
            <w:r w:rsidRPr="008E5A86">
              <w:rPr>
                <w:rFonts w:ascii="Simplified Arabic" w:hAnsi="Simplified Arabic" w:cs="Simplified Arabic"/>
                <w:bCs/>
                <w:color w:val="000000"/>
                <w:rtl/>
              </w:rPr>
              <w:t xml:space="preserve"> </w:t>
            </w:r>
            <w:r w:rsidRPr="008E5A86">
              <w:rPr>
                <w:rFonts w:ascii="Simplified Arabic" w:hAnsi="Simplified Arabic" w:cs="Simplified Arabic"/>
                <w:b/>
                <w:bCs/>
                <w:color w:val="000000"/>
                <w:rtl/>
              </w:rPr>
              <w:t>فئة الخدمات العامة</w:t>
            </w:r>
          </w:p>
        </w:tc>
      </w:tr>
      <w:tr w:rsidR="00141836" w:rsidRPr="008E5A86" w14:paraId="5CA83DE6" w14:textId="77777777" w:rsidTr="00077DE4">
        <w:trPr>
          <w:trHeight w:val="313"/>
        </w:trPr>
        <w:tc>
          <w:tcPr>
            <w:tcW w:w="2196" w:type="dxa"/>
            <w:tcBorders>
              <w:top w:val="single" w:sz="4" w:space="0" w:color="auto"/>
              <w:left w:val="nil"/>
              <w:bottom w:val="single" w:sz="4" w:space="0" w:color="auto"/>
              <w:right w:val="nil"/>
            </w:tcBorders>
            <w:noWrap/>
            <w:vAlign w:val="center"/>
            <w:hideMark/>
          </w:tcPr>
          <w:p w14:paraId="1F0AD969"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خ ع</w:t>
            </w:r>
            <w:r w:rsidRPr="00F41D26">
              <w:rPr>
                <w:rFonts w:ascii="Simplified Arabic" w:hAnsi="Simplified Arabic" w:cs="Simplified Arabic"/>
                <w:i/>
                <w:iCs/>
                <w:color w:val="000000"/>
                <w:vertAlign w:val="superscript"/>
                <w:rtl/>
              </w:rPr>
              <w:t>(ب)</w:t>
            </w:r>
          </w:p>
        </w:tc>
        <w:tc>
          <w:tcPr>
            <w:tcW w:w="1436" w:type="dxa"/>
            <w:tcBorders>
              <w:top w:val="single" w:sz="4" w:space="0" w:color="auto"/>
              <w:left w:val="nil"/>
              <w:bottom w:val="single" w:sz="4" w:space="0" w:color="auto"/>
              <w:right w:val="nil"/>
            </w:tcBorders>
            <w:noWrap/>
            <w:vAlign w:val="center"/>
            <w:hideMark/>
          </w:tcPr>
          <w:p w14:paraId="7E43485D"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4</w:t>
            </w:r>
          </w:p>
        </w:tc>
        <w:tc>
          <w:tcPr>
            <w:tcW w:w="1466" w:type="dxa"/>
            <w:tcBorders>
              <w:top w:val="single" w:sz="4" w:space="0" w:color="auto"/>
              <w:left w:val="nil"/>
              <w:bottom w:val="single" w:sz="4" w:space="0" w:color="auto"/>
              <w:right w:val="nil"/>
            </w:tcBorders>
            <w:noWrap/>
            <w:vAlign w:val="center"/>
            <w:hideMark/>
          </w:tcPr>
          <w:p w14:paraId="763C12F7"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rPr>
                <w:rFonts w:ascii="Simplified Arabic" w:hAnsi="Simplified Arabic" w:cs="Simplified Arabic"/>
              </w:rPr>
            </w:pPr>
          </w:p>
        </w:tc>
        <w:tc>
          <w:tcPr>
            <w:tcW w:w="1985" w:type="dxa"/>
            <w:tcBorders>
              <w:top w:val="single" w:sz="4" w:space="0" w:color="auto"/>
              <w:left w:val="nil"/>
              <w:bottom w:val="single" w:sz="4" w:space="0" w:color="auto"/>
              <w:right w:val="nil"/>
            </w:tcBorders>
            <w:noWrap/>
            <w:vAlign w:val="center"/>
            <w:hideMark/>
          </w:tcPr>
          <w:p w14:paraId="79B07F3E"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1</w:t>
            </w:r>
          </w:p>
        </w:tc>
        <w:tc>
          <w:tcPr>
            <w:tcW w:w="1280" w:type="dxa"/>
            <w:tcBorders>
              <w:top w:val="single" w:sz="4" w:space="0" w:color="auto"/>
              <w:left w:val="nil"/>
              <w:bottom w:val="single" w:sz="4" w:space="0" w:color="auto"/>
              <w:right w:val="nil"/>
            </w:tcBorders>
            <w:noWrap/>
            <w:vAlign w:val="center"/>
            <w:hideMark/>
          </w:tcPr>
          <w:p w14:paraId="030E74EC"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lang w:val="ar-SA" w:eastAsia="zh-TW" w:bidi="en-GB"/>
              </w:rPr>
            </w:pPr>
            <w:r w:rsidRPr="008E5A86">
              <w:rPr>
                <w:rFonts w:ascii="Simplified Arabic" w:hAnsi="Simplified Arabic" w:cs="Simplified Arabic"/>
                <w:color w:val="000000"/>
                <w:rtl/>
              </w:rPr>
              <w:t>5</w:t>
            </w:r>
          </w:p>
        </w:tc>
      </w:tr>
      <w:tr w:rsidR="00141836" w:rsidRPr="008E5A86" w14:paraId="371CBC7B" w14:textId="77777777" w:rsidTr="00077DE4">
        <w:trPr>
          <w:trHeight w:val="313"/>
        </w:trPr>
        <w:tc>
          <w:tcPr>
            <w:tcW w:w="2196" w:type="dxa"/>
            <w:tcBorders>
              <w:top w:val="single" w:sz="4" w:space="0" w:color="auto"/>
              <w:left w:val="nil"/>
              <w:bottom w:val="single" w:sz="4" w:space="0" w:color="auto"/>
              <w:right w:val="nil"/>
            </w:tcBorders>
            <w:noWrap/>
            <w:vAlign w:val="center"/>
            <w:hideMark/>
          </w:tcPr>
          <w:p w14:paraId="3D5B9B4A"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المجموع الفرعي (باء)</w:t>
            </w:r>
          </w:p>
        </w:tc>
        <w:tc>
          <w:tcPr>
            <w:tcW w:w="1436" w:type="dxa"/>
            <w:tcBorders>
              <w:top w:val="single" w:sz="4" w:space="0" w:color="auto"/>
              <w:left w:val="nil"/>
              <w:bottom w:val="single" w:sz="4" w:space="0" w:color="auto"/>
              <w:right w:val="nil"/>
            </w:tcBorders>
            <w:noWrap/>
            <w:vAlign w:val="center"/>
            <w:hideMark/>
          </w:tcPr>
          <w:p w14:paraId="7E614497"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4</w:t>
            </w:r>
          </w:p>
        </w:tc>
        <w:tc>
          <w:tcPr>
            <w:tcW w:w="1466" w:type="dxa"/>
            <w:tcBorders>
              <w:top w:val="single" w:sz="4" w:space="0" w:color="auto"/>
              <w:left w:val="nil"/>
              <w:bottom w:val="single" w:sz="4" w:space="0" w:color="auto"/>
              <w:right w:val="nil"/>
            </w:tcBorders>
            <w:noWrap/>
            <w:vAlign w:val="center"/>
            <w:hideMark/>
          </w:tcPr>
          <w:p w14:paraId="74914578"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0</w:t>
            </w:r>
          </w:p>
        </w:tc>
        <w:tc>
          <w:tcPr>
            <w:tcW w:w="1985" w:type="dxa"/>
            <w:tcBorders>
              <w:top w:val="single" w:sz="4" w:space="0" w:color="auto"/>
              <w:left w:val="nil"/>
              <w:bottom w:val="single" w:sz="4" w:space="0" w:color="auto"/>
              <w:right w:val="nil"/>
            </w:tcBorders>
            <w:noWrap/>
            <w:vAlign w:val="center"/>
            <w:hideMark/>
          </w:tcPr>
          <w:p w14:paraId="04230D1A"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w:t>
            </w:r>
          </w:p>
        </w:tc>
        <w:tc>
          <w:tcPr>
            <w:tcW w:w="1280" w:type="dxa"/>
            <w:tcBorders>
              <w:top w:val="single" w:sz="4" w:space="0" w:color="auto"/>
              <w:left w:val="nil"/>
              <w:bottom w:val="single" w:sz="4" w:space="0" w:color="auto"/>
              <w:right w:val="nil"/>
            </w:tcBorders>
            <w:noWrap/>
            <w:vAlign w:val="center"/>
            <w:hideMark/>
          </w:tcPr>
          <w:p w14:paraId="4FBA3F57"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5</w:t>
            </w:r>
          </w:p>
        </w:tc>
      </w:tr>
      <w:tr w:rsidR="00141836" w:rsidRPr="008E5A86" w14:paraId="6E5134E8" w14:textId="77777777" w:rsidTr="00077DE4">
        <w:trPr>
          <w:trHeight w:val="313"/>
        </w:trPr>
        <w:tc>
          <w:tcPr>
            <w:tcW w:w="2196" w:type="dxa"/>
            <w:tcBorders>
              <w:top w:val="single" w:sz="4" w:space="0" w:color="auto"/>
              <w:left w:val="nil"/>
              <w:bottom w:val="single" w:sz="12" w:space="0" w:color="auto"/>
              <w:right w:val="nil"/>
            </w:tcBorders>
            <w:noWrap/>
            <w:vAlign w:val="center"/>
            <w:hideMark/>
          </w:tcPr>
          <w:p w14:paraId="64778649" w14:textId="77777777" w:rsidR="00141836" w:rsidRPr="008E5A86" w:rsidRDefault="00141836" w:rsidP="00702F3F">
            <w:pPr>
              <w:tabs>
                <w:tab w:val="clear" w:pos="1247"/>
                <w:tab w:val="clear" w:pos="1814"/>
                <w:tab w:val="clear" w:pos="2381"/>
                <w:tab w:val="clear" w:pos="2948"/>
                <w:tab w:val="clear" w:pos="3515"/>
              </w:tabs>
              <w:bidi/>
              <w:spacing w:before="40" w:after="40" w:line="280" w:lineRule="exact"/>
              <w:jc w:val="both"/>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المجموع (ألف + باء)</w:t>
            </w:r>
          </w:p>
        </w:tc>
        <w:tc>
          <w:tcPr>
            <w:tcW w:w="1436" w:type="dxa"/>
            <w:tcBorders>
              <w:top w:val="single" w:sz="4" w:space="0" w:color="auto"/>
              <w:left w:val="nil"/>
              <w:bottom w:val="single" w:sz="12" w:space="0" w:color="auto"/>
              <w:right w:val="nil"/>
            </w:tcBorders>
            <w:noWrap/>
            <w:vAlign w:val="center"/>
            <w:hideMark/>
          </w:tcPr>
          <w:p w14:paraId="586782EC"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11</w:t>
            </w:r>
          </w:p>
        </w:tc>
        <w:tc>
          <w:tcPr>
            <w:tcW w:w="1466" w:type="dxa"/>
            <w:tcBorders>
              <w:top w:val="single" w:sz="4" w:space="0" w:color="auto"/>
              <w:left w:val="nil"/>
              <w:bottom w:val="single" w:sz="12" w:space="0" w:color="auto"/>
              <w:right w:val="nil"/>
            </w:tcBorders>
            <w:noWrap/>
            <w:vAlign w:val="center"/>
            <w:hideMark/>
          </w:tcPr>
          <w:p w14:paraId="161680DD"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w:t>
            </w:r>
          </w:p>
        </w:tc>
        <w:tc>
          <w:tcPr>
            <w:tcW w:w="1985" w:type="dxa"/>
            <w:tcBorders>
              <w:top w:val="single" w:sz="4" w:space="0" w:color="auto"/>
              <w:left w:val="nil"/>
              <w:bottom w:val="single" w:sz="12" w:space="0" w:color="auto"/>
              <w:right w:val="nil"/>
            </w:tcBorders>
            <w:noWrap/>
            <w:vAlign w:val="center"/>
            <w:hideMark/>
          </w:tcPr>
          <w:p w14:paraId="785A4BB0"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3</w:t>
            </w:r>
          </w:p>
        </w:tc>
        <w:tc>
          <w:tcPr>
            <w:tcW w:w="1280" w:type="dxa"/>
            <w:tcBorders>
              <w:top w:val="single" w:sz="4" w:space="0" w:color="auto"/>
              <w:left w:val="nil"/>
              <w:bottom w:val="single" w:sz="12" w:space="0" w:color="auto"/>
              <w:right w:val="nil"/>
            </w:tcBorders>
            <w:noWrap/>
            <w:vAlign w:val="center"/>
            <w:hideMark/>
          </w:tcPr>
          <w:p w14:paraId="3B16A1FD" w14:textId="77777777" w:rsidR="00141836" w:rsidRPr="008E5A86" w:rsidRDefault="00141836" w:rsidP="003E6EF4">
            <w:pPr>
              <w:tabs>
                <w:tab w:val="clear" w:pos="1247"/>
                <w:tab w:val="clear" w:pos="1814"/>
                <w:tab w:val="clear" w:pos="2381"/>
                <w:tab w:val="clear" w:pos="2948"/>
                <w:tab w:val="clear" w:pos="3515"/>
              </w:tabs>
              <w:bidi/>
              <w:spacing w:before="40" w:after="40" w:line="280" w:lineRule="exact"/>
              <w:jc w:val="right"/>
              <w:textDirection w:val="tbRlV"/>
              <w:rPr>
                <w:rFonts w:ascii="Simplified Arabic" w:hAnsi="Simplified Arabic" w:cs="Simplified Arabic"/>
                <w:b/>
                <w:bCs/>
                <w:lang w:val="ar-SA" w:eastAsia="zh-TW" w:bidi="en-GB"/>
              </w:rPr>
            </w:pPr>
            <w:r w:rsidRPr="008E5A86">
              <w:rPr>
                <w:rFonts w:ascii="Simplified Arabic" w:hAnsi="Simplified Arabic" w:cs="Simplified Arabic"/>
                <w:b/>
                <w:bCs/>
                <w:color w:val="000000"/>
                <w:rtl/>
              </w:rPr>
              <w:t>15</w:t>
            </w:r>
          </w:p>
        </w:tc>
      </w:tr>
    </w:tbl>
    <w:p w14:paraId="3C67ABDB" w14:textId="1A5E98C6" w:rsidR="00141836" w:rsidRPr="000E584C" w:rsidRDefault="00141836" w:rsidP="000E584C">
      <w:pPr>
        <w:pStyle w:val="Normal-pool"/>
        <w:tabs>
          <w:tab w:val="clear" w:pos="624"/>
          <w:tab w:val="clear" w:pos="1247"/>
          <w:tab w:val="clear" w:pos="1871"/>
          <w:tab w:val="clear" w:pos="2495"/>
          <w:tab w:val="clear" w:pos="3119"/>
          <w:tab w:val="clear" w:pos="3742"/>
          <w:tab w:val="clear" w:pos="4366"/>
        </w:tabs>
        <w:bidi/>
        <w:spacing w:after="40" w:line="280" w:lineRule="exact"/>
        <w:ind w:left="1134" w:firstLine="709"/>
        <w:jc w:val="both"/>
        <w:textDirection w:val="tbRlV"/>
        <w:rPr>
          <w:rFonts w:ascii="Simplified Arabic" w:hAnsi="Simplified Arabic" w:cs="Simplified Arabic"/>
          <w:lang w:val="ar-SA" w:eastAsia="zh-TW" w:bidi="en-GB"/>
        </w:rPr>
      </w:pPr>
      <w:r w:rsidRPr="00F41D26">
        <w:rPr>
          <w:rFonts w:ascii="Simplified Arabic" w:hAnsi="Simplified Arabic" w:cs="Simplified Arabic"/>
          <w:i/>
          <w:iCs/>
          <w:rtl/>
        </w:rPr>
        <w:t>(أ)</w:t>
      </w:r>
      <w:r w:rsidRPr="000E584C">
        <w:rPr>
          <w:rFonts w:ascii="Simplified Arabic" w:hAnsi="Simplified Arabic" w:cs="Simplified Arabic"/>
          <w:rtl/>
        </w:rPr>
        <w:t xml:space="preserve"> انضم في كانون الأول/ديسمبر 2024 موظف إداري معاون من الفئة ف-2 ممول من تكاليف دعم البرامج لبرنامج الأمم المتحدة للبيئة (وظيفة بنسبة 50 في المائة).</w:t>
      </w:r>
    </w:p>
    <w:p w14:paraId="7038C8E5" w14:textId="7AD50369" w:rsidR="00141836" w:rsidRPr="000E584C" w:rsidRDefault="00141836" w:rsidP="000E584C">
      <w:pPr>
        <w:pStyle w:val="Normal-pool"/>
        <w:tabs>
          <w:tab w:val="clear" w:pos="624"/>
          <w:tab w:val="clear" w:pos="1247"/>
          <w:tab w:val="clear" w:pos="1871"/>
          <w:tab w:val="clear" w:pos="2495"/>
          <w:tab w:val="clear" w:pos="3119"/>
          <w:tab w:val="clear" w:pos="3742"/>
          <w:tab w:val="clear" w:pos="4366"/>
        </w:tabs>
        <w:bidi/>
        <w:spacing w:after="40" w:line="280" w:lineRule="exact"/>
        <w:ind w:left="1134" w:firstLine="709"/>
        <w:jc w:val="both"/>
        <w:textDirection w:val="tbRlV"/>
        <w:rPr>
          <w:rFonts w:ascii="Simplified Arabic" w:hAnsi="Simplified Arabic" w:cs="Simplified Arabic"/>
          <w:lang w:val="ar-SA" w:eastAsia="zh-TW" w:bidi="en-GB"/>
        </w:rPr>
      </w:pPr>
      <w:r w:rsidRPr="00F41D26">
        <w:rPr>
          <w:rFonts w:ascii="Simplified Arabic" w:hAnsi="Simplified Arabic" w:cs="Simplified Arabic"/>
          <w:i/>
          <w:iCs/>
          <w:rtl/>
        </w:rPr>
        <w:t>(ب)</w:t>
      </w:r>
      <w:r w:rsidRPr="000E584C">
        <w:rPr>
          <w:rFonts w:ascii="Simplified Arabic" w:hAnsi="Simplified Arabic" w:cs="Simplified Arabic"/>
          <w:rtl/>
        </w:rPr>
        <w:t xml:space="preserve"> يظل منصب المساعد الإداري بالرتبة خ ع-5 شاغرا لفترة السنتين 2026-2027، ومن المتوقع أن يُشغل عندما تتوافر الأموال اللازمة.</w:t>
      </w:r>
    </w:p>
    <w:p w14:paraId="4D7FFF50" w14:textId="77777777" w:rsidR="00141836" w:rsidRPr="00141836" w:rsidRDefault="00141836" w:rsidP="00141836">
      <w:pPr>
        <w:pStyle w:val="Normal-pool"/>
        <w:tabs>
          <w:tab w:val="clear" w:pos="624"/>
          <w:tab w:val="clear" w:pos="1247"/>
          <w:tab w:val="clear" w:pos="1871"/>
          <w:tab w:val="clear" w:pos="2495"/>
          <w:tab w:val="clear" w:pos="3119"/>
          <w:tab w:val="clear" w:pos="3742"/>
          <w:tab w:val="clear" w:pos="4366"/>
        </w:tabs>
        <w:bidi/>
        <w:spacing w:after="120" w:line="360" w:lineRule="exact"/>
        <w:ind w:left="1134"/>
        <w:jc w:val="both"/>
        <w:rPr>
          <w:rFonts w:ascii="Simplified Arabic" w:hAnsi="Simplified Arabic" w:cs="Simplified Arabic"/>
          <w:sz w:val="24"/>
          <w:szCs w:val="24"/>
        </w:rPr>
      </w:pPr>
      <w:r w:rsidRPr="00141836">
        <w:rPr>
          <w:rFonts w:ascii="Simplified Arabic" w:hAnsi="Simplified Arabic" w:cs="Simplified Arabic"/>
          <w:sz w:val="24"/>
          <w:szCs w:val="24"/>
        </w:rPr>
        <w:br w:type="page"/>
      </w:r>
    </w:p>
    <w:p w14:paraId="42727F4C" w14:textId="1822A5E2" w:rsidR="00141836" w:rsidRPr="00F20D4A" w:rsidRDefault="00141836" w:rsidP="00FB4479">
      <w:pPr>
        <w:pStyle w:val="ZZAnxtitle"/>
        <w:tabs>
          <w:tab w:val="clear" w:pos="624"/>
          <w:tab w:val="clear" w:pos="1247"/>
          <w:tab w:val="clear" w:pos="1871"/>
          <w:tab w:val="clear" w:pos="2495"/>
          <w:tab w:val="clear" w:pos="3119"/>
          <w:tab w:val="clear" w:pos="3742"/>
          <w:tab w:val="clear" w:pos="4366"/>
        </w:tabs>
        <w:bidi/>
        <w:spacing w:before="0" w:line="360" w:lineRule="exact"/>
        <w:ind w:left="1134"/>
        <w:jc w:val="lowKashida"/>
        <w:textDirection w:val="tbRlV"/>
        <w:outlineLvl w:val="0"/>
        <w:rPr>
          <w:rFonts w:ascii="Simplified Arabic" w:hAnsi="Simplified Arabic" w:cs="Simplified Arabic"/>
          <w:w w:val="103"/>
          <w:sz w:val="26"/>
        </w:rPr>
      </w:pPr>
      <w:bookmarkStart w:id="39" w:name="_Toc213853079"/>
      <w:bookmarkStart w:id="40" w:name="_Toc223125934"/>
      <w:r w:rsidRPr="00F20D4A">
        <w:rPr>
          <w:rFonts w:ascii="Simplified Arabic" w:hAnsi="Simplified Arabic" w:cs="Simplified Arabic"/>
          <w:w w:val="103"/>
          <w:sz w:val="26"/>
          <w:rtl/>
        </w:rPr>
        <w:lastRenderedPageBreak/>
        <w:t>المقرر ا م-6/22</w:t>
      </w:r>
      <w:r w:rsidRPr="00F20D4A">
        <w:rPr>
          <w:rFonts w:ascii="Simplified Arabic" w:hAnsi="Simplified Arabic" w:cs="Simplified Arabic"/>
          <w:w w:val="103"/>
          <w:sz w:val="26"/>
        </w:rPr>
        <w:t>:</w:t>
      </w:r>
      <w:r w:rsidRPr="00F20D4A">
        <w:rPr>
          <w:rFonts w:ascii="Simplified Arabic" w:hAnsi="Simplified Arabic" w:cs="Simplified Arabic"/>
          <w:w w:val="103"/>
          <w:sz w:val="26"/>
          <w:rtl/>
        </w:rPr>
        <w:t xml:space="preserve"> مواعيد ومكان انعقاد الاجتماع السابع لمؤتمر الأطراف في اتفاقية ميناماتا بشأن الزئبق</w:t>
      </w:r>
      <w:bookmarkStart w:id="41" w:name="_Toc219712828"/>
      <w:bookmarkEnd w:id="39"/>
      <w:bookmarkEnd w:id="40"/>
      <w:bookmarkEnd w:id="41"/>
    </w:p>
    <w:p w14:paraId="3D8A5B47" w14:textId="77777777" w:rsidR="00141836" w:rsidRPr="00141836" w:rsidRDefault="00141836" w:rsidP="00B8535C">
      <w:pPr>
        <w:pStyle w:val="Normal-pool"/>
        <w:tabs>
          <w:tab w:val="clear" w:pos="624"/>
          <w:tab w:val="clear" w:pos="1247"/>
          <w:tab w:val="clear" w:pos="1871"/>
          <w:tab w:val="clear" w:pos="2495"/>
          <w:tab w:val="clear" w:pos="3119"/>
          <w:tab w:val="clear" w:pos="3742"/>
          <w:tab w:val="clear" w:pos="4366"/>
        </w:tabs>
        <w:bidi/>
        <w:spacing w:after="120" w:line="360" w:lineRule="exact"/>
        <w:ind w:left="1134" w:firstLine="709"/>
        <w:jc w:val="both"/>
        <w:textDirection w:val="tbRlV"/>
        <w:rPr>
          <w:rFonts w:ascii="Simplified Arabic" w:hAnsi="Simplified Arabic" w:cs="Simplified Arabic"/>
          <w:i/>
          <w:iCs/>
          <w:sz w:val="24"/>
          <w:szCs w:val="24"/>
          <w:lang w:val="ar-SA" w:eastAsia="zh-TW" w:bidi="en-GB"/>
        </w:rPr>
      </w:pPr>
      <w:r w:rsidRPr="00141836">
        <w:rPr>
          <w:rFonts w:ascii="Simplified Arabic" w:hAnsi="Simplified Arabic" w:cs="Simplified Arabic"/>
          <w:i/>
          <w:iCs/>
          <w:sz w:val="24"/>
          <w:szCs w:val="24"/>
          <w:rtl/>
        </w:rPr>
        <w:t>إن مؤتمر الأطراف،</w:t>
      </w:r>
    </w:p>
    <w:p w14:paraId="7FDC965E" w14:textId="77777777" w:rsidR="00141836" w:rsidRPr="00141836" w:rsidRDefault="00141836" w:rsidP="00B8535C">
      <w:pPr>
        <w:pStyle w:val="Normal-pool"/>
        <w:numPr>
          <w:ilvl w:val="0"/>
          <w:numId w:val="226"/>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9009F">
        <w:rPr>
          <w:rFonts w:ascii="Simplified Arabic" w:hAnsi="Simplified Arabic" w:cs="Simplified Arabic"/>
          <w:i/>
          <w:iCs/>
          <w:sz w:val="24"/>
          <w:szCs w:val="24"/>
          <w:rtl/>
        </w:rPr>
        <w:t>يقرر</w:t>
      </w:r>
      <w:r w:rsidRPr="00141836">
        <w:rPr>
          <w:rFonts w:ascii="Simplified Arabic" w:hAnsi="Simplified Arabic" w:cs="Simplified Arabic"/>
          <w:sz w:val="24"/>
          <w:szCs w:val="24"/>
          <w:rtl/>
        </w:rPr>
        <w:t xml:space="preserve"> عقد الاجتماع المقبل لمؤتمر الأطراف في اتفاقية ميناماتا بشأن الزئبق في جنيف في الفترة من 14 إلى 18 حزيران/يونيه 2027</w:t>
      </w:r>
      <w:r w:rsidRPr="006441CD">
        <w:rPr>
          <w:rFonts w:ascii="Simplified Arabic" w:hAnsi="Simplified Arabic" w:cs="Simplified Arabic"/>
          <w:sz w:val="24"/>
          <w:szCs w:val="24"/>
          <w:vertAlign w:val="superscript"/>
          <w:rtl/>
        </w:rPr>
        <w:t>(</w:t>
      </w:r>
      <w:r w:rsidRPr="006441CD">
        <w:rPr>
          <w:rStyle w:val="FootnoteReference"/>
          <w:rFonts w:ascii="Simplified Arabic" w:hAnsi="Simplified Arabic" w:cs="Simplified Arabic"/>
          <w:sz w:val="24"/>
          <w:szCs w:val="24"/>
          <w:rtl/>
        </w:rPr>
        <w:footnoteReference w:id="45"/>
      </w:r>
      <w:r w:rsidRPr="006441CD">
        <w:rPr>
          <w:rFonts w:ascii="Simplified Arabic" w:hAnsi="Simplified Arabic" w:cs="Simplified Arabic"/>
          <w:sz w:val="24"/>
          <w:szCs w:val="24"/>
          <w:vertAlign w:val="superscript"/>
          <w:rtl/>
        </w:rPr>
        <w:t>)</w:t>
      </w:r>
      <w:r w:rsidRPr="00141836">
        <w:rPr>
          <w:rFonts w:ascii="Simplified Arabic" w:hAnsi="Simplified Arabic" w:cs="Simplified Arabic"/>
          <w:sz w:val="24"/>
          <w:szCs w:val="24"/>
          <w:rtl/>
        </w:rPr>
        <w:t xml:space="preserve">؛ </w:t>
      </w:r>
    </w:p>
    <w:p w14:paraId="4C81A3B6" w14:textId="77777777" w:rsidR="00141836" w:rsidRPr="00141836" w:rsidRDefault="00141836" w:rsidP="00B8535C">
      <w:pPr>
        <w:pStyle w:val="Normal-pool"/>
        <w:numPr>
          <w:ilvl w:val="0"/>
          <w:numId w:val="226"/>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9009F">
        <w:rPr>
          <w:rFonts w:ascii="Simplified Arabic" w:hAnsi="Simplified Arabic" w:cs="Simplified Arabic"/>
          <w:i/>
          <w:iCs/>
          <w:sz w:val="24"/>
          <w:szCs w:val="24"/>
          <w:rtl/>
        </w:rPr>
        <w:t>يطلب</w:t>
      </w:r>
      <w:r w:rsidRPr="00141836">
        <w:rPr>
          <w:rFonts w:ascii="Simplified Arabic" w:hAnsi="Simplified Arabic" w:cs="Simplified Arabic"/>
          <w:sz w:val="24"/>
          <w:szCs w:val="24"/>
          <w:rtl/>
        </w:rPr>
        <w:t xml:space="preserve"> إلى الأمينة التنفيذية، من أجل مساعدة الأطراف في أعمالها التحضيرية للاجتماع، أن تدعم، رهنا بتوافر الموارد، الاجتماعات الإقليمية، التي تعقد بالتنسيق مع الاجتماعات الإقليمية الأخرى، لتيسير العمليات التحضيرية الإقليمية؛ </w:t>
      </w:r>
    </w:p>
    <w:p w14:paraId="247257DB" w14:textId="77777777" w:rsidR="00141836" w:rsidRPr="00141836" w:rsidRDefault="00141836" w:rsidP="00B8535C">
      <w:pPr>
        <w:pStyle w:val="Normal-pool"/>
        <w:numPr>
          <w:ilvl w:val="0"/>
          <w:numId w:val="226"/>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9009F">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الأمينة التنفيذية، من أجل مواصلة مساعدة الأطراف والمناطق في أعمالها التحضيرية، إلى توزيع جدول الأعمال المؤقت، مشفوعاً بالوثائق الداعمة، على الأطراف، باللغات الرسمية للأمم المتحدة، قبل ثمانية أسابيع على الأقل من افتتاح الاجتماعات المقبلة لمؤتمر الأطراف؛</w:t>
      </w:r>
    </w:p>
    <w:p w14:paraId="51A14520" w14:textId="77777777" w:rsidR="00141836" w:rsidRPr="00141836" w:rsidRDefault="00141836" w:rsidP="00B8535C">
      <w:pPr>
        <w:pStyle w:val="Normal-pool"/>
        <w:numPr>
          <w:ilvl w:val="0"/>
          <w:numId w:val="226"/>
        </w:numPr>
        <w:tabs>
          <w:tab w:val="clear" w:pos="624"/>
          <w:tab w:val="clear" w:pos="1247"/>
          <w:tab w:val="clear" w:pos="1871"/>
          <w:tab w:val="clear" w:pos="2495"/>
          <w:tab w:val="clear" w:pos="3119"/>
          <w:tab w:val="clear" w:pos="3742"/>
          <w:tab w:val="clear" w:pos="4366"/>
          <w:tab w:val="left" w:pos="2552"/>
        </w:tabs>
        <w:bidi/>
        <w:spacing w:after="120" w:line="360" w:lineRule="exact"/>
        <w:ind w:left="1134" w:firstLine="709"/>
        <w:jc w:val="both"/>
        <w:textDirection w:val="tbRlV"/>
        <w:rPr>
          <w:rFonts w:ascii="Simplified Arabic" w:hAnsi="Simplified Arabic" w:cs="Simplified Arabic"/>
          <w:sz w:val="24"/>
          <w:szCs w:val="24"/>
          <w:lang w:val="ar-SA" w:eastAsia="zh-TW" w:bidi="en-GB"/>
        </w:rPr>
      </w:pPr>
      <w:r w:rsidRPr="0099009F">
        <w:rPr>
          <w:rFonts w:ascii="Simplified Arabic" w:hAnsi="Simplified Arabic" w:cs="Simplified Arabic"/>
          <w:i/>
          <w:iCs/>
          <w:sz w:val="24"/>
          <w:szCs w:val="24"/>
          <w:rtl/>
        </w:rPr>
        <w:t>يدعو</w:t>
      </w:r>
      <w:r w:rsidRPr="00141836">
        <w:rPr>
          <w:rFonts w:ascii="Simplified Arabic" w:hAnsi="Simplified Arabic" w:cs="Simplified Arabic"/>
          <w:sz w:val="24"/>
          <w:szCs w:val="24"/>
          <w:rtl/>
        </w:rPr>
        <w:t xml:space="preserve"> الأطراف إلى تقديم عروض لاستضافة الاجتماع الثامن لمؤتمر الأطراف قبل افتتاح الاجتماع السابع لمؤتمر الأطراف بثلاثة أشهر على الأقل، لينظر فيها مؤتمر الأطراف في اجتماعه السابع.</w:t>
      </w:r>
    </w:p>
    <w:p w14:paraId="32E5AAED" w14:textId="59868AD5" w:rsidR="00141836" w:rsidRPr="00141836" w:rsidRDefault="0085767D" w:rsidP="0085767D">
      <w:pPr>
        <w:pStyle w:val="Normal-pool"/>
        <w:tabs>
          <w:tab w:val="clear" w:pos="624"/>
          <w:tab w:val="clear" w:pos="1247"/>
          <w:tab w:val="clear" w:pos="1871"/>
          <w:tab w:val="clear" w:pos="2495"/>
          <w:tab w:val="clear" w:pos="3119"/>
          <w:tab w:val="clear" w:pos="3742"/>
          <w:tab w:val="clear" w:pos="4366"/>
        </w:tabs>
        <w:bidi/>
        <w:spacing w:before="480" w:after="120" w:line="360" w:lineRule="exact"/>
        <w:ind w:left="1134"/>
        <w:jc w:val="center"/>
        <w:rPr>
          <w:rFonts w:ascii="Simplified Arabic" w:hAnsi="Simplified Arabic" w:cs="Simplified Arabic"/>
          <w:sz w:val="24"/>
          <w:szCs w:val="24"/>
        </w:rPr>
      </w:pPr>
      <w:r>
        <w:rPr>
          <w:rFonts w:ascii="Simplified Arabic" w:hAnsi="Simplified Arabic" w:cs="Simplified Arabic"/>
          <w:sz w:val="24"/>
          <w:szCs w:val="24"/>
        </w:rPr>
        <w:t>____________</w:t>
      </w:r>
      <w:bookmarkEnd w:id="3"/>
    </w:p>
    <w:sectPr w:rsidR="00141836" w:rsidRPr="00141836" w:rsidSect="003A268E">
      <w:headerReference w:type="even" r:id="rId24"/>
      <w:headerReference w:type="default" r:id="rId25"/>
      <w:footerReference w:type="even" r:id="rId26"/>
      <w:footerReference w:type="default" r:id="rId27"/>
      <w:headerReference w:type="first" r:id="rId28"/>
      <w:footerReference w:type="first" r:id="rId29"/>
      <w:footnotePr>
        <w:numRestart w:val="eachSect"/>
      </w:footnotePr>
      <w:pgSz w:w="11907" w:h="16839" w:code="9"/>
      <w:pgMar w:top="907" w:right="1418" w:bottom="1418" w:left="992" w:header="539" w:footer="975" w:gutter="0"/>
      <w:cols w:space="708"/>
      <w:bidi/>
      <w:rtlGutter/>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D080AD2" w14:textId="77777777" w:rsidR="000A1E21" w:rsidRDefault="000A1E21" w:rsidP="00061BBD">
      <w:r>
        <w:separator/>
      </w:r>
    </w:p>
  </w:endnote>
  <w:endnote w:type="continuationSeparator" w:id="0">
    <w:p w14:paraId="27699F79" w14:textId="77777777" w:rsidR="000A1E21" w:rsidRDefault="000A1E21" w:rsidP="00061BB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plified Arabic">
    <w:panose1 w:val="02020603050405020304"/>
    <w:charset w:val="00"/>
    <w:family w:val="roman"/>
    <w:pitch w:val="variable"/>
    <w:sig w:usb0="00002003" w:usb1="80000000" w:usb2="00000008" w:usb3="00000000" w:csb0="00000041" w:csb1="00000000"/>
  </w:font>
  <w:font w:name="DengXian">
    <w:altName w:val="等线"/>
    <w:panose1 w:val="02010600030101010101"/>
    <w:charset w:val="86"/>
    <w:family w:val="auto"/>
    <w:pitch w:val="variable"/>
    <w:sig w:usb0="A00002BF" w:usb1="38CF7CFA" w:usb2="00000016" w:usb3="00000000" w:csb0="0004000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Univers">
    <w:charset w:val="00"/>
    <w:family w:val="swiss"/>
    <w:pitch w:val="variable"/>
    <w:sig w:usb0="80000287" w:usb1="00000000" w:usb2="00000000" w:usb3="00000000" w:csb0="0000000F" w:csb1="00000000"/>
  </w:font>
  <w:font w:name="Simplified Arabic Fixed">
    <w:panose1 w:val="02070309020205020404"/>
    <w:charset w:val="00"/>
    <w:family w:val="modern"/>
    <w:pitch w:val="fixed"/>
    <w:sig w:usb0="00002003" w:usb1="0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Times New Roman Bold">
    <w:altName w:val="Times New Roman"/>
    <w:panose1 w:val="02020803070505020304"/>
    <w:charset w:val="00"/>
    <w:family w:val="roman"/>
    <w:notTrueType/>
    <w:pitch w:val="default"/>
  </w:font>
  <w:font w:name="Calibri Light">
    <w:panose1 w:val="020F0302020204030204"/>
    <w:charset w:val="00"/>
    <w:family w:val="swiss"/>
    <w:pitch w:val="variable"/>
    <w:sig w:usb0="E4002EFF" w:usb1="C200247B" w:usb2="00000009" w:usb3="00000000" w:csb0="000001FF" w:csb1="00000000"/>
  </w:font>
  <w:font w:name="DengXian Light">
    <w:altName w:val="等线 Light"/>
    <w:charset w:val="86"/>
    <w:family w:val="auto"/>
    <w:pitch w:val="variable"/>
    <w:sig w:usb0="A00002BF" w:usb1="38CF7CFA" w:usb2="00000016" w:usb3="00000000" w:csb0="0004000F" w:csb1="00000000"/>
  </w:font>
  <w:font w:name="Consolas">
    <w:panose1 w:val="020B0609020204030204"/>
    <w:charset w:val="00"/>
    <w:family w:val="modern"/>
    <w:pitch w:val="fixed"/>
    <w:sig w:usb0="E00006FF" w:usb1="0000FCFF" w:usb2="00000001" w:usb3="00000000" w:csb0="0000019F" w:csb1="00000000"/>
  </w:font>
  <w:font w:name="Open Sans">
    <w:charset w:val="00"/>
    <w:family w:val="swiss"/>
    <w:pitch w:val="variable"/>
    <w:sig w:usb0="E00002EF" w:usb1="4000205B" w:usb2="00000028" w:usb3="00000000" w:csb0="0000019F" w:csb1="00000000"/>
  </w:font>
  <w:font w:name="Cambria">
    <w:panose1 w:val="02040503050406030204"/>
    <w:charset w:val="00"/>
    <w:family w:val="roman"/>
    <w:pitch w:val="variable"/>
    <w:sig w:usb0="E00006FF" w:usb1="420024FF" w:usb2="02000000" w:usb3="00000000" w:csb0="0000019F" w:csb1="00000000"/>
  </w:font>
  <w:font w:name="Cambria Math">
    <w:panose1 w:val="02040503050406030204"/>
    <w:charset w:val="00"/>
    <w:family w:val="roman"/>
    <w:pitch w:val="variable"/>
    <w:sig w:usb0="E00006FF" w:usb1="420024FF" w:usb2="02000000" w:usb3="00000000" w:csb0="0000019F" w:csb1="00000000"/>
  </w:font>
  <w:font w:name="Yu Mincho">
    <w:charset w:val="80"/>
    <w:family w:val="roman"/>
    <w:pitch w:val="variable"/>
    <w:sig w:usb0="800002E7" w:usb1="2AC7FCFF" w:usb2="00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190591650"/>
      <w:docPartObj>
        <w:docPartGallery w:val="Page Numbers (Bottom of Page)"/>
        <w:docPartUnique/>
      </w:docPartObj>
    </w:sdtPr>
    <w:sdtEndPr>
      <w:rPr>
        <w:noProof/>
      </w:rPr>
    </w:sdtEndPr>
    <w:sdtContent>
      <w:p w14:paraId="340034B3" w14:textId="3DD72CEB" w:rsidR="00D56103" w:rsidRDefault="003306EA" w:rsidP="003306EA">
        <w:pPr>
          <w:pStyle w:val="Footer"/>
          <w:tabs>
            <w:tab w:val="clear" w:pos="1247"/>
            <w:tab w:val="clear" w:pos="1814"/>
            <w:tab w:val="clear" w:pos="2381"/>
            <w:tab w:val="clear" w:pos="2948"/>
            <w:tab w:val="clear" w:pos="3515"/>
            <w:tab w:val="clear" w:pos="4320"/>
            <w:tab w:val="clear" w:pos="8640"/>
          </w:tabs>
          <w:spacing w:before="0" w:after="0"/>
          <w:jc w:val="right"/>
        </w:pPr>
        <w:r w:rsidRPr="003306EA">
          <w:rPr>
            <w:b/>
            <w:bCs/>
          </w:rPr>
          <w:fldChar w:fldCharType="begin"/>
        </w:r>
        <w:r w:rsidRPr="003306EA">
          <w:rPr>
            <w:b/>
            <w:bCs/>
          </w:rPr>
          <w:instrText xml:space="preserve"> PAGE   \* MERGEFORMAT </w:instrText>
        </w:r>
        <w:r w:rsidRPr="003306EA">
          <w:rPr>
            <w:b/>
            <w:bCs/>
          </w:rPr>
          <w:fldChar w:fldCharType="separate"/>
        </w:r>
        <w:r w:rsidRPr="003306EA">
          <w:rPr>
            <w:b/>
            <w:bCs/>
            <w:noProof/>
          </w:rPr>
          <w:t>2</w:t>
        </w:r>
        <w:r w:rsidRPr="003306EA">
          <w:rPr>
            <w:b/>
            <w:bCs/>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939672402"/>
      <w:docPartObj>
        <w:docPartGallery w:val="Page Numbers (Bottom of Page)"/>
        <w:docPartUnique/>
      </w:docPartObj>
    </w:sdtPr>
    <w:sdtEndPr>
      <w:rPr>
        <w:noProof/>
      </w:rPr>
    </w:sdtEndPr>
    <w:sdtContent>
      <w:p w14:paraId="1DB1155C" w14:textId="74DF4713" w:rsidR="008502C4" w:rsidRDefault="001800CC" w:rsidP="00D4275F">
        <w:pPr>
          <w:pStyle w:val="Footer"/>
          <w:tabs>
            <w:tab w:val="clear" w:pos="1247"/>
            <w:tab w:val="clear" w:pos="1814"/>
            <w:tab w:val="clear" w:pos="2381"/>
            <w:tab w:val="clear" w:pos="2948"/>
            <w:tab w:val="clear" w:pos="3515"/>
            <w:tab w:val="clear" w:pos="4320"/>
            <w:tab w:val="clear" w:pos="8640"/>
          </w:tabs>
          <w:spacing w:before="0" w:after="0"/>
        </w:pPr>
        <w:r w:rsidRPr="00D4275F">
          <w:rPr>
            <w:b/>
            <w:bCs/>
          </w:rPr>
          <w:fldChar w:fldCharType="begin"/>
        </w:r>
        <w:r w:rsidRPr="00D4275F">
          <w:rPr>
            <w:b/>
            <w:bCs/>
          </w:rPr>
          <w:instrText xml:space="preserve"> PAGE   \* MERGEFORMAT </w:instrText>
        </w:r>
        <w:r w:rsidRPr="00D4275F">
          <w:rPr>
            <w:b/>
            <w:bCs/>
          </w:rPr>
          <w:fldChar w:fldCharType="separate"/>
        </w:r>
        <w:r w:rsidRPr="00D4275F">
          <w:rPr>
            <w:b/>
            <w:bCs/>
            <w:noProof/>
          </w:rPr>
          <w:t>2</w:t>
        </w:r>
        <w:r w:rsidRPr="00D4275F">
          <w:rPr>
            <w:b/>
            <w:bCs/>
            <w:noProof/>
          </w:rPr>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A89DB9" w14:textId="086BE755" w:rsidR="00D56103" w:rsidRPr="004E24DA" w:rsidRDefault="004E24DA" w:rsidP="004E24DA">
    <w:pPr>
      <w:pStyle w:val="Normal-pool"/>
      <w:tabs>
        <w:tab w:val="clear" w:pos="624"/>
        <w:tab w:val="clear" w:pos="1247"/>
        <w:tab w:val="left" w:pos="1701"/>
      </w:tabs>
      <w:bidi/>
    </w:pPr>
    <w:r>
      <w:t>K</w:t>
    </w:r>
    <w:r w:rsidRPr="009E6328">
      <w:t>25</w:t>
    </w:r>
    <w:r w:rsidR="009439D3">
      <w:t>19185</w:t>
    </w:r>
    <w:r w:rsidRPr="00457D3E">
      <w:t>[A]</w:t>
    </w:r>
    <w:r>
      <w:tab/>
    </w:r>
    <w:r w:rsidR="00517D48">
      <w:t>170326</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BEFB890" w14:textId="77777777" w:rsidR="00141836" w:rsidRPr="00ED2BC6" w:rsidRDefault="00141836" w:rsidP="00702F3F">
    <w:pPr>
      <w:pStyle w:val="Footer-pool"/>
      <w:tabs>
        <w:tab w:val="clear" w:pos="624"/>
        <w:tab w:val="clear" w:pos="1247"/>
        <w:tab w:val="clear" w:pos="1871"/>
        <w:tab w:val="clear" w:pos="2495"/>
        <w:tab w:val="clear" w:pos="3119"/>
        <w:tab w:val="clear" w:pos="3742"/>
        <w:tab w:val="clear" w:pos="4366"/>
        <w:tab w:val="clear" w:pos="8641"/>
      </w:tabs>
      <w:spacing w:after="0"/>
      <w:jc w:val="right"/>
    </w:pPr>
    <w:r w:rsidRPr="00ED2BC6">
      <w:rPr>
        <w:rStyle w:val="PageNumber"/>
        <w:b/>
      </w:rPr>
      <w:fldChar w:fldCharType="begin"/>
    </w:r>
    <w:r w:rsidRPr="00ED2BC6">
      <w:rPr>
        <w:rStyle w:val="PageNumber"/>
        <w:b/>
      </w:rPr>
      <w:instrText xml:space="preserve"> PAGE </w:instrText>
    </w:r>
    <w:r w:rsidRPr="00ED2BC6">
      <w:rPr>
        <w:rStyle w:val="PageNumber"/>
        <w:b/>
      </w:rPr>
      <w:fldChar w:fldCharType="separate"/>
    </w:r>
    <w:r w:rsidRPr="00ED2BC6">
      <w:rPr>
        <w:rStyle w:val="PageNumber"/>
        <w:b/>
      </w:rPr>
      <w:t>4</w:t>
    </w:r>
    <w:r w:rsidRPr="00ED2BC6">
      <w:rPr>
        <w:rStyle w:val="PageNumber"/>
        <w:b/>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30F6DD3" w14:textId="77777777" w:rsidR="00141836" w:rsidRPr="00FC727F" w:rsidRDefault="00141836" w:rsidP="00702F3F">
    <w:pPr>
      <w:pStyle w:val="Footer-pool"/>
      <w:tabs>
        <w:tab w:val="clear" w:pos="624"/>
        <w:tab w:val="clear" w:pos="1247"/>
        <w:tab w:val="clear" w:pos="1871"/>
        <w:tab w:val="clear" w:pos="2495"/>
        <w:tab w:val="clear" w:pos="3119"/>
        <w:tab w:val="clear" w:pos="3742"/>
        <w:tab w:val="clear" w:pos="4366"/>
        <w:tab w:val="clear" w:pos="8641"/>
      </w:tabs>
      <w:spacing w:after="0"/>
    </w:pPr>
    <w:r w:rsidRPr="00FC727F">
      <w:rPr>
        <w:rStyle w:val="PageNumber"/>
        <w:b/>
      </w:rPr>
      <w:fldChar w:fldCharType="begin"/>
    </w:r>
    <w:r w:rsidRPr="00FC727F">
      <w:rPr>
        <w:rStyle w:val="PageNumber"/>
        <w:b/>
      </w:rPr>
      <w:instrText xml:space="preserve"> PAGE \* MERGEFORMAT </w:instrText>
    </w:r>
    <w:r w:rsidRPr="00FC727F">
      <w:rPr>
        <w:rStyle w:val="PageNumber"/>
        <w:b/>
      </w:rPr>
      <w:fldChar w:fldCharType="separate"/>
    </w:r>
    <w:r w:rsidRPr="00FC727F">
      <w:rPr>
        <w:rStyle w:val="PageNumber"/>
        <w:b/>
      </w:rPr>
      <w:t>4</w:t>
    </w:r>
    <w:r w:rsidRPr="00FC727F">
      <w:rPr>
        <w:rStyle w:val="PageNumber"/>
        <w:b/>
      </w:rPr>
      <w:fldChar w:fldCharType="end"/>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1CCFE5" w14:textId="77777777" w:rsidR="00141836" w:rsidRDefault="00141836" w:rsidP="00E84D8D">
    <w:pPr>
      <w:pStyle w:val="Footer-jobnumber"/>
    </w:pPr>
    <w:r>
      <w:t>K2519185[E]</w:t>
    </w:r>
    <w:r>
      <w:tab/>
      <w:t>270126</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4520A8F" w14:textId="42C45D23" w:rsidR="00061BBD" w:rsidRPr="00DC6E6B" w:rsidRDefault="00061BBD" w:rsidP="00FB3BB7">
    <w:pPr>
      <w:pStyle w:val="Footer"/>
      <w:tabs>
        <w:tab w:val="clear" w:pos="1247"/>
        <w:tab w:val="clear" w:pos="1814"/>
        <w:tab w:val="clear" w:pos="2381"/>
        <w:tab w:val="clear" w:pos="2948"/>
        <w:tab w:val="clear" w:pos="3515"/>
        <w:tab w:val="clear" w:pos="4320"/>
        <w:tab w:val="clear" w:pos="8640"/>
      </w:tabs>
      <w:bidi/>
      <w:spacing w:before="0" w:after="0"/>
      <w:rPr>
        <w:b/>
        <w:szCs w:val="18"/>
      </w:rPr>
    </w:pPr>
    <w:r w:rsidRPr="00DC6E6B">
      <w:rPr>
        <w:b/>
        <w:szCs w:val="18"/>
        <w:lang w:val="en-US"/>
      </w:rPr>
      <w:fldChar w:fldCharType="begin"/>
    </w:r>
    <w:r w:rsidRPr="00DC6E6B">
      <w:rPr>
        <w:b/>
        <w:szCs w:val="18"/>
        <w:lang w:val="en-US"/>
      </w:rPr>
      <w:instrText xml:space="preserve"> PAGE </w:instrText>
    </w:r>
    <w:r w:rsidRPr="00DC6E6B">
      <w:rPr>
        <w:b/>
        <w:szCs w:val="18"/>
        <w:lang w:val="en-US"/>
      </w:rPr>
      <w:fldChar w:fldCharType="separate"/>
    </w:r>
    <w:r w:rsidRPr="00DC6E6B">
      <w:rPr>
        <w:b/>
        <w:noProof/>
        <w:szCs w:val="18"/>
        <w:lang w:val="en-US"/>
      </w:rPr>
      <w:t>1</w:t>
    </w:r>
    <w:r w:rsidRPr="00DC6E6B">
      <w:rPr>
        <w:b/>
        <w:szCs w:val="18"/>
        <w:lang w:val="en-US"/>
      </w:rPr>
      <w:fldChar w:fldCharType="end"/>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D7FD59" w14:textId="377CD48E" w:rsidR="00061BBD" w:rsidRPr="006B3F5A" w:rsidRDefault="00061BBD" w:rsidP="00FB3BB7">
    <w:pPr>
      <w:pStyle w:val="Footer-pool"/>
      <w:tabs>
        <w:tab w:val="clear" w:pos="624"/>
        <w:tab w:val="clear" w:pos="1247"/>
        <w:tab w:val="clear" w:pos="1871"/>
        <w:tab w:val="clear" w:pos="2495"/>
        <w:tab w:val="clear" w:pos="3119"/>
        <w:tab w:val="clear" w:pos="3742"/>
        <w:tab w:val="clear" w:pos="4366"/>
        <w:tab w:val="clear" w:pos="8641"/>
      </w:tabs>
      <w:bidi/>
      <w:spacing w:after="0"/>
      <w:jc w:val="right"/>
      <w:rPr>
        <w:szCs w:val="18"/>
      </w:rPr>
    </w:pPr>
    <w:r w:rsidRPr="006B3F5A">
      <w:rPr>
        <w:szCs w:val="18"/>
      </w:rPr>
      <w:fldChar w:fldCharType="begin"/>
    </w:r>
    <w:r w:rsidRPr="006B3F5A">
      <w:rPr>
        <w:szCs w:val="18"/>
      </w:rPr>
      <w:instrText xml:space="preserve"> PAGE \* MERGEFORMAT </w:instrText>
    </w:r>
    <w:r w:rsidRPr="006B3F5A">
      <w:rPr>
        <w:szCs w:val="18"/>
      </w:rPr>
      <w:fldChar w:fldCharType="separate"/>
    </w:r>
    <w:r w:rsidRPr="006B3F5A">
      <w:rPr>
        <w:noProof/>
        <w:szCs w:val="18"/>
      </w:rPr>
      <w:t>1</w:t>
    </w:r>
    <w:r w:rsidRPr="006B3F5A">
      <w:rPr>
        <w:szCs w:val="18"/>
      </w:rPr>
      <w:fldChar w:fldCharType="end"/>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0411FF2" w14:textId="508F7D24" w:rsidR="00061BBD" w:rsidRDefault="00061BBD" w:rsidP="00867682">
    <w:pPr>
      <w:pStyle w:val="Normal-pool"/>
      <w:tabs>
        <w:tab w:val="clear" w:pos="624"/>
        <w:tab w:val="clear" w:pos="1247"/>
        <w:tab w:val="clear" w:pos="1871"/>
        <w:tab w:val="clear" w:pos="2495"/>
        <w:tab w:val="clear" w:pos="3119"/>
        <w:tab w:val="clear" w:pos="3742"/>
        <w:tab w:val="clear" w:pos="4366"/>
        <w:tab w:val="left" w:pos="1701"/>
      </w:tabs>
      <w:bidi/>
    </w:pPr>
    <w:bookmarkStart w:id="42" w:name="FooterJobDate"/>
    <w:r>
      <w:t>K</w:t>
    </w:r>
    <w:r w:rsidR="00867682">
      <w:t>2505152</w:t>
    </w:r>
    <w:r>
      <w:t>[A]</w:t>
    </w:r>
    <w:r>
      <w:tab/>
    </w:r>
    <w:bookmarkEnd w:id="42"/>
    <w:r w:rsidR="00867682">
      <w:t>1</w:t>
    </w:r>
    <w:r w:rsidR="00B77BD8">
      <w:t>6</w:t>
    </w:r>
    <w:r w:rsidR="00867682">
      <w:t>0425</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4F9D99" w14:textId="77777777" w:rsidR="000A1E21" w:rsidRDefault="000A1E21" w:rsidP="00630AC1">
      <w:pPr>
        <w:bidi/>
        <w:ind w:left="567"/>
      </w:pPr>
      <w:r>
        <w:separator/>
      </w:r>
    </w:p>
  </w:footnote>
  <w:footnote w:type="continuationSeparator" w:id="0">
    <w:p w14:paraId="0C40115F" w14:textId="77777777" w:rsidR="000A1E21" w:rsidRDefault="000A1E21" w:rsidP="00061BBD">
      <w:r>
        <w:continuationSeparator/>
      </w:r>
    </w:p>
  </w:footnote>
  <w:footnote w:id="1">
    <w:p w14:paraId="15621E77"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انظر </w:t>
      </w:r>
      <w:r w:rsidRPr="0038038F">
        <w:rPr>
          <w:rFonts w:asciiTheme="majorBidi" w:eastAsia="SimSun" w:hAnsiTheme="majorBidi" w:cstheme="majorBidi"/>
          <w:szCs w:val="18"/>
        </w:rPr>
        <w:t>UNEP/MC/COP.6/14</w:t>
      </w:r>
      <w:r w:rsidRPr="00A15F20">
        <w:rPr>
          <w:rFonts w:ascii="Simplified Arabic" w:hAnsi="Simplified Arabic" w:cs="Simplified Arabic"/>
          <w:sz w:val="20"/>
          <w:rtl/>
        </w:rPr>
        <w:t>، المرفق، الفقرة 3 (ب).</w:t>
      </w:r>
    </w:p>
  </w:footnote>
  <w:footnote w:id="2">
    <w:p w14:paraId="70377FB6"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على سبيل المثال، المشروع الذي أُطلق حديثاً بعنوان ”تسريع الامتثال لاتفاقية ميناماتا من خلال تحسين فهم ومراقبة تجارة الزئبق في أمريكا اللاتينية“.</w:t>
      </w:r>
    </w:p>
  </w:footnote>
  <w:footnote w:id="3">
    <w:p w14:paraId="1C2B6A12"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38038F">
        <w:rPr>
          <w:rFonts w:asciiTheme="majorBidi" w:hAnsiTheme="majorBidi" w:cstheme="majorBidi"/>
          <w:szCs w:val="18"/>
        </w:rPr>
        <w:t>UNEP/MC/COP.6/</w:t>
      </w:r>
      <w:r w:rsidRPr="00BC486D">
        <w:rPr>
          <w:rFonts w:asciiTheme="majorBidi" w:hAnsiTheme="majorBidi" w:cstheme="majorBidi"/>
          <w:szCs w:val="18"/>
        </w:rPr>
        <w:t>26</w:t>
      </w:r>
      <w:r w:rsidRPr="00A15F20">
        <w:rPr>
          <w:rFonts w:ascii="Simplified Arabic" w:hAnsi="Simplified Arabic" w:cs="Simplified Arabic"/>
          <w:sz w:val="20"/>
          <w:rtl/>
        </w:rPr>
        <w:t>.</w:t>
      </w:r>
    </w:p>
  </w:footnote>
  <w:footnote w:id="4">
    <w:p w14:paraId="4890FF3E"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اعتُمدت التوجيهات في المقرر ا م-1/2.</w:t>
      </w:r>
    </w:p>
  </w:footnote>
  <w:footnote w:id="5">
    <w:p w14:paraId="7D9CCB08"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38038F">
        <w:rPr>
          <w:rFonts w:asciiTheme="majorBidi" w:hAnsiTheme="majorBidi" w:cstheme="majorBidi"/>
          <w:szCs w:val="18"/>
        </w:rPr>
        <w:t>UNEP/MC/COP.6/27</w:t>
      </w:r>
      <w:r w:rsidRPr="00A15F20">
        <w:rPr>
          <w:rFonts w:ascii="Simplified Arabic" w:hAnsi="Simplified Arabic" w:cs="Simplified Arabic"/>
          <w:sz w:val="20"/>
          <w:rtl/>
        </w:rPr>
        <w:t>.</w:t>
      </w:r>
    </w:p>
  </w:footnote>
  <w:footnote w:id="6">
    <w:p w14:paraId="0325E620"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اعتُمدت التوجيهات في المقرر ا م-1/2.</w:t>
      </w:r>
    </w:p>
  </w:footnote>
  <w:footnote w:id="7">
    <w:p w14:paraId="5FFA029C" w14:textId="5FF9DD5E"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2807FE">
        <w:rPr>
          <w:rFonts w:asciiTheme="majorBidi" w:hAnsiTheme="majorBidi" w:cstheme="majorBidi"/>
          <w:szCs w:val="18"/>
        </w:rPr>
        <w:t>UNEP/MC/COP.6/5/Add.1</w:t>
      </w:r>
      <w:r w:rsidRPr="00A15F20">
        <w:rPr>
          <w:rFonts w:ascii="Simplified Arabic" w:hAnsi="Simplified Arabic" w:cs="Simplified Arabic"/>
          <w:sz w:val="20"/>
          <w:rtl/>
        </w:rPr>
        <w:t>.</w:t>
      </w:r>
    </w:p>
  </w:footnote>
  <w:footnote w:id="8">
    <w:p w14:paraId="1543023A" w14:textId="77777777" w:rsidR="009D7456" w:rsidRPr="00A15F20" w:rsidRDefault="009D7456" w:rsidP="00A15F20">
      <w:pPr>
        <w:pStyle w:val="FootnoteText"/>
        <w:keepLines/>
        <w:tabs>
          <w:tab w:val="clear" w:pos="1247"/>
          <w:tab w:val="clear" w:pos="1814"/>
          <w:tab w:val="clear" w:pos="2381"/>
          <w:tab w:val="clear" w:pos="2948"/>
          <w:tab w:val="clear" w:pos="3515"/>
        </w:tabs>
        <w:kinsoku w:val="0"/>
        <w:overflowPunct w:val="0"/>
        <w:autoSpaceDE w:val="0"/>
        <w:autoSpaceDN w:val="0"/>
        <w:bidi/>
        <w:spacing w:after="40" w:line="280" w:lineRule="exact"/>
        <w:ind w:left="1134"/>
        <w:jc w:val="both"/>
        <w:textDirection w:val="tbRlV"/>
        <w:rPr>
          <w:rFonts w:ascii="Simplified Arabic" w:hAnsi="Simplified Arabic" w:cs="Simplified Arabic"/>
          <w:lang w:val="ar-SA" w:eastAsia="zh-TW" w:bidi="en-GB"/>
        </w:rPr>
      </w:pPr>
      <w:r w:rsidRPr="00A15F20">
        <w:rPr>
          <w:rFonts w:ascii="Simplified Arabic" w:hAnsi="Simplified Arabic" w:cs="Simplified Arabic"/>
          <w:rtl/>
        </w:rPr>
        <w:t>(</w:t>
      </w:r>
      <w:r w:rsidRPr="00A15F20">
        <w:rPr>
          <w:rStyle w:val="FootnoteReference"/>
          <w:rFonts w:ascii="Simplified Arabic" w:hAnsi="Simplified Arabic" w:cs="Simplified Arabic"/>
          <w:vertAlign w:val="baseline"/>
          <w:rtl/>
        </w:rPr>
        <w:footnoteRef/>
      </w:r>
      <w:r w:rsidRPr="00A15F20">
        <w:rPr>
          <w:rFonts w:ascii="Simplified Arabic" w:hAnsi="Simplified Arabic" w:cs="Simplified Arabic"/>
          <w:rtl/>
        </w:rPr>
        <w:t>) يهدف هذا العمل إلى دراسة مركبات الزئبق التي يمكن استخدامها في المنتجات أو العمليات، أو التي يمكن تحويلها إلى زئبق نقي. وليس المقصود منه أن يشمل مركبات الزئبق التي تندرج تحت تعريف نفايات الزئبق وفقاً للفقرة 2 من المادة 11.</w:t>
      </w:r>
    </w:p>
  </w:footnote>
  <w:footnote w:id="9">
    <w:p w14:paraId="46B93699" w14:textId="77777777" w:rsidR="009D7456" w:rsidRPr="00A15F20" w:rsidRDefault="009D7456" w:rsidP="00471A94">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تُعرض القيود المضافة مظللةً باللون الرمادي.</w:t>
      </w:r>
    </w:p>
  </w:footnote>
  <w:footnote w:id="10">
    <w:p w14:paraId="4A706904"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يُعرض الحكم المضاف مظللاً باللون الرمادي.</w:t>
      </w:r>
    </w:p>
  </w:footnote>
  <w:footnote w:id="11">
    <w:p w14:paraId="5579ABB3" w14:textId="6F1F5847" w:rsidR="009D7456" w:rsidRPr="00A15F20" w:rsidRDefault="002807FE"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highlight w:val="yellow"/>
          <w:lang w:eastAsia="zh-TW" w:bidi="en-GB"/>
        </w:rPr>
      </w:pPr>
      <w:r w:rsidRPr="00F31A66">
        <w:rPr>
          <w:rFonts w:ascii="Simplified Arabic" w:hAnsi="Simplified Arabic" w:cs="Simplified Arabic"/>
          <w:sz w:val="20"/>
        </w:rPr>
        <w:t>)</w:t>
      </w:r>
      <w:r w:rsidR="009D7456" w:rsidRPr="00F31A66">
        <w:rPr>
          <w:rStyle w:val="FootnoteReference"/>
          <w:rFonts w:ascii="Simplified Arabic" w:hAnsi="Simplified Arabic" w:cs="Simplified Arabic"/>
          <w:sz w:val="20"/>
          <w:vertAlign w:val="baseline"/>
          <w:rtl/>
        </w:rPr>
        <w:footnoteRef/>
      </w:r>
      <w:r w:rsidRPr="00F31A66">
        <w:rPr>
          <w:rFonts w:ascii="Simplified Arabic" w:hAnsi="Simplified Arabic" w:cs="Simplified Arabic"/>
          <w:sz w:val="20"/>
        </w:rPr>
        <w:t>(</w:t>
      </w:r>
      <w:r w:rsidR="009D7456" w:rsidRPr="00F31A66">
        <w:rPr>
          <w:rFonts w:ascii="Simplified Arabic" w:hAnsi="Simplified Arabic" w:cs="Simplified Arabic"/>
          <w:sz w:val="20"/>
          <w:rtl/>
        </w:rPr>
        <w:t xml:space="preserve"> </w:t>
      </w:r>
      <w:r w:rsidR="009D7456" w:rsidRPr="00170D8F">
        <w:rPr>
          <w:rFonts w:asciiTheme="majorBidi" w:hAnsiTheme="majorBidi" w:cstheme="majorBidi"/>
          <w:szCs w:val="18"/>
          <w:rtl/>
        </w:rPr>
        <w:t>UNEP/MC/COP.6/INF/8</w:t>
      </w:r>
      <w:r w:rsidR="009D7456" w:rsidRPr="00F31A66">
        <w:rPr>
          <w:rFonts w:ascii="Simplified Arabic" w:hAnsi="Simplified Arabic" w:cs="Simplified Arabic"/>
          <w:sz w:val="20"/>
          <w:rtl/>
        </w:rPr>
        <w:t>.</w:t>
      </w:r>
    </w:p>
  </w:footnote>
  <w:footnote w:id="12">
    <w:p w14:paraId="37BCC56C" w14:textId="79155A94" w:rsidR="009D7456" w:rsidRPr="00A15F20" w:rsidRDefault="001A12F3"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highlight w:val="yellow"/>
          <w:lang w:eastAsia="zh-TW" w:bidi="en-GB"/>
        </w:rPr>
      </w:pPr>
      <w:r w:rsidRPr="00CD3A36">
        <w:rPr>
          <w:rFonts w:ascii="Simplified Arabic" w:hAnsi="Simplified Arabic" w:cs="Simplified Arabic"/>
          <w:sz w:val="20"/>
        </w:rPr>
        <w:t>)</w:t>
      </w:r>
      <w:r w:rsidR="009D7456" w:rsidRPr="00CD3A36">
        <w:rPr>
          <w:rStyle w:val="FootnoteReference"/>
          <w:rFonts w:ascii="Simplified Arabic" w:hAnsi="Simplified Arabic" w:cs="Simplified Arabic"/>
          <w:sz w:val="20"/>
          <w:vertAlign w:val="baseline"/>
          <w:rtl/>
        </w:rPr>
        <w:footnoteRef/>
      </w:r>
      <w:r w:rsidRPr="00CD3A36">
        <w:rPr>
          <w:rFonts w:ascii="Simplified Arabic" w:hAnsi="Simplified Arabic" w:cs="Simplified Arabic"/>
          <w:sz w:val="20"/>
        </w:rPr>
        <w:t>(</w:t>
      </w:r>
      <w:r w:rsidR="009D7456" w:rsidRPr="00CD3A36">
        <w:rPr>
          <w:rFonts w:ascii="Simplified Arabic" w:hAnsi="Simplified Arabic" w:cs="Simplified Arabic"/>
          <w:sz w:val="20"/>
          <w:rtl/>
        </w:rPr>
        <w:t xml:space="preserve"> </w:t>
      </w:r>
      <w:r w:rsidR="009D7456" w:rsidRPr="00CD3A36">
        <w:rPr>
          <w:rFonts w:asciiTheme="majorBidi" w:hAnsiTheme="majorBidi" w:cstheme="majorBidi"/>
          <w:szCs w:val="18"/>
        </w:rPr>
        <w:t>UNEP/MC/COP.6/6/Add.2</w:t>
      </w:r>
      <w:r w:rsidR="009D7456" w:rsidRPr="00CD3A36">
        <w:rPr>
          <w:rFonts w:ascii="Simplified Arabic" w:hAnsi="Simplified Arabic" w:cs="Simplified Arabic"/>
          <w:sz w:val="20"/>
          <w:rtl/>
        </w:rPr>
        <w:t>.</w:t>
      </w:r>
    </w:p>
  </w:footnote>
  <w:footnote w:id="13">
    <w:p w14:paraId="5FEEA071" w14:textId="2A0C0F25" w:rsidR="009D7456" w:rsidRPr="00A15F20" w:rsidRDefault="001D436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sz w:val="20"/>
        </w:rPr>
        <w:t>)</w:t>
      </w:r>
      <w:r w:rsidR="009D7456" w:rsidRPr="00A15F20">
        <w:rPr>
          <w:rStyle w:val="FootnoteReference"/>
          <w:rFonts w:ascii="Simplified Arabic" w:hAnsi="Simplified Arabic" w:cs="Simplified Arabic"/>
          <w:sz w:val="20"/>
          <w:vertAlign w:val="baseline"/>
          <w:rtl/>
        </w:rPr>
        <w:footnoteRef/>
      </w:r>
      <w:r>
        <w:rPr>
          <w:rFonts w:ascii="Simplified Arabic" w:hAnsi="Simplified Arabic" w:cs="Simplified Arabic"/>
          <w:sz w:val="20"/>
        </w:rPr>
        <w:t>(</w:t>
      </w:r>
      <w:r w:rsidR="009D7456" w:rsidRPr="00A15F20">
        <w:rPr>
          <w:rFonts w:ascii="Simplified Arabic" w:hAnsi="Simplified Arabic" w:cs="Simplified Arabic"/>
          <w:sz w:val="20"/>
          <w:rtl/>
        </w:rPr>
        <w:t xml:space="preserve"> </w:t>
      </w:r>
      <w:r w:rsidR="009D7456" w:rsidRPr="00170D8F">
        <w:rPr>
          <w:rFonts w:asciiTheme="majorBidi" w:hAnsiTheme="majorBidi" w:cstheme="majorBidi"/>
          <w:szCs w:val="18"/>
        </w:rPr>
        <w:t>UNEP/MC/COP.6/28</w:t>
      </w:r>
      <w:r w:rsidR="009D7456" w:rsidRPr="00A15F20">
        <w:rPr>
          <w:rFonts w:ascii="Simplified Arabic" w:hAnsi="Simplified Arabic" w:cs="Simplified Arabic"/>
          <w:sz w:val="20"/>
          <w:rtl/>
        </w:rPr>
        <w:t>، المرفق الأول.</w:t>
      </w:r>
    </w:p>
  </w:footnote>
  <w:footnote w:id="14">
    <w:p w14:paraId="608DF194" w14:textId="5129DDB7" w:rsidR="009D7456" w:rsidRPr="00A15F20" w:rsidRDefault="001D436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sz w:val="20"/>
        </w:rPr>
        <w:t>)</w:t>
      </w:r>
      <w:r w:rsidR="009D7456" w:rsidRPr="00A15F20">
        <w:rPr>
          <w:rStyle w:val="FootnoteReference"/>
          <w:rFonts w:ascii="Simplified Arabic" w:hAnsi="Simplified Arabic" w:cs="Simplified Arabic"/>
          <w:sz w:val="20"/>
          <w:vertAlign w:val="baseline"/>
          <w:rtl/>
        </w:rPr>
        <w:footnoteRef/>
      </w:r>
      <w:r>
        <w:rPr>
          <w:rFonts w:ascii="Simplified Arabic" w:hAnsi="Simplified Arabic" w:cs="Simplified Arabic"/>
          <w:sz w:val="20"/>
        </w:rPr>
        <w:t>(</w:t>
      </w:r>
      <w:r w:rsidR="009D7456" w:rsidRPr="00A15F20">
        <w:rPr>
          <w:rFonts w:ascii="Simplified Arabic" w:hAnsi="Simplified Arabic" w:cs="Simplified Arabic"/>
          <w:sz w:val="20"/>
          <w:rtl/>
        </w:rPr>
        <w:t xml:space="preserve"> المرجع نفسه، المرفق الثاني.</w:t>
      </w:r>
    </w:p>
  </w:footnote>
  <w:footnote w:id="15">
    <w:p w14:paraId="4079B580" w14:textId="3E67CE45" w:rsidR="009D7456" w:rsidRPr="00A15F20" w:rsidRDefault="001D436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sz w:val="20"/>
        </w:rPr>
        <w:t>)</w:t>
      </w:r>
      <w:r w:rsidR="009D7456" w:rsidRPr="00A15F20">
        <w:rPr>
          <w:rStyle w:val="FootnoteReference"/>
          <w:rFonts w:ascii="Simplified Arabic" w:hAnsi="Simplified Arabic" w:cs="Simplified Arabic"/>
          <w:sz w:val="20"/>
          <w:vertAlign w:val="baseline"/>
          <w:rtl/>
        </w:rPr>
        <w:footnoteRef/>
      </w:r>
      <w:r>
        <w:rPr>
          <w:rFonts w:ascii="Simplified Arabic" w:hAnsi="Simplified Arabic" w:cs="Simplified Arabic"/>
          <w:sz w:val="20"/>
        </w:rPr>
        <w:t>(</w:t>
      </w:r>
      <w:r w:rsidR="009D7456" w:rsidRPr="00A15F20">
        <w:rPr>
          <w:rFonts w:ascii="Simplified Arabic" w:hAnsi="Simplified Arabic" w:cs="Simplified Arabic"/>
          <w:sz w:val="20"/>
          <w:rtl/>
        </w:rPr>
        <w:t xml:space="preserve"> المرجع نفسه، المرفق الثالث.</w:t>
      </w:r>
    </w:p>
  </w:footnote>
  <w:footnote w:id="16">
    <w:p w14:paraId="1834B736" w14:textId="2AF7660D"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eastAsia="zh-TW" w:bidi="en-GB"/>
        </w:rPr>
      </w:pP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footnoteRef/>
      </w:r>
      <w:r w:rsidRPr="00A15F20">
        <w:rPr>
          <w:rFonts w:ascii="Simplified Arabic" w:hAnsi="Simplified Arabic" w:cs="Simplified Arabic"/>
        </w:rPr>
        <w:t>(</w:t>
      </w:r>
      <w:r w:rsidRPr="00A15F20">
        <w:rPr>
          <w:rFonts w:ascii="Simplified Arabic" w:hAnsi="Simplified Arabic" w:cs="Simplified Arabic"/>
          <w:rtl/>
        </w:rPr>
        <w:t xml:space="preserve"> بصيغتها الواردة في الوثيقة </w:t>
      </w:r>
      <w:r w:rsidRPr="00170D8F">
        <w:rPr>
          <w:rFonts w:asciiTheme="majorBidi" w:hAnsiTheme="majorBidi" w:cstheme="majorBidi"/>
          <w:sz w:val="18"/>
          <w:szCs w:val="18"/>
          <w:rtl/>
        </w:rPr>
        <w:t>UNEP/MC/COP.6/7/Add.1</w:t>
      </w:r>
      <w:r w:rsidRPr="00A15F20">
        <w:rPr>
          <w:rFonts w:ascii="Simplified Arabic" w:hAnsi="Simplified Arabic" w:cs="Simplified Arabic"/>
          <w:rtl/>
        </w:rPr>
        <w:t>.</w:t>
      </w:r>
    </w:p>
  </w:footnote>
  <w:footnote w:id="17">
    <w:p w14:paraId="39653F93" w14:textId="77777777"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eastAsia="zh-TW" w:bidi="en-GB"/>
        </w:rPr>
      </w:pP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footnoteRef/>
      </w:r>
      <w:r w:rsidRPr="00A15F20">
        <w:rPr>
          <w:rFonts w:ascii="Simplified Arabic" w:hAnsi="Simplified Arabic" w:cs="Simplified Arabic"/>
        </w:rPr>
        <w:t>(</w:t>
      </w:r>
      <w:r w:rsidRPr="00A15F20">
        <w:rPr>
          <w:rFonts w:ascii="Simplified Arabic" w:hAnsi="Simplified Arabic" w:cs="Simplified Arabic"/>
          <w:rtl/>
        </w:rPr>
        <w:t xml:space="preserve"> </w:t>
      </w:r>
      <w:r w:rsidRPr="00170D8F">
        <w:rPr>
          <w:rFonts w:asciiTheme="majorBidi" w:hAnsiTheme="majorBidi" w:cstheme="majorBidi"/>
          <w:sz w:val="18"/>
          <w:szCs w:val="18"/>
          <w:rtl/>
        </w:rPr>
        <w:t>UNEP/MC/COP.6/INF/11</w:t>
      </w:r>
      <w:r w:rsidRPr="00A15F20">
        <w:rPr>
          <w:rFonts w:ascii="Simplified Arabic" w:hAnsi="Simplified Arabic" w:cs="Simplified Arabic"/>
          <w:rtl/>
        </w:rPr>
        <w:t>.</w:t>
      </w:r>
    </w:p>
  </w:footnote>
  <w:footnote w:id="18">
    <w:p w14:paraId="7C44C3A3" w14:textId="77777777"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Fonts w:ascii="Simplified Arabic" w:hAnsi="Simplified Arabic" w:cs="Simplified Arabic"/>
          <w:lang w:eastAsia="zh-TW" w:bidi="en-GB"/>
        </w:rPr>
      </w:pPr>
      <w:r w:rsidRPr="00A917AD">
        <w:rPr>
          <w:rFonts w:ascii="Simplified Arabic" w:hAnsi="Simplified Arabic" w:cs="Simplified Arabic"/>
        </w:rPr>
        <w:t>)</w:t>
      </w:r>
      <w:r w:rsidRPr="00A917AD">
        <w:rPr>
          <w:rStyle w:val="FootnoteReference"/>
          <w:rFonts w:ascii="Simplified Arabic" w:hAnsi="Simplified Arabic" w:cs="Simplified Arabic"/>
          <w:vertAlign w:val="baseline"/>
          <w:rtl/>
        </w:rPr>
        <w:footnoteRef/>
      </w:r>
      <w:r w:rsidRPr="00A917AD">
        <w:rPr>
          <w:rFonts w:ascii="Simplified Arabic" w:hAnsi="Simplified Arabic" w:cs="Simplified Arabic"/>
        </w:rPr>
        <w:t>(</w:t>
      </w:r>
      <w:r w:rsidRPr="00A917AD">
        <w:rPr>
          <w:rFonts w:ascii="Simplified Arabic" w:hAnsi="Simplified Arabic" w:cs="Simplified Arabic"/>
          <w:rtl/>
        </w:rPr>
        <w:t xml:space="preserve"> </w:t>
      </w:r>
      <w:r w:rsidRPr="00A917AD">
        <w:rPr>
          <w:rFonts w:asciiTheme="majorBidi" w:hAnsiTheme="majorBidi" w:cstheme="majorBidi"/>
          <w:sz w:val="18"/>
          <w:szCs w:val="18"/>
        </w:rPr>
        <w:t>UNEP/MC/COP.6/INF/39</w:t>
      </w:r>
      <w:r w:rsidRPr="00A917AD">
        <w:rPr>
          <w:rFonts w:ascii="Simplified Arabic" w:hAnsi="Simplified Arabic" w:cs="Simplified Arabic"/>
          <w:rtl/>
        </w:rPr>
        <w:t>.</w:t>
      </w:r>
    </w:p>
  </w:footnote>
  <w:footnote w:id="19">
    <w:p w14:paraId="7512513A" w14:textId="41B5F6C1" w:rsidR="009D7456" w:rsidRPr="00A15F20" w:rsidRDefault="009D7456" w:rsidP="00170D8F">
      <w:pPr>
        <w:pStyle w:val="FootnoteText"/>
        <w:tabs>
          <w:tab w:val="clear" w:pos="1247"/>
          <w:tab w:val="clear" w:pos="1814"/>
          <w:tab w:val="clear" w:pos="2381"/>
          <w:tab w:val="clear" w:pos="2948"/>
          <w:tab w:val="clear" w:pos="3515"/>
        </w:tabs>
        <w:bidi/>
        <w:spacing w:after="40" w:line="280" w:lineRule="exact"/>
        <w:ind w:left="1134"/>
        <w:jc w:val="lowKashida"/>
        <w:textDirection w:val="tbRlV"/>
        <w:rPr>
          <w:rFonts w:ascii="Simplified Arabic" w:hAnsi="Simplified Arabic" w:cs="Simplified Arabic"/>
          <w:lang w:eastAsia="zh-TW" w:bidi="en-GB"/>
        </w:rPr>
      </w:pPr>
      <w:r w:rsidRPr="00A917AD">
        <w:rPr>
          <w:rFonts w:ascii="Simplified Arabic" w:hAnsi="Simplified Arabic" w:cs="Simplified Arabic"/>
        </w:rPr>
        <w:t>)</w:t>
      </w:r>
      <w:r w:rsidRPr="00A917AD">
        <w:rPr>
          <w:rStyle w:val="FootnoteReference"/>
          <w:rFonts w:ascii="Simplified Arabic" w:hAnsi="Simplified Arabic" w:cs="Simplified Arabic"/>
          <w:vertAlign w:val="baseline"/>
          <w:rtl/>
        </w:rPr>
        <w:footnoteRef/>
      </w:r>
      <w:r w:rsidRPr="00A917AD">
        <w:rPr>
          <w:rFonts w:ascii="Simplified Arabic" w:hAnsi="Simplified Arabic" w:cs="Simplified Arabic"/>
        </w:rPr>
        <w:t>(</w:t>
      </w:r>
      <w:r w:rsidRPr="00A917AD">
        <w:rPr>
          <w:rFonts w:ascii="Simplified Arabic" w:hAnsi="Simplified Arabic" w:cs="Simplified Arabic"/>
          <w:rtl/>
        </w:rPr>
        <w:t xml:space="preserve"> </w:t>
      </w:r>
      <w:r w:rsidRPr="00A15F20">
        <w:rPr>
          <w:rFonts w:ascii="Simplified Arabic" w:hAnsi="Simplified Arabic" w:cs="Simplified Arabic"/>
          <w:rtl/>
        </w:rPr>
        <w:t>البرنامج الخاص لتعزيز الدعم المؤسسي على الصعيد الوطني لتنفيذ اتفاقية بازل بشأن التحكم في نقل النفايات الخطرة والتخلص منها عبر الحدود، واتفاقية روتردام المتعلقة بتطبيق إجراء الموافقة المسبقة عن علم على مواد كيميائية ومبيدات آفات معينة خطرة متداولة في التجارة الدولية، واتفاقية استكهولم بشأن الملوثات العضوية الثابتة، واتفاقية ميناماتا بشأن الزئبق، والإطار العالمي المتعلق بالمواد الكيميائية - من أجل كوكب خالٍ من الأضرار الناجمة عن المواد الكيميائية والنفايات، المعروف أيضاً باسم برنامج إدارة المواد الكيميائية والنفايات</w:t>
      </w:r>
      <w:r w:rsidRPr="00A917AD">
        <w:rPr>
          <w:rFonts w:ascii="Simplified Arabic" w:hAnsi="Simplified Arabic" w:cs="Simplified Arabic"/>
          <w:rtl/>
        </w:rPr>
        <w:t>.</w:t>
      </w:r>
    </w:p>
  </w:footnote>
  <w:footnote w:id="20">
    <w:p w14:paraId="5AC31894" w14:textId="200DE2C2"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انظر الوثيقة </w:t>
      </w:r>
      <w:r w:rsidRPr="00170D8F">
        <w:rPr>
          <w:rStyle w:val="FootnoteReference"/>
          <w:rFonts w:asciiTheme="majorBidi" w:hAnsiTheme="majorBidi" w:cstheme="majorBidi"/>
          <w:szCs w:val="18"/>
          <w:vertAlign w:val="baseline"/>
        </w:rPr>
        <w:t>UNEP/MC/COP.6/INF/18</w:t>
      </w:r>
      <w:r w:rsidRPr="00A15F20">
        <w:rPr>
          <w:rFonts w:ascii="Simplified Arabic" w:hAnsi="Simplified Arabic" w:cs="Simplified Arabic"/>
          <w:sz w:val="20"/>
          <w:rtl/>
        </w:rPr>
        <w:t>.</w:t>
      </w:r>
    </w:p>
  </w:footnote>
  <w:footnote w:id="21">
    <w:p w14:paraId="0992BF02"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en-US"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170D8F">
        <w:rPr>
          <w:rFonts w:asciiTheme="majorBidi" w:hAnsiTheme="majorBidi" w:cstheme="majorBidi"/>
          <w:szCs w:val="18"/>
        </w:rPr>
        <w:t>UNEP/MC/COP.6/14</w:t>
      </w:r>
      <w:r w:rsidRPr="00A15F20">
        <w:rPr>
          <w:rFonts w:ascii="Simplified Arabic" w:hAnsi="Simplified Arabic" w:cs="Simplified Arabic"/>
          <w:sz w:val="20"/>
          <w:rtl/>
        </w:rPr>
        <w:t>.</w:t>
      </w:r>
    </w:p>
  </w:footnote>
  <w:footnote w:id="22">
    <w:p w14:paraId="5DB67003"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170D8F">
        <w:rPr>
          <w:rFonts w:asciiTheme="majorBidi" w:hAnsiTheme="majorBidi" w:cstheme="majorBidi"/>
          <w:szCs w:val="18"/>
        </w:rPr>
        <w:t>UNEP/MC/COP.6/INF/21</w:t>
      </w:r>
      <w:r w:rsidRPr="00A15F20">
        <w:rPr>
          <w:rFonts w:ascii="Simplified Arabic" w:hAnsi="Simplified Arabic" w:cs="Simplified Arabic"/>
          <w:sz w:val="20"/>
          <w:rtl/>
        </w:rPr>
        <w:t>.</w:t>
      </w:r>
    </w:p>
  </w:footnote>
  <w:footnote w:id="23">
    <w:p w14:paraId="3AF41D73"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Pr>
        <w:t>(</w:t>
      </w:r>
      <w:r w:rsidRPr="00A15F20">
        <w:rPr>
          <w:rFonts w:ascii="Simplified Arabic" w:hAnsi="Simplified Arabic" w:cs="Simplified Arabic"/>
          <w:sz w:val="20"/>
          <w:rtl/>
        </w:rPr>
        <w:t xml:space="preserve"> ترد الأنشطة المقترحة في الوثيقة </w:t>
      </w:r>
      <w:r w:rsidRPr="003E3D9B">
        <w:rPr>
          <w:rFonts w:asciiTheme="majorBidi" w:hAnsiTheme="majorBidi" w:cstheme="majorBidi"/>
          <w:szCs w:val="18"/>
        </w:rPr>
        <w:t>UNEP/MC/COP.6/29</w:t>
      </w:r>
      <w:r w:rsidRPr="00A15F20">
        <w:rPr>
          <w:rFonts w:ascii="Simplified Arabic" w:hAnsi="Simplified Arabic" w:cs="Simplified Arabic"/>
          <w:sz w:val="20"/>
          <w:rtl/>
        </w:rPr>
        <w:t>، الفقرة 2.</w:t>
      </w:r>
    </w:p>
  </w:footnote>
  <w:footnote w:id="24">
    <w:p w14:paraId="421A9001"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Pr>
        <w:t>(</w:t>
      </w:r>
      <w:r w:rsidRPr="00A15F20">
        <w:rPr>
          <w:rFonts w:ascii="Simplified Arabic" w:hAnsi="Simplified Arabic" w:cs="Simplified Arabic"/>
          <w:sz w:val="20"/>
          <w:rtl/>
        </w:rPr>
        <w:t xml:space="preserve"> ترد الأنشطة المقترحة في الوثيقة </w:t>
      </w:r>
      <w:r w:rsidRPr="003E3D9B">
        <w:rPr>
          <w:rFonts w:asciiTheme="majorBidi" w:hAnsiTheme="majorBidi" w:cstheme="majorBidi"/>
          <w:szCs w:val="18"/>
        </w:rPr>
        <w:t>UNEP/MC/COP.6/29</w:t>
      </w:r>
      <w:r w:rsidRPr="00A15F20">
        <w:rPr>
          <w:rFonts w:ascii="Simplified Arabic" w:hAnsi="Simplified Arabic" w:cs="Simplified Arabic"/>
          <w:sz w:val="20"/>
          <w:rtl/>
        </w:rPr>
        <w:t>، الفقرة 1.</w:t>
      </w:r>
    </w:p>
  </w:footnote>
  <w:footnote w:id="25">
    <w:p w14:paraId="10135E4B"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3E3D9B">
        <w:rPr>
          <w:rFonts w:asciiTheme="majorBidi" w:hAnsiTheme="majorBidi" w:cstheme="majorBidi"/>
          <w:szCs w:val="18"/>
        </w:rPr>
        <w:t>UNEP/MC/COP.5/19</w:t>
      </w:r>
      <w:r w:rsidRPr="00A15F20">
        <w:rPr>
          <w:rFonts w:ascii="Simplified Arabic" w:hAnsi="Simplified Arabic" w:cs="Simplified Arabic"/>
          <w:sz w:val="20"/>
          <w:rtl/>
        </w:rPr>
        <w:t>، المرفق الأول.</w:t>
      </w:r>
    </w:p>
  </w:footnote>
  <w:footnote w:id="26">
    <w:p w14:paraId="52151440" w14:textId="62413544"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على النحو المبيّن في الوثيقة </w:t>
      </w:r>
      <w:r w:rsidRPr="003E3D9B">
        <w:rPr>
          <w:rFonts w:asciiTheme="majorBidi" w:hAnsiTheme="majorBidi" w:cstheme="majorBidi"/>
          <w:szCs w:val="18"/>
        </w:rPr>
        <w:t>UNEP/MC/COP.6/19</w:t>
      </w:r>
      <w:r w:rsidRPr="00A15F20">
        <w:rPr>
          <w:rFonts w:ascii="Simplified Arabic" w:hAnsi="Simplified Arabic" w:cs="Simplified Arabic"/>
          <w:sz w:val="20"/>
          <w:rtl/>
        </w:rPr>
        <w:t>.</w:t>
      </w:r>
    </w:p>
  </w:footnote>
  <w:footnote w:id="27">
    <w:p w14:paraId="0DB6AD26" w14:textId="15A4BC27" w:rsidR="009D7456" w:rsidRPr="00A15F20" w:rsidRDefault="009D7456" w:rsidP="0096316C">
      <w:pPr>
        <w:pStyle w:val="FootnoteText"/>
        <w:tabs>
          <w:tab w:val="clear" w:pos="1247"/>
          <w:tab w:val="clear" w:pos="1814"/>
          <w:tab w:val="clear" w:pos="2381"/>
          <w:tab w:val="clear" w:pos="2948"/>
          <w:tab w:val="clear" w:pos="3515"/>
        </w:tabs>
        <w:bidi/>
        <w:spacing w:after="40" w:line="280" w:lineRule="exact"/>
        <w:ind w:left="1134"/>
        <w:jc w:val="lowKashida"/>
        <w:textDirection w:val="tbRlV"/>
        <w:rPr>
          <w:rStyle w:val="FootnoteReference"/>
          <w:rFonts w:ascii="Simplified Arabic" w:hAnsi="Simplified Arabic" w:cs="Simplified Arabic"/>
          <w:vertAlign w:val="baseline"/>
        </w:rPr>
      </w:pP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footnoteRef/>
      </w: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t xml:space="preserve"> انظر الرابط </w:t>
      </w:r>
      <w:hyperlink r:id="rId1" w:history="1">
        <w:r w:rsidRPr="004423E6">
          <w:rPr>
            <w:rStyle w:val="Hyperlink"/>
            <w:rFonts w:asciiTheme="majorBidi" w:hAnsiTheme="majorBidi" w:cstheme="majorBidi"/>
            <w:sz w:val="18"/>
            <w:szCs w:val="18"/>
          </w:rPr>
          <w:t>https://www.unep.org/events/conference/bern-iii-conference-cooperation-among-biodiversity-related-conventions</w:t>
        </w:r>
      </w:hyperlink>
      <w:r w:rsidRPr="00A15F20">
        <w:rPr>
          <w:rStyle w:val="FootnoteReference"/>
          <w:rFonts w:ascii="Simplified Arabic" w:hAnsi="Simplified Arabic" w:cs="Simplified Arabic"/>
          <w:vertAlign w:val="baseline"/>
          <w:rtl/>
        </w:rPr>
        <w:t>.</w:t>
      </w:r>
      <w:hyperlink r:id="rId2" w:history="1"/>
    </w:p>
  </w:footnote>
  <w:footnote w:id="28">
    <w:p w14:paraId="341D52BD" w14:textId="77777777"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Style w:val="FootnoteReference"/>
          <w:rFonts w:ascii="Simplified Arabic" w:hAnsi="Simplified Arabic" w:cs="Simplified Arabic"/>
          <w:vertAlign w:val="baseline"/>
        </w:rPr>
      </w:pPr>
      <w:r w:rsidRPr="00A15F20">
        <w:rPr>
          <w:rStyle w:val="FootnoteReference"/>
          <w:rFonts w:ascii="Simplified Arabic" w:hAnsi="Simplified Arabic" w:cs="Simplified Arabic"/>
          <w:vertAlign w:val="baseline"/>
        </w:rPr>
        <w:t>)</w:t>
      </w:r>
      <w:r w:rsidRPr="00A15F20">
        <w:rPr>
          <w:rStyle w:val="FootnoteReference"/>
          <w:rFonts w:ascii="Simplified Arabic" w:hAnsi="Simplified Arabic" w:cs="Simplified Arabic"/>
          <w:vertAlign w:val="baseline"/>
          <w:rtl/>
        </w:rPr>
        <w:footnoteRef/>
      </w:r>
      <w:r w:rsidRPr="00A15F20">
        <w:rPr>
          <w:rStyle w:val="FootnoteReference"/>
          <w:rFonts w:ascii="Simplified Arabic" w:hAnsi="Simplified Arabic" w:cs="Simplified Arabic"/>
          <w:vertAlign w:val="baseline"/>
        </w:rPr>
        <w:t>(</w:t>
      </w:r>
      <w:r w:rsidRPr="00A15F20">
        <w:rPr>
          <w:rStyle w:val="FootnoteReference"/>
          <w:rFonts w:ascii="Simplified Arabic" w:hAnsi="Simplified Arabic" w:cs="Simplified Arabic"/>
          <w:vertAlign w:val="baseline"/>
          <w:rtl/>
        </w:rPr>
        <w:t xml:space="preserve"> على النحو الوارد في الفرع الثالث من الوثيقة </w:t>
      </w:r>
      <w:r w:rsidRPr="00C83BEB">
        <w:rPr>
          <w:rFonts w:asciiTheme="majorBidi" w:hAnsiTheme="majorBidi" w:cstheme="majorBidi"/>
          <w:sz w:val="18"/>
          <w:szCs w:val="18"/>
        </w:rPr>
        <w:t>UNEP/MC/COP.6/20</w:t>
      </w:r>
      <w:r w:rsidRPr="00A15F20">
        <w:rPr>
          <w:rStyle w:val="FootnoteReference"/>
          <w:rFonts w:ascii="Simplified Arabic" w:hAnsi="Simplified Arabic" w:cs="Simplified Arabic"/>
          <w:vertAlign w:val="baseline"/>
          <w:rtl/>
        </w:rPr>
        <w:t>.</w:t>
      </w:r>
    </w:p>
  </w:footnote>
  <w:footnote w:id="29">
    <w:p w14:paraId="63FBDE85" w14:textId="1DC8A8FE"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Style w:val="FootnoteReference"/>
          <w:rFonts w:ascii="Simplified Arabic" w:hAnsi="Simplified Arabic" w:cs="Simplified Arabic"/>
          <w:vertAlign w:val="baseline"/>
        </w:rPr>
      </w:pP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footnoteRef/>
      </w:r>
      <w:r w:rsidRPr="00A15F20">
        <w:rPr>
          <w:rFonts w:ascii="Simplified Arabic" w:hAnsi="Simplified Arabic" w:cs="Simplified Arabic"/>
        </w:rPr>
        <w:t>(</w:t>
      </w:r>
      <w:r w:rsidRPr="00A15F20">
        <w:rPr>
          <w:rStyle w:val="FootnoteReference"/>
          <w:rFonts w:ascii="Simplified Arabic" w:hAnsi="Simplified Arabic" w:cs="Simplified Arabic"/>
          <w:vertAlign w:val="baseline"/>
          <w:rtl/>
        </w:rPr>
        <w:t xml:space="preserve"> </w:t>
      </w:r>
      <w:r w:rsidRPr="00C83BEB">
        <w:rPr>
          <w:rFonts w:asciiTheme="majorBidi" w:hAnsiTheme="majorBidi" w:cstheme="majorBidi"/>
          <w:sz w:val="18"/>
          <w:szCs w:val="18"/>
          <w:rtl/>
        </w:rPr>
        <w:t>UNEP/MC/COP.6/INF/27</w:t>
      </w:r>
      <w:r w:rsidRPr="00A15F20">
        <w:rPr>
          <w:rStyle w:val="FootnoteReference"/>
          <w:rFonts w:ascii="Simplified Arabic" w:hAnsi="Simplified Arabic" w:cs="Simplified Arabic"/>
          <w:vertAlign w:val="baseline"/>
          <w:rtl/>
        </w:rPr>
        <w:t>.</w:t>
      </w:r>
      <w:hyperlink r:id="rId3" w:history="1"/>
    </w:p>
  </w:footnote>
  <w:footnote w:id="30">
    <w:p w14:paraId="5094878E" w14:textId="77777777" w:rsidR="009D7456" w:rsidRPr="00A15F20" w:rsidRDefault="009D7456" w:rsidP="00A15F20">
      <w:pPr>
        <w:pStyle w:val="FootnoteText"/>
        <w:tabs>
          <w:tab w:val="clear" w:pos="1247"/>
          <w:tab w:val="clear" w:pos="1814"/>
          <w:tab w:val="clear" w:pos="2381"/>
          <w:tab w:val="clear" w:pos="2948"/>
          <w:tab w:val="clear" w:pos="3515"/>
        </w:tabs>
        <w:bidi/>
        <w:spacing w:after="40" w:line="280" w:lineRule="exact"/>
        <w:ind w:left="1134"/>
        <w:jc w:val="both"/>
        <w:textDirection w:val="tbRlV"/>
        <w:rPr>
          <w:rStyle w:val="FootnoteReference"/>
          <w:rFonts w:ascii="Simplified Arabic" w:hAnsi="Simplified Arabic" w:cs="Simplified Arabic"/>
          <w:vertAlign w:val="baseline"/>
        </w:rPr>
      </w:pPr>
      <w:r w:rsidRPr="00A15F20">
        <w:rPr>
          <w:rStyle w:val="FootnoteReference"/>
          <w:rFonts w:ascii="Simplified Arabic" w:hAnsi="Simplified Arabic" w:cs="Simplified Arabic"/>
          <w:vertAlign w:val="baseline"/>
        </w:rPr>
        <w:t>)</w:t>
      </w:r>
      <w:r w:rsidRPr="00A15F20">
        <w:rPr>
          <w:rStyle w:val="FootnoteReference"/>
          <w:rFonts w:ascii="Simplified Arabic" w:hAnsi="Simplified Arabic" w:cs="Simplified Arabic"/>
          <w:vertAlign w:val="baseline"/>
          <w:rtl/>
        </w:rPr>
        <w:footnoteRef/>
      </w:r>
      <w:r w:rsidRPr="00A15F20">
        <w:rPr>
          <w:rStyle w:val="FootnoteReference"/>
          <w:rFonts w:ascii="Simplified Arabic" w:hAnsi="Simplified Arabic" w:cs="Simplified Arabic"/>
          <w:vertAlign w:val="baseline"/>
        </w:rPr>
        <w:t>(</w:t>
      </w:r>
      <w:r w:rsidRPr="00A15F20">
        <w:rPr>
          <w:rStyle w:val="FootnoteReference"/>
          <w:rFonts w:ascii="Simplified Arabic" w:hAnsi="Simplified Arabic" w:cs="Simplified Arabic"/>
          <w:vertAlign w:val="baseline"/>
          <w:rtl/>
        </w:rPr>
        <w:t xml:space="preserve"> مقرر مؤتمر الأطراف في اتفاقية التنوع البيولوجي 16/11، الفقرة 3.</w:t>
      </w:r>
    </w:p>
  </w:footnote>
  <w:footnote w:id="31">
    <w:p w14:paraId="6D213A5C" w14:textId="77777777" w:rsidR="009D7456" w:rsidRPr="00C83BEB" w:rsidRDefault="009D7456" w:rsidP="00C83BEB">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w w:val="99"/>
          <w:sz w:val="20"/>
        </w:rPr>
      </w:pPr>
      <w:r w:rsidRPr="00A15F20">
        <w:rPr>
          <w:rFonts w:ascii="Simplified Arabic" w:hAnsi="Simplified Arabic" w:cs="Simplified Arabic"/>
          <w:sz w:val="20"/>
        </w:rPr>
        <w:t>)</w:t>
      </w:r>
      <w:r w:rsidRPr="00A15F20">
        <w:rPr>
          <w:rFonts w:ascii="Simplified Arabic" w:hAnsi="Simplified Arabic" w:cs="Simplified Arabic"/>
          <w:sz w:val="20"/>
          <w:rtl/>
        </w:rPr>
        <w:footnoteRef/>
      </w:r>
      <w:r w:rsidRPr="00A15F20">
        <w:rPr>
          <w:rFonts w:ascii="Simplified Arabic" w:hAnsi="Simplified Arabic" w:cs="Simplified Arabic"/>
          <w:sz w:val="20"/>
        </w:rPr>
        <w:t>(</w:t>
      </w:r>
      <w:r w:rsidRPr="00A15F20">
        <w:rPr>
          <w:rFonts w:ascii="Simplified Arabic" w:hAnsi="Simplified Arabic" w:cs="Simplified Arabic"/>
          <w:sz w:val="20"/>
          <w:rtl/>
        </w:rPr>
        <w:t xml:space="preserve"> </w:t>
      </w:r>
      <w:r w:rsidRPr="00C83BEB">
        <w:rPr>
          <w:rFonts w:ascii="Simplified Arabic" w:hAnsi="Simplified Arabic" w:cs="Simplified Arabic"/>
          <w:w w:val="99"/>
          <w:sz w:val="20"/>
          <w:rtl/>
        </w:rPr>
        <w:t>القرار 6/3 بشأن تـعــزيـز دور وجــدوى الـمـنـتـديـات الإقـلـيـمـيـة لـوزراء الـبـيـئـة والـمـكـاتـب الإقـلـيـمـيـة لبـرنـامـج الأمـم الـمـتـحـدة للـبـيـئـة فـي تـحـقـيـق الـتـعـاون الـمـتـعـدد الأطـراف فـي الـتـصـدي للـتـحـديـات الـبـيـئـيـة؛ والقرار 6/4 بشأن تعزيز أوجه التآزر أو التعاون أو التعاضد من أجل تنفيذ الاتفاقات البيئية المتعددة الأطراف وغيرها من الصكوك البيئية ذات الصلة على الصعيد الوطني؛ والقرار 6/5 بشأن الجوانب البيئية للمعادن والفلزات؛ والقرار 6/6 بشأن تعزيز العمل الوطني للتصدي للتحديات البيئية العالمية من خلال زيادة التعاون بين جمعية الأمم المتحدة للبيئة وبرنامج الأمم المتحدة للبيئة والاتفاقات البيئية المتعددة الأطراف؛ والقرار 6/9 بشأن الإدارة السليمة للمواد الكيميائية والنفايات.</w:t>
      </w:r>
    </w:p>
  </w:footnote>
  <w:footnote w:id="32">
    <w:p w14:paraId="2EC8CB37"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rPr>
      </w:pPr>
      <w:r w:rsidRPr="00A15F20">
        <w:rPr>
          <w:rFonts w:ascii="Simplified Arabic" w:hAnsi="Simplified Arabic" w:cs="Simplified Arabic"/>
          <w:sz w:val="20"/>
        </w:rPr>
        <w:t>)</w:t>
      </w:r>
      <w:r w:rsidRPr="00A15F20">
        <w:rPr>
          <w:rFonts w:ascii="Simplified Arabic" w:hAnsi="Simplified Arabic" w:cs="Simplified Arabic"/>
          <w:sz w:val="20"/>
          <w:rtl/>
        </w:rPr>
        <w:footnoteRef/>
      </w:r>
      <w:r w:rsidRPr="00A15F20">
        <w:rPr>
          <w:rFonts w:ascii="Simplified Arabic" w:hAnsi="Simplified Arabic" w:cs="Simplified Arabic"/>
          <w:sz w:val="20"/>
        </w:rPr>
        <w:t>(</w:t>
      </w:r>
      <w:r w:rsidRPr="00A15F20">
        <w:rPr>
          <w:rFonts w:ascii="Simplified Arabic" w:hAnsi="Simplified Arabic" w:cs="Simplified Arabic"/>
          <w:sz w:val="20"/>
          <w:rtl/>
        </w:rPr>
        <w:t xml:space="preserve"> على النحو المُبيّن في الوثيقة </w:t>
      </w:r>
      <w:r w:rsidRPr="00C83BEB">
        <w:rPr>
          <w:rFonts w:asciiTheme="majorBidi" w:hAnsiTheme="majorBidi" w:cstheme="majorBidi"/>
          <w:szCs w:val="18"/>
        </w:rPr>
        <w:t>UNEP/MC/COP.6/INF/28</w:t>
      </w:r>
      <w:r w:rsidRPr="00A15F20">
        <w:rPr>
          <w:rFonts w:ascii="Simplified Arabic" w:hAnsi="Simplified Arabic" w:cs="Simplified Arabic"/>
          <w:sz w:val="20"/>
          <w:rtl/>
        </w:rPr>
        <w:t>.</w:t>
      </w:r>
    </w:p>
  </w:footnote>
  <w:footnote w:id="33">
    <w:p w14:paraId="6828D71E"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Fonts w:ascii="Simplified Arabic" w:hAnsi="Simplified Arabic" w:cs="Simplified Arabic"/>
          <w:sz w:val="20"/>
          <w:rtl/>
        </w:rPr>
        <w:footnoteRef/>
      </w:r>
      <w:r w:rsidRPr="00A15F20">
        <w:rPr>
          <w:rFonts w:ascii="Simplified Arabic" w:hAnsi="Simplified Arabic" w:cs="Simplified Arabic"/>
          <w:sz w:val="20"/>
          <w:rtl/>
        </w:rPr>
        <w:t xml:space="preserve">) </w:t>
      </w:r>
      <w:r w:rsidRPr="00C83BEB">
        <w:rPr>
          <w:rFonts w:asciiTheme="majorBidi" w:hAnsiTheme="majorBidi" w:cstheme="majorBidi"/>
          <w:szCs w:val="18"/>
        </w:rPr>
        <w:t>UNEP/MC/COP.6/INF/29</w:t>
      </w:r>
      <w:r w:rsidRPr="00A15F20">
        <w:rPr>
          <w:rFonts w:ascii="Simplified Arabic" w:hAnsi="Simplified Arabic" w:cs="Simplified Arabic"/>
          <w:sz w:val="20"/>
          <w:rtl/>
        </w:rPr>
        <w:t>، المرفق الأول.</w:t>
      </w:r>
    </w:p>
  </w:footnote>
  <w:footnote w:id="34">
    <w:p w14:paraId="01D18773"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sidRPr="00A15F20">
        <w:rPr>
          <w:rFonts w:ascii="Simplified Arabic" w:hAnsi="Simplified Arabic" w:cs="Simplified Arabic"/>
          <w:sz w:val="20"/>
          <w:rtl/>
        </w:rPr>
        <w:t>(</w:t>
      </w:r>
      <w:r w:rsidRPr="00A15F20">
        <w:rPr>
          <w:rFonts w:ascii="Simplified Arabic" w:hAnsi="Simplified Arabic" w:cs="Simplified Arabic"/>
          <w:sz w:val="20"/>
          <w:rtl/>
        </w:rPr>
        <w:footnoteRef/>
      </w:r>
      <w:r w:rsidRPr="00A15F20">
        <w:rPr>
          <w:rFonts w:ascii="Simplified Arabic" w:hAnsi="Simplified Arabic" w:cs="Simplified Arabic"/>
          <w:sz w:val="20"/>
          <w:rtl/>
        </w:rPr>
        <w:t>) المرجع نفسه، المرفق الثاني.</w:t>
      </w:r>
    </w:p>
  </w:footnote>
  <w:footnote w:id="35">
    <w:p w14:paraId="5E45E951"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B40AE7">
        <w:rPr>
          <w:rFonts w:asciiTheme="majorBidi" w:hAnsiTheme="majorBidi" w:cstheme="majorBidi"/>
          <w:szCs w:val="18"/>
        </w:rPr>
        <w:t>UNEP/MC/COP.6/23</w:t>
      </w:r>
      <w:r w:rsidRPr="00A15F20">
        <w:rPr>
          <w:rFonts w:ascii="Simplified Arabic" w:hAnsi="Simplified Arabic" w:cs="Simplified Arabic"/>
          <w:sz w:val="20"/>
          <w:rtl/>
        </w:rPr>
        <w:t>.</w:t>
      </w:r>
    </w:p>
  </w:footnote>
  <w:footnote w:id="36">
    <w:p w14:paraId="3B14BE84"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B40AE7">
        <w:rPr>
          <w:rFonts w:asciiTheme="majorBidi" w:hAnsiTheme="majorBidi" w:cstheme="majorBidi"/>
          <w:szCs w:val="18"/>
        </w:rPr>
        <w:t>UNEP/MC/COP.6/INF/37</w:t>
      </w:r>
      <w:r w:rsidRPr="00A15F20">
        <w:rPr>
          <w:rFonts w:ascii="Simplified Arabic" w:hAnsi="Simplified Arabic" w:cs="Simplified Arabic"/>
          <w:sz w:val="20"/>
          <w:rtl/>
        </w:rPr>
        <w:t>.</w:t>
      </w:r>
    </w:p>
  </w:footnote>
  <w:footnote w:id="37">
    <w:p w14:paraId="25DDA2A0"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D4032B">
        <w:rPr>
          <w:rFonts w:asciiTheme="majorBidi" w:hAnsiTheme="majorBidi" w:cstheme="majorBidi"/>
          <w:szCs w:val="18"/>
        </w:rPr>
        <w:t>UNEP/MC/COP.6/INF/38</w:t>
      </w:r>
      <w:r w:rsidRPr="00A15F20">
        <w:rPr>
          <w:rFonts w:ascii="Simplified Arabic" w:hAnsi="Simplified Arabic" w:cs="Simplified Arabic"/>
          <w:sz w:val="20"/>
          <w:rtl/>
        </w:rPr>
        <w:t>.</w:t>
      </w:r>
    </w:p>
  </w:footnote>
  <w:footnote w:id="38">
    <w:p w14:paraId="42B49157"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9E5864">
        <w:rPr>
          <w:rFonts w:asciiTheme="majorBidi" w:hAnsiTheme="majorBidi" w:cstheme="majorBidi"/>
          <w:szCs w:val="18"/>
        </w:rPr>
        <w:t>UNEP/MC/COP.6/INF/36</w:t>
      </w:r>
      <w:r w:rsidRPr="00A15F20">
        <w:rPr>
          <w:rFonts w:ascii="Simplified Arabic" w:hAnsi="Simplified Arabic" w:cs="Simplified Arabic"/>
          <w:sz w:val="20"/>
          <w:rtl/>
        </w:rPr>
        <w:t>.</w:t>
      </w:r>
    </w:p>
  </w:footnote>
  <w:footnote w:id="39">
    <w:p w14:paraId="24389FCF"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UNEP/MC/COP.6/INF/37</w:t>
      </w:r>
      <w:r w:rsidRPr="00A15F20">
        <w:rPr>
          <w:rFonts w:ascii="Simplified Arabic" w:hAnsi="Simplified Arabic" w:cs="Simplified Arabic"/>
          <w:sz w:val="20"/>
          <w:rtl/>
        </w:rPr>
        <w:t>.</w:t>
      </w:r>
    </w:p>
  </w:footnote>
  <w:footnote w:id="40">
    <w:p w14:paraId="2B577C93"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UNEP/MC/COP.6/INF/36</w:t>
      </w:r>
      <w:r w:rsidRPr="00A15F20">
        <w:rPr>
          <w:rFonts w:ascii="Simplified Arabic" w:hAnsi="Simplified Arabic" w:cs="Simplified Arabic"/>
          <w:sz w:val="20"/>
          <w:rtl/>
        </w:rPr>
        <w:t>.</w:t>
      </w:r>
    </w:p>
  </w:footnote>
  <w:footnote w:id="41">
    <w:p w14:paraId="5652EBF7"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UNEP/MC/COP.6/23</w:t>
      </w:r>
      <w:r w:rsidRPr="00A15F20">
        <w:rPr>
          <w:rFonts w:ascii="Simplified Arabic" w:hAnsi="Simplified Arabic" w:cs="Simplified Arabic"/>
          <w:sz w:val="20"/>
          <w:rtl/>
        </w:rPr>
        <w:t>.</w:t>
      </w:r>
    </w:p>
  </w:footnote>
  <w:footnote w:id="42">
    <w:p w14:paraId="46335765"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UNEP/MC/COP.6/INF/37</w:t>
      </w:r>
      <w:r w:rsidRPr="00A15F20">
        <w:rPr>
          <w:rFonts w:ascii="Simplified Arabic" w:hAnsi="Simplified Arabic" w:cs="Simplified Arabic"/>
          <w:sz w:val="20"/>
          <w:rtl/>
        </w:rPr>
        <w:t>.</w:t>
      </w:r>
    </w:p>
  </w:footnote>
  <w:footnote w:id="43">
    <w:p w14:paraId="3AAC906A"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UNEP/MC/COP.6/INF/38</w:t>
      </w:r>
      <w:r w:rsidRPr="00A15F20">
        <w:rPr>
          <w:rFonts w:ascii="Simplified Arabic" w:hAnsi="Simplified Arabic" w:cs="Simplified Arabic"/>
          <w:sz w:val="20"/>
          <w:rtl/>
        </w:rPr>
        <w:t>.</w:t>
      </w:r>
    </w:p>
  </w:footnote>
  <w:footnote w:id="44">
    <w:p w14:paraId="092CFA5E" w14:textId="77777777" w:rsidR="009D7456" w:rsidRPr="00A15F20" w:rsidRDefault="009D745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eastAsia="zh-TW" w:bidi="en-GB"/>
        </w:rPr>
      </w:pPr>
      <w:r w:rsidRPr="00A15F20">
        <w:rPr>
          <w:rFonts w:ascii="Simplified Arabic" w:hAnsi="Simplified Arabic" w:cs="Simplified Arabic"/>
          <w:sz w:val="20"/>
          <w:rtl/>
        </w:rPr>
        <w:t>(</w:t>
      </w:r>
      <w:r w:rsidRPr="00A15F20">
        <w:rPr>
          <w:rStyle w:val="FootnoteReference"/>
          <w:rFonts w:ascii="Simplified Arabic" w:hAnsi="Simplified Arabic" w:cs="Simplified Arabic"/>
          <w:sz w:val="20"/>
          <w:vertAlign w:val="baseline"/>
          <w:rtl/>
        </w:rPr>
        <w:footnoteRef/>
      </w:r>
      <w:r w:rsidRPr="00A15F20">
        <w:rPr>
          <w:rFonts w:ascii="Simplified Arabic" w:hAnsi="Simplified Arabic" w:cs="Simplified Arabic"/>
          <w:sz w:val="20"/>
          <w:rtl/>
        </w:rPr>
        <w:t xml:space="preserve">) </w:t>
      </w:r>
      <w:r w:rsidRPr="00AA3ECB">
        <w:rPr>
          <w:rFonts w:asciiTheme="majorBidi" w:hAnsiTheme="majorBidi" w:cstheme="majorBidi"/>
          <w:szCs w:val="18"/>
        </w:rPr>
        <w:t>UNEP/MC/COP.6/11</w:t>
      </w:r>
      <w:r w:rsidRPr="00A15F20">
        <w:rPr>
          <w:rFonts w:ascii="Simplified Arabic" w:hAnsi="Simplified Arabic" w:cs="Simplified Arabic"/>
          <w:sz w:val="20"/>
          <w:rtl/>
        </w:rPr>
        <w:t>.</w:t>
      </w:r>
    </w:p>
  </w:footnote>
  <w:footnote w:id="45">
    <w:p w14:paraId="6777DEA5" w14:textId="048B4A07" w:rsidR="00141836" w:rsidRPr="00A15F20" w:rsidRDefault="00005786" w:rsidP="00A15F20">
      <w:pPr>
        <w:pStyle w:val="Footnote-Text"/>
        <w:tabs>
          <w:tab w:val="clear" w:pos="1247"/>
          <w:tab w:val="clear" w:pos="1814"/>
          <w:tab w:val="clear" w:pos="2381"/>
          <w:tab w:val="clear" w:pos="2948"/>
          <w:tab w:val="clear" w:pos="3515"/>
          <w:tab w:val="clear" w:pos="4082"/>
        </w:tabs>
        <w:bidi/>
        <w:spacing w:before="0" w:line="280" w:lineRule="exact"/>
        <w:ind w:left="1134"/>
        <w:jc w:val="both"/>
        <w:textDirection w:val="tbRlV"/>
        <w:rPr>
          <w:rFonts w:ascii="Simplified Arabic" w:hAnsi="Simplified Arabic" w:cs="Simplified Arabic"/>
          <w:sz w:val="20"/>
          <w:lang w:val="ar-SA" w:eastAsia="zh-TW" w:bidi="en-GB"/>
        </w:rPr>
      </w:pPr>
      <w:r>
        <w:rPr>
          <w:rFonts w:ascii="Simplified Arabic" w:hAnsi="Simplified Arabic" w:cs="Simplified Arabic"/>
          <w:sz w:val="20"/>
        </w:rPr>
        <w:t>)</w:t>
      </w:r>
      <w:r w:rsidR="00141836" w:rsidRPr="00A15F20">
        <w:rPr>
          <w:rStyle w:val="FootnoteReference"/>
          <w:rFonts w:ascii="Simplified Arabic" w:hAnsi="Simplified Arabic" w:cs="Simplified Arabic"/>
          <w:sz w:val="20"/>
          <w:vertAlign w:val="baseline"/>
          <w:rtl/>
        </w:rPr>
        <w:footnoteRef/>
      </w:r>
      <w:r>
        <w:rPr>
          <w:rFonts w:ascii="Simplified Arabic" w:hAnsi="Simplified Arabic" w:cs="Simplified Arabic"/>
          <w:sz w:val="20"/>
        </w:rPr>
        <w:t>(</w:t>
      </w:r>
      <w:r w:rsidR="00141836" w:rsidRPr="00A15F20">
        <w:rPr>
          <w:rFonts w:ascii="Simplified Arabic" w:hAnsi="Simplified Arabic" w:cs="Simplified Arabic"/>
          <w:sz w:val="20"/>
          <w:rtl/>
        </w:rPr>
        <w:t xml:space="preserve"> عقب الاجتماع السادس لمؤتمر الأطراف، أصبحت تواريخ جديدة متاحة في مكان انعقاد المؤتمر، وهو مركز جنيف الدولي للمؤتمرات، للفترة من 6 إلى 10 أيلول/سبتمبر 2027، وفي ضوء هذا التطور، وتفاديا لتغيير المدة المعتادة لفترة ما بين الدورات، وافق المكتب في كانون الأول/ديسمبر 2025 على عقد الاجتماع السابع لمؤتمر الأطراف في مركز المؤتمرات الدولي في جنيف في الفترة من 6 إلى 10 أيلول/سبتمبر 2027، على أن تعقد الاجتماعات التحضيرية الإقليمية في 5 أيلول/سبتمبر 2027.</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F74249" w14:textId="488D16A6" w:rsidR="00D56103" w:rsidRPr="00A454A7" w:rsidRDefault="002268C7" w:rsidP="002268C7">
    <w:pPr>
      <w:pStyle w:val="Header-pool"/>
      <w:tabs>
        <w:tab w:val="clear" w:pos="624"/>
        <w:tab w:val="clear" w:pos="1247"/>
        <w:tab w:val="clear" w:pos="1871"/>
        <w:tab w:val="clear" w:pos="2495"/>
        <w:tab w:val="clear" w:pos="3119"/>
        <w:tab w:val="clear" w:pos="3742"/>
        <w:tab w:val="clear" w:pos="4366"/>
        <w:tab w:val="clear" w:pos="9072"/>
      </w:tabs>
      <w:bidi/>
      <w:spacing w:after="0"/>
      <w:rPr>
        <w:sz w:val="17"/>
        <w:szCs w:val="17"/>
      </w:rPr>
    </w:pPr>
    <w:r w:rsidRPr="00A454A7">
      <w:rPr>
        <w:sz w:val="17"/>
        <w:szCs w:val="17"/>
      </w:rPr>
      <w:fldChar w:fldCharType="begin"/>
    </w:r>
    <w:r w:rsidRPr="00A454A7">
      <w:rPr>
        <w:sz w:val="17"/>
        <w:szCs w:val="17"/>
      </w:rPr>
      <w:instrText xml:space="preserve"> StyleRef A_Symbol </w:instrText>
    </w:r>
    <w:r w:rsidRPr="00A454A7">
      <w:rPr>
        <w:sz w:val="17"/>
        <w:szCs w:val="17"/>
      </w:rPr>
      <w:fldChar w:fldCharType="separate"/>
    </w:r>
    <w:r w:rsidR="001000F1">
      <w:rPr>
        <w:noProof/>
        <w:sz w:val="17"/>
        <w:szCs w:val="17"/>
      </w:rPr>
      <w:t>UNEP/MC/COP.6/25/Add.1</w:t>
    </w:r>
    <w:r w:rsidRPr="00A454A7">
      <w:rPr>
        <w:sz w:val="17"/>
        <w:szCs w:val="17"/>
      </w:rPr>
      <w:fldChar w:fldCharType="end"/>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D56601B" w14:textId="65D74D9F" w:rsidR="00D56103" w:rsidRPr="00A454A7" w:rsidRDefault="002268C7" w:rsidP="002268C7">
    <w:pPr>
      <w:pStyle w:val="Header-pool"/>
      <w:tabs>
        <w:tab w:val="clear" w:pos="624"/>
        <w:tab w:val="clear" w:pos="1247"/>
        <w:tab w:val="clear" w:pos="1871"/>
        <w:tab w:val="clear" w:pos="2495"/>
        <w:tab w:val="clear" w:pos="3119"/>
        <w:tab w:val="clear" w:pos="3742"/>
        <w:tab w:val="clear" w:pos="4366"/>
        <w:tab w:val="clear" w:pos="9072"/>
      </w:tabs>
      <w:spacing w:after="0"/>
      <w:rPr>
        <w:sz w:val="17"/>
        <w:szCs w:val="17"/>
      </w:rPr>
    </w:pPr>
    <w:r w:rsidRPr="00A454A7">
      <w:rPr>
        <w:sz w:val="17"/>
        <w:szCs w:val="17"/>
      </w:rPr>
      <w:fldChar w:fldCharType="begin"/>
    </w:r>
    <w:r w:rsidRPr="00A454A7">
      <w:rPr>
        <w:sz w:val="17"/>
        <w:szCs w:val="17"/>
      </w:rPr>
      <w:instrText xml:space="preserve"> StyleRef A_Symbol </w:instrText>
    </w:r>
    <w:r w:rsidRPr="00A454A7">
      <w:rPr>
        <w:sz w:val="17"/>
        <w:szCs w:val="17"/>
      </w:rPr>
      <w:fldChar w:fldCharType="separate"/>
    </w:r>
    <w:r w:rsidR="001000F1">
      <w:rPr>
        <w:noProof/>
        <w:sz w:val="17"/>
        <w:szCs w:val="17"/>
      </w:rPr>
      <w:t>UNEP/MC/COP.6/25/Add.1</w:t>
    </w:r>
    <w:r w:rsidRPr="00A454A7">
      <w:rPr>
        <w:sz w:val="17"/>
        <w:szCs w:val="17"/>
      </w:rPr>
      <w:fldChar w:fldCharType="end"/>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CA559D9" w14:textId="77777777" w:rsidR="00141836" w:rsidRPr="00702F3F" w:rsidRDefault="00141836" w:rsidP="00702F3F">
    <w:pPr>
      <w:pStyle w:val="Header-pool"/>
      <w:bidi/>
      <w:spacing w:after="0"/>
      <w:textDirection w:val="tbRlV"/>
      <w:rPr>
        <w:sz w:val="17"/>
        <w:szCs w:val="17"/>
        <w:lang w:val="ar-SA" w:eastAsia="zh-TW" w:bidi="en-GB"/>
      </w:rPr>
    </w:pPr>
    <w:r w:rsidRPr="00702F3F">
      <w:rPr>
        <w:bCs/>
        <w:sz w:val="17"/>
        <w:szCs w:val="17"/>
      </w:rPr>
      <w:t>UNEP/MC/COP.6/25/Add.1</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289C43" w14:textId="77777777" w:rsidR="00141836" w:rsidRPr="00702F3F" w:rsidRDefault="00141836" w:rsidP="00702F3F">
    <w:pPr>
      <w:pStyle w:val="Header-pool"/>
      <w:tabs>
        <w:tab w:val="clear" w:pos="624"/>
        <w:tab w:val="clear" w:pos="1247"/>
        <w:tab w:val="clear" w:pos="1871"/>
        <w:tab w:val="clear" w:pos="2495"/>
        <w:tab w:val="clear" w:pos="3119"/>
        <w:tab w:val="clear" w:pos="3742"/>
        <w:tab w:val="clear" w:pos="4366"/>
        <w:tab w:val="clear" w:pos="9072"/>
      </w:tabs>
      <w:bidi/>
      <w:spacing w:after="0"/>
      <w:jc w:val="right"/>
      <w:textDirection w:val="tbRlV"/>
      <w:rPr>
        <w:sz w:val="17"/>
        <w:szCs w:val="17"/>
        <w:lang w:val="ar-SA" w:eastAsia="zh-TW" w:bidi="en-GB"/>
      </w:rPr>
    </w:pPr>
    <w:r w:rsidRPr="00702F3F">
      <w:rPr>
        <w:bCs/>
        <w:sz w:val="17"/>
        <w:szCs w:val="17"/>
      </w:rPr>
      <w:t>UNEP/MC/COP.6/25/Add.1</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6E335C" w14:textId="4CE1E952" w:rsidR="00061BBD" w:rsidRPr="00E226D0" w:rsidRDefault="00061BBD" w:rsidP="00E226D0">
    <w:pPr>
      <w:pStyle w:val="Header-pool"/>
      <w:tabs>
        <w:tab w:val="clear" w:pos="624"/>
        <w:tab w:val="clear" w:pos="1247"/>
        <w:tab w:val="clear" w:pos="1871"/>
        <w:tab w:val="clear" w:pos="2495"/>
        <w:tab w:val="clear" w:pos="3119"/>
        <w:tab w:val="clear" w:pos="3742"/>
        <w:tab w:val="clear" w:pos="4366"/>
        <w:tab w:val="clear" w:pos="9072"/>
      </w:tabs>
      <w:bidi/>
      <w:spacing w:after="0"/>
      <w:rPr>
        <w:sz w:val="17"/>
        <w:szCs w:val="17"/>
      </w:rPr>
    </w:pPr>
    <w:r w:rsidRPr="00E226D0">
      <w:rPr>
        <w:sz w:val="17"/>
        <w:szCs w:val="17"/>
      </w:rPr>
      <w:fldChar w:fldCharType="begin"/>
    </w:r>
    <w:r w:rsidRPr="00E226D0">
      <w:rPr>
        <w:sz w:val="17"/>
        <w:szCs w:val="17"/>
      </w:rPr>
      <w:instrText xml:space="preserve"> StyleRef A_Symbol </w:instrText>
    </w:r>
    <w:r w:rsidRPr="00E226D0">
      <w:rPr>
        <w:sz w:val="17"/>
        <w:szCs w:val="17"/>
      </w:rPr>
      <w:fldChar w:fldCharType="separate"/>
    </w:r>
    <w:r w:rsidR="001000F1">
      <w:rPr>
        <w:noProof/>
        <w:sz w:val="17"/>
        <w:szCs w:val="17"/>
      </w:rPr>
      <w:t>UNEP/MC/COP.6/25/Add.1</w:t>
    </w:r>
    <w:r w:rsidRPr="00E226D0">
      <w:rPr>
        <w:sz w:val="17"/>
        <w:szCs w:val="17"/>
      </w:rPr>
      <w:fldChar w:fldCharType="end"/>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56DBB0" w14:textId="29D271B3" w:rsidR="00061BBD" w:rsidRPr="00E226D0" w:rsidRDefault="00061BBD" w:rsidP="00E226D0">
    <w:pPr>
      <w:pStyle w:val="Header-pool"/>
      <w:tabs>
        <w:tab w:val="clear" w:pos="624"/>
        <w:tab w:val="clear" w:pos="1247"/>
        <w:tab w:val="clear" w:pos="1871"/>
        <w:tab w:val="clear" w:pos="2495"/>
        <w:tab w:val="clear" w:pos="3119"/>
        <w:tab w:val="clear" w:pos="3742"/>
        <w:tab w:val="clear" w:pos="4366"/>
        <w:tab w:val="clear" w:pos="9072"/>
      </w:tabs>
      <w:bidi/>
      <w:spacing w:after="0"/>
      <w:jc w:val="right"/>
      <w:rPr>
        <w:sz w:val="17"/>
        <w:szCs w:val="17"/>
      </w:rPr>
    </w:pPr>
    <w:r w:rsidRPr="00E226D0">
      <w:rPr>
        <w:sz w:val="17"/>
        <w:szCs w:val="17"/>
      </w:rPr>
      <w:fldChar w:fldCharType="begin"/>
    </w:r>
    <w:r w:rsidRPr="00E226D0">
      <w:rPr>
        <w:sz w:val="17"/>
        <w:szCs w:val="17"/>
      </w:rPr>
      <w:instrText xml:space="preserve"> StyleRef A_Symbol </w:instrText>
    </w:r>
    <w:r w:rsidRPr="00E226D0">
      <w:rPr>
        <w:sz w:val="17"/>
        <w:szCs w:val="17"/>
      </w:rPr>
      <w:fldChar w:fldCharType="separate"/>
    </w:r>
    <w:r w:rsidR="001000F1">
      <w:rPr>
        <w:noProof/>
        <w:sz w:val="17"/>
        <w:szCs w:val="17"/>
      </w:rPr>
      <w:t>UNEP/MC/COP.6/25/Add.1</w:t>
    </w:r>
    <w:r w:rsidRPr="00E226D0">
      <w:rPr>
        <w:sz w:val="17"/>
        <w:szCs w:val="17"/>
      </w:rPr>
      <w:fldChar w:fldCharType="end"/>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D6961A" w14:textId="77777777" w:rsidR="00702F3F" w:rsidRPr="00702F3F" w:rsidRDefault="00702F3F" w:rsidP="00702F3F">
    <w:pPr>
      <w:pStyle w:val="Header-pool"/>
      <w:tabs>
        <w:tab w:val="clear" w:pos="624"/>
        <w:tab w:val="clear" w:pos="1247"/>
        <w:tab w:val="clear" w:pos="1871"/>
        <w:tab w:val="clear" w:pos="2495"/>
        <w:tab w:val="clear" w:pos="3119"/>
        <w:tab w:val="clear" w:pos="3742"/>
        <w:tab w:val="clear" w:pos="4366"/>
        <w:tab w:val="clear" w:pos="9072"/>
      </w:tabs>
      <w:bidi/>
      <w:spacing w:after="0"/>
      <w:textDirection w:val="tbRlV"/>
      <w:rPr>
        <w:sz w:val="17"/>
        <w:szCs w:val="17"/>
        <w:lang w:val="ar-SA" w:eastAsia="zh-TW" w:bidi="en-GB"/>
      </w:rPr>
    </w:pPr>
    <w:r w:rsidRPr="00702F3F">
      <w:rPr>
        <w:bCs/>
        <w:sz w:val="17"/>
        <w:szCs w:val="17"/>
      </w:rPr>
      <w:t>UNEP/MC/COP.6/25/Add.1</w:t>
    </w:r>
  </w:p>
  <w:p w14:paraId="31717A85" w14:textId="773C8F5A" w:rsidR="00061BBD" w:rsidRPr="00FF73AE" w:rsidRDefault="00061BBD" w:rsidP="00061BBD">
    <w:pPr>
      <w:pStyle w:val="Normal-pool"/>
      <w:bidi/>
      <w:rPr>
        <w:sz w:val="2"/>
        <w:szCs w:val="2"/>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BF01844"/>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4F18BA88"/>
    <w:lvl w:ilvl="0">
      <w:start w:val="1"/>
      <w:numFmt w:val="decimal"/>
      <w:pStyle w:val="ListNumber4"/>
      <w:lvlText w:val="%1."/>
      <w:lvlJc w:val="left"/>
      <w:pPr>
        <w:tabs>
          <w:tab w:val="num" w:pos="1209"/>
        </w:tabs>
        <w:ind w:left="1209" w:hanging="360"/>
      </w:pPr>
    </w:lvl>
  </w:abstractNum>
  <w:abstractNum w:abstractNumId="2" w15:restartNumberingAfterBreak="0">
    <w:nsid w:val="FFFFFF7E"/>
    <w:multiLevelType w:val="singleLevel"/>
    <w:tmpl w:val="0D66602E"/>
    <w:lvl w:ilvl="0">
      <w:start w:val="1"/>
      <w:numFmt w:val="decimal"/>
      <w:pStyle w:val="ListNumber3"/>
      <w:lvlText w:val="%1."/>
      <w:lvlJc w:val="left"/>
      <w:pPr>
        <w:tabs>
          <w:tab w:val="num" w:pos="926"/>
        </w:tabs>
        <w:ind w:left="926" w:hanging="360"/>
      </w:pPr>
    </w:lvl>
  </w:abstractNum>
  <w:abstractNum w:abstractNumId="3" w15:restartNumberingAfterBreak="0">
    <w:nsid w:val="FFFFFF7F"/>
    <w:multiLevelType w:val="singleLevel"/>
    <w:tmpl w:val="0A7A700C"/>
    <w:lvl w:ilvl="0">
      <w:start w:val="1"/>
      <w:numFmt w:val="decimal"/>
      <w:pStyle w:val="ListNumber2"/>
      <w:lvlText w:val="%1."/>
      <w:lvlJc w:val="left"/>
      <w:pPr>
        <w:tabs>
          <w:tab w:val="num" w:pos="643"/>
        </w:tabs>
        <w:ind w:left="643" w:hanging="360"/>
      </w:pPr>
    </w:lvl>
  </w:abstractNum>
  <w:abstractNum w:abstractNumId="4" w15:restartNumberingAfterBreak="0">
    <w:nsid w:val="FFFFFF80"/>
    <w:multiLevelType w:val="singleLevel"/>
    <w:tmpl w:val="21922EBE"/>
    <w:lvl w:ilvl="0">
      <w:start w:val="1"/>
      <w:numFmt w:val="bullet"/>
      <w:pStyle w:val="ListBullet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E710D2A8"/>
    <w:lvl w:ilvl="0">
      <w:start w:val="1"/>
      <w:numFmt w:val="bullet"/>
      <w:pStyle w:val="ListBullet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8BCEF890"/>
    <w:lvl w:ilvl="0">
      <w:start w:val="1"/>
      <w:numFmt w:val="bullet"/>
      <w:pStyle w:val="ListBullet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3EEBDC6"/>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A9DE1EDC"/>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452654FA"/>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D97E33"/>
    <w:multiLevelType w:val="hybridMultilevel"/>
    <w:tmpl w:val="5B14A686"/>
    <w:lvl w:ilvl="0" w:tplc="6714FA1A">
      <w:start w:val="1"/>
      <w:numFmt w:val="arabicAbjad"/>
      <w:lvlText w:val="(%1)"/>
      <w:lvlJc w:val="left"/>
      <w:pPr>
        <w:ind w:left="2327" w:hanging="360"/>
      </w:pPr>
      <w:rPr>
        <w:rFonts w:hint="default"/>
      </w:rPr>
    </w:lvl>
    <w:lvl w:ilvl="1" w:tplc="04090019" w:tentative="1">
      <w:start w:val="1"/>
      <w:numFmt w:val="lowerLetter"/>
      <w:lvlText w:val="%2."/>
      <w:lvlJc w:val="left"/>
      <w:pPr>
        <w:ind w:left="3047" w:hanging="360"/>
      </w:pPr>
    </w:lvl>
    <w:lvl w:ilvl="2" w:tplc="0409001B" w:tentative="1">
      <w:start w:val="1"/>
      <w:numFmt w:val="lowerRoman"/>
      <w:lvlText w:val="%3."/>
      <w:lvlJc w:val="right"/>
      <w:pPr>
        <w:ind w:left="3767" w:hanging="180"/>
      </w:pPr>
    </w:lvl>
    <w:lvl w:ilvl="3" w:tplc="0409000F" w:tentative="1">
      <w:start w:val="1"/>
      <w:numFmt w:val="decimal"/>
      <w:lvlText w:val="%4."/>
      <w:lvlJc w:val="left"/>
      <w:pPr>
        <w:ind w:left="4487" w:hanging="360"/>
      </w:pPr>
    </w:lvl>
    <w:lvl w:ilvl="4" w:tplc="04090019" w:tentative="1">
      <w:start w:val="1"/>
      <w:numFmt w:val="lowerLetter"/>
      <w:lvlText w:val="%5."/>
      <w:lvlJc w:val="left"/>
      <w:pPr>
        <w:ind w:left="5207" w:hanging="360"/>
      </w:pPr>
    </w:lvl>
    <w:lvl w:ilvl="5" w:tplc="0409001B" w:tentative="1">
      <w:start w:val="1"/>
      <w:numFmt w:val="lowerRoman"/>
      <w:lvlText w:val="%6."/>
      <w:lvlJc w:val="right"/>
      <w:pPr>
        <w:ind w:left="5927" w:hanging="180"/>
      </w:pPr>
    </w:lvl>
    <w:lvl w:ilvl="6" w:tplc="0409000F" w:tentative="1">
      <w:start w:val="1"/>
      <w:numFmt w:val="decimal"/>
      <w:lvlText w:val="%7."/>
      <w:lvlJc w:val="left"/>
      <w:pPr>
        <w:ind w:left="6647" w:hanging="360"/>
      </w:pPr>
    </w:lvl>
    <w:lvl w:ilvl="7" w:tplc="04090019" w:tentative="1">
      <w:start w:val="1"/>
      <w:numFmt w:val="lowerLetter"/>
      <w:lvlText w:val="%8."/>
      <w:lvlJc w:val="left"/>
      <w:pPr>
        <w:ind w:left="7367" w:hanging="360"/>
      </w:pPr>
    </w:lvl>
    <w:lvl w:ilvl="8" w:tplc="0409001B" w:tentative="1">
      <w:start w:val="1"/>
      <w:numFmt w:val="lowerRoman"/>
      <w:lvlText w:val="%9."/>
      <w:lvlJc w:val="right"/>
      <w:pPr>
        <w:ind w:left="8087" w:hanging="180"/>
      </w:pPr>
    </w:lvl>
  </w:abstractNum>
  <w:abstractNum w:abstractNumId="11" w15:restartNumberingAfterBreak="0">
    <w:nsid w:val="0484695B"/>
    <w:multiLevelType w:val="hybridMultilevel"/>
    <w:tmpl w:val="71983B60"/>
    <w:lvl w:ilvl="0" w:tplc="E71223A4">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2" w15:restartNumberingAfterBreak="0">
    <w:nsid w:val="048E7BB2"/>
    <w:multiLevelType w:val="hybridMultilevel"/>
    <w:tmpl w:val="78C0EA1E"/>
    <w:lvl w:ilvl="0" w:tplc="0B3AF1E4">
      <w:start w:val="1"/>
      <w:numFmt w:val="decimal"/>
      <w:lvlText w:val="%1."/>
      <w:lvlJc w:val="left"/>
      <w:pPr>
        <w:ind w:left="6911" w:hanging="360"/>
      </w:pPr>
      <w:rPr>
        <w:i w:val="0"/>
        <w:iCs w:val="0"/>
      </w:rPr>
    </w:lvl>
    <w:lvl w:ilvl="1" w:tplc="FFFFFFFF" w:tentative="1">
      <w:start w:val="1"/>
      <w:numFmt w:val="lowerLetter"/>
      <w:lvlText w:val="%2."/>
      <w:lvlJc w:val="left"/>
      <w:pPr>
        <w:ind w:left="7631" w:hanging="360"/>
      </w:pPr>
    </w:lvl>
    <w:lvl w:ilvl="2" w:tplc="FFFFFFFF" w:tentative="1">
      <w:start w:val="1"/>
      <w:numFmt w:val="lowerRoman"/>
      <w:lvlText w:val="%3."/>
      <w:lvlJc w:val="right"/>
      <w:pPr>
        <w:ind w:left="8351" w:hanging="180"/>
      </w:pPr>
    </w:lvl>
    <w:lvl w:ilvl="3" w:tplc="FFFFFFFF" w:tentative="1">
      <w:start w:val="1"/>
      <w:numFmt w:val="decimal"/>
      <w:lvlText w:val="%4."/>
      <w:lvlJc w:val="left"/>
      <w:pPr>
        <w:ind w:left="9071" w:hanging="360"/>
      </w:pPr>
    </w:lvl>
    <w:lvl w:ilvl="4" w:tplc="FFFFFFFF" w:tentative="1">
      <w:start w:val="1"/>
      <w:numFmt w:val="lowerLetter"/>
      <w:lvlText w:val="%5."/>
      <w:lvlJc w:val="left"/>
      <w:pPr>
        <w:ind w:left="9791" w:hanging="360"/>
      </w:pPr>
    </w:lvl>
    <w:lvl w:ilvl="5" w:tplc="FFFFFFFF" w:tentative="1">
      <w:start w:val="1"/>
      <w:numFmt w:val="lowerRoman"/>
      <w:lvlText w:val="%6."/>
      <w:lvlJc w:val="right"/>
      <w:pPr>
        <w:ind w:left="10511" w:hanging="180"/>
      </w:pPr>
    </w:lvl>
    <w:lvl w:ilvl="6" w:tplc="FFFFFFFF" w:tentative="1">
      <w:start w:val="1"/>
      <w:numFmt w:val="decimal"/>
      <w:lvlText w:val="%7."/>
      <w:lvlJc w:val="left"/>
      <w:pPr>
        <w:ind w:left="11231" w:hanging="360"/>
      </w:pPr>
    </w:lvl>
    <w:lvl w:ilvl="7" w:tplc="FFFFFFFF" w:tentative="1">
      <w:start w:val="1"/>
      <w:numFmt w:val="lowerLetter"/>
      <w:lvlText w:val="%8."/>
      <w:lvlJc w:val="left"/>
      <w:pPr>
        <w:ind w:left="11951" w:hanging="360"/>
      </w:pPr>
    </w:lvl>
    <w:lvl w:ilvl="8" w:tplc="FFFFFFFF" w:tentative="1">
      <w:start w:val="1"/>
      <w:numFmt w:val="lowerRoman"/>
      <w:lvlText w:val="%9."/>
      <w:lvlJc w:val="right"/>
      <w:pPr>
        <w:ind w:left="12671" w:hanging="180"/>
      </w:pPr>
    </w:lvl>
  </w:abstractNum>
  <w:abstractNum w:abstractNumId="13" w15:restartNumberingAfterBreak="0">
    <w:nsid w:val="056A6D5F"/>
    <w:multiLevelType w:val="hybridMultilevel"/>
    <w:tmpl w:val="686C86F4"/>
    <w:styleLink w:val="Importeradestilen4"/>
    <w:lvl w:ilvl="0" w:tplc="A948DB4A">
      <w:start w:val="1"/>
      <w:numFmt w:val="lowerRoman"/>
      <w:lvlText w:val="%1."/>
      <w:lvlJc w:val="left"/>
      <w:pPr>
        <w:tabs>
          <w:tab w:val="left" w:pos="1247"/>
          <w:tab w:val="left" w:pos="1814"/>
          <w:tab w:val="num" w:pos="2381"/>
          <w:tab w:val="left" w:pos="2410"/>
          <w:tab w:val="left" w:pos="3515"/>
        </w:tabs>
        <w:ind w:left="2405" w:hanging="662"/>
      </w:pPr>
      <w:rPr>
        <w:rFonts w:hAnsi="Arial Unicode MS" w:cs="Times New Roman"/>
        <w:i/>
        <w:iCs/>
        <w:caps w:val="0"/>
        <w:smallCaps w:val="0"/>
        <w:strike w:val="0"/>
        <w:dstrike w:val="0"/>
        <w:color w:val="000000"/>
        <w:spacing w:val="0"/>
        <w:w w:val="100"/>
        <w:kern w:val="0"/>
        <w:position w:val="0"/>
        <w:u w:val="none"/>
        <w:effect w:val="none"/>
        <w:vertAlign w:val="baseline"/>
      </w:rPr>
    </w:lvl>
    <w:lvl w:ilvl="1" w:tplc="3CF62038">
      <w:start w:val="1"/>
      <w:numFmt w:val="lowerLetter"/>
      <w:lvlText w:val="%2."/>
      <w:lvlJc w:val="left"/>
      <w:pPr>
        <w:tabs>
          <w:tab w:val="left" w:pos="1247"/>
          <w:tab w:val="left" w:pos="1814"/>
          <w:tab w:val="left" w:pos="2381"/>
          <w:tab w:val="left" w:pos="2410"/>
          <w:tab w:val="num" w:pos="3125"/>
          <w:tab w:val="left" w:pos="3515"/>
        </w:tabs>
        <w:ind w:left="3149" w:hanging="586"/>
      </w:pPr>
      <w:rPr>
        <w:rFonts w:hAnsi="Arial Unicode MS" w:cs="Times New Roman"/>
        <w:i/>
        <w:iCs/>
        <w:caps w:val="0"/>
        <w:smallCaps w:val="0"/>
        <w:strike w:val="0"/>
        <w:dstrike w:val="0"/>
        <w:color w:val="000000"/>
        <w:spacing w:val="0"/>
        <w:w w:val="100"/>
        <w:kern w:val="0"/>
        <w:position w:val="0"/>
        <w:u w:val="none"/>
        <w:effect w:val="none"/>
        <w:vertAlign w:val="baseline"/>
      </w:rPr>
    </w:lvl>
    <w:lvl w:ilvl="2" w:tplc="7416E0EE">
      <w:start w:val="1"/>
      <w:numFmt w:val="lowerRoman"/>
      <w:lvlText w:val="%3."/>
      <w:lvlJc w:val="left"/>
      <w:pPr>
        <w:tabs>
          <w:tab w:val="left" w:pos="1247"/>
          <w:tab w:val="left" w:pos="1814"/>
          <w:tab w:val="left" w:pos="2381"/>
          <w:tab w:val="left" w:pos="2410"/>
          <w:tab w:val="num" w:pos="3515"/>
        </w:tabs>
        <w:ind w:left="3539" w:hanging="176"/>
      </w:pPr>
      <w:rPr>
        <w:rFonts w:hAnsi="Arial Unicode MS" w:cs="Times New Roman"/>
        <w:i/>
        <w:iCs/>
        <w:caps w:val="0"/>
        <w:smallCaps w:val="0"/>
        <w:strike w:val="0"/>
        <w:dstrike w:val="0"/>
        <w:color w:val="000000"/>
        <w:spacing w:val="0"/>
        <w:w w:val="100"/>
        <w:kern w:val="0"/>
        <w:position w:val="0"/>
        <w:u w:val="none"/>
        <w:effect w:val="none"/>
        <w:vertAlign w:val="baseline"/>
      </w:rPr>
    </w:lvl>
    <w:lvl w:ilvl="3" w:tplc="8EE08DD6">
      <w:start w:val="1"/>
      <w:numFmt w:val="decimal"/>
      <w:lvlText w:val="%4."/>
      <w:lvlJc w:val="left"/>
      <w:pPr>
        <w:tabs>
          <w:tab w:val="left" w:pos="1247"/>
          <w:tab w:val="left" w:pos="1814"/>
          <w:tab w:val="left" w:pos="2381"/>
          <w:tab w:val="left" w:pos="2410"/>
          <w:tab w:val="left" w:pos="3515"/>
          <w:tab w:val="num" w:pos="4565"/>
        </w:tabs>
        <w:ind w:left="4589" w:hanging="586"/>
      </w:pPr>
      <w:rPr>
        <w:rFonts w:hAnsi="Arial Unicode MS" w:cs="Times New Roman"/>
        <w:i/>
        <w:iCs/>
        <w:caps w:val="0"/>
        <w:smallCaps w:val="0"/>
        <w:strike w:val="0"/>
        <w:dstrike w:val="0"/>
        <w:color w:val="000000"/>
        <w:spacing w:val="0"/>
        <w:w w:val="100"/>
        <w:kern w:val="0"/>
        <w:position w:val="0"/>
        <w:u w:val="none"/>
        <w:effect w:val="none"/>
        <w:vertAlign w:val="baseline"/>
      </w:rPr>
    </w:lvl>
    <w:lvl w:ilvl="4" w:tplc="CF50AE04">
      <w:start w:val="1"/>
      <w:numFmt w:val="lowerLetter"/>
      <w:lvlText w:val="%5."/>
      <w:lvlJc w:val="left"/>
      <w:pPr>
        <w:tabs>
          <w:tab w:val="left" w:pos="1247"/>
          <w:tab w:val="left" w:pos="1814"/>
          <w:tab w:val="left" w:pos="2381"/>
          <w:tab w:val="left" w:pos="2410"/>
          <w:tab w:val="left" w:pos="3515"/>
          <w:tab w:val="num" w:pos="5285"/>
        </w:tabs>
        <w:ind w:left="5309" w:hanging="586"/>
      </w:pPr>
      <w:rPr>
        <w:rFonts w:hAnsi="Arial Unicode MS" w:cs="Times New Roman"/>
        <w:i/>
        <w:iCs/>
        <w:caps w:val="0"/>
        <w:smallCaps w:val="0"/>
        <w:strike w:val="0"/>
        <w:dstrike w:val="0"/>
        <w:color w:val="000000"/>
        <w:spacing w:val="0"/>
        <w:w w:val="100"/>
        <w:kern w:val="0"/>
        <w:position w:val="0"/>
        <w:u w:val="none"/>
        <w:effect w:val="none"/>
        <w:vertAlign w:val="baseline"/>
      </w:rPr>
    </w:lvl>
    <w:lvl w:ilvl="5" w:tplc="3D22CE6A">
      <w:start w:val="1"/>
      <w:numFmt w:val="lowerRoman"/>
      <w:lvlText w:val="%6."/>
      <w:lvlJc w:val="left"/>
      <w:pPr>
        <w:tabs>
          <w:tab w:val="left" w:pos="1247"/>
          <w:tab w:val="left" w:pos="1814"/>
          <w:tab w:val="left" w:pos="2381"/>
          <w:tab w:val="left" w:pos="2410"/>
          <w:tab w:val="left" w:pos="3515"/>
          <w:tab w:val="num" w:pos="6005"/>
        </w:tabs>
        <w:ind w:left="6029" w:hanging="506"/>
      </w:pPr>
      <w:rPr>
        <w:rFonts w:hAnsi="Arial Unicode MS" w:cs="Times New Roman"/>
        <w:i/>
        <w:iCs/>
        <w:caps w:val="0"/>
        <w:smallCaps w:val="0"/>
        <w:strike w:val="0"/>
        <w:dstrike w:val="0"/>
        <w:color w:val="000000"/>
        <w:spacing w:val="0"/>
        <w:w w:val="100"/>
        <w:kern w:val="0"/>
        <w:position w:val="0"/>
        <w:u w:val="none"/>
        <w:effect w:val="none"/>
        <w:vertAlign w:val="baseline"/>
      </w:rPr>
    </w:lvl>
    <w:lvl w:ilvl="6" w:tplc="5268D452">
      <w:start w:val="1"/>
      <w:numFmt w:val="decimal"/>
      <w:lvlText w:val="%7."/>
      <w:lvlJc w:val="left"/>
      <w:pPr>
        <w:tabs>
          <w:tab w:val="left" w:pos="1247"/>
          <w:tab w:val="left" w:pos="1814"/>
          <w:tab w:val="left" w:pos="2381"/>
          <w:tab w:val="left" w:pos="2410"/>
          <w:tab w:val="left" w:pos="3515"/>
          <w:tab w:val="num" w:pos="6725"/>
        </w:tabs>
        <w:ind w:left="6749" w:hanging="586"/>
      </w:pPr>
      <w:rPr>
        <w:rFonts w:hAnsi="Arial Unicode MS" w:cs="Times New Roman"/>
        <w:i/>
        <w:iCs/>
        <w:caps w:val="0"/>
        <w:smallCaps w:val="0"/>
        <w:strike w:val="0"/>
        <w:dstrike w:val="0"/>
        <w:color w:val="000000"/>
        <w:spacing w:val="0"/>
        <w:w w:val="100"/>
        <w:kern w:val="0"/>
        <w:position w:val="0"/>
        <w:u w:val="none"/>
        <w:effect w:val="none"/>
        <w:vertAlign w:val="baseline"/>
      </w:rPr>
    </w:lvl>
    <w:lvl w:ilvl="7" w:tplc="F496AE96">
      <w:start w:val="1"/>
      <w:numFmt w:val="lowerLetter"/>
      <w:lvlText w:val="%8."/>
      <w:lvlJc w:val="left"/>
      <w:pPr>
        <w:tabs>
          <w:tab w:val="left" w:pos="1247"/>
          <w:tab w:val="left" w:pos="1814"/>
          <w:tab w:val="left" w:pos="2381"/>
          <w:tab w:val="left" w:pos="2410"/>
          <w:tab w:val="left" w:pos="3515"/>
          <w:tab w:val="num" w:pos="7445"/>
        </w:tabs>
        <w:ind w:left="7469" w:hanging="586"/>
      </w:pPr>
      <w:rPr>
        <w:rFonts w:hAnsi="Arial Unicode MS" w:cs="Times New Roman"/>
        <w:i/>
        <w:iCs/>
        <w:caps w:val="0"/>
        <w:smallCaps w:val="0"/>
        <w:strike w:val="0"/>
        <w:dstrike w:val="0"/>
        <w:color w:val="000000"/>
        <w:spacing w:val="0"/>
        <w:w w:val="100"/>
        <w:kern w:val="0"/>
        <w:position w:val="0"/>
        <w:u w:val="none"/>
        <w:effect w:val="none"/>
        <w:vertAlign w:val="baseline"/>
      </w:rPr>
    </w:lvl>
    <w:lvl w:ilvl="8" w:tplc="31D8BC1C">
      <w:start w:val="1"/>
      <w:numFmt w:val="lowerRoman"/>
      <w:lvlText w:val="%9."/>
      <w:lvlJc w:val="left"/>
      <w:pPr>
        <w:tabs>
          <w:tab w:val="left" w:pos="1247"/>
          <w:tab w:val="left" w:pos="1814"/>
          <w:tab w:val="left" w:pos="2381"/>
          <w:tab w:val="left" w:pos="2410"/>
          <w:tab w:val="left" w:pos="3515"/>
          <w:tab w:val="num" w:pos="8165"/>
        </w:tabs>
        <w:ind w:left="8189" w:hanging="506"/>
      </w:pPr>
      <w:rPr>
        <w:rFonts w:hAnsi="Arial Unicode MS" w:cs="Times New Roman"/>
        <w:i/>
        <w:iCs/>
        <w:caps w:val="0"/>
        <w:smallCaps w:val="0"/>
        <w:strike w:val="0"/>
        <w:dstrike w:val="0"/>
        <w:color w:val="000000"/>
        <w:spacing w:val="0"/>
        <w:w w:val="100"/>
        <w:kern w:val="0"/>
        <w:position w:val="0"/>
        <w:u w:val="none"/>
        <w:effect w:val="none"/>
        <w:vertAlign w:val="baseline"/>
      </w:rPr>
    </w:lvl>
  </w:abstractNum>
  <w:abstractNum w:abstractNumId="14" w15:restartNumberingAfterBreak="0">
    <w:nsid w:val="056C2866"/>
    <w:multiLevelType w:val="hybridMultilevel"/>
    <w:tmpl w:val="CB6EDB16"/>
    <w:lvl w:ilvl="0" w:tplc="5E2A08EA">
      <w:start w:val="1"/>
      <w:numFmt w:val="bullet"/>
      <w:lvlText w:val=""/>
      <w:lvlJc w:val="left"/>
      <w:pPr>
        <w:ind w:left="1620" w:hanging="360"/>
      </w:pPr>
      <w:rPr>
        <w:rFonts w:ascii="Symbol" w:hAnsi="Symbol" w:hint="default"/>
        <w:b w:val="0"/>
        <w:i w:val="0"/>
        <w:caps w:val="0"/>
        <w:smallCaps w:val="0"/>
        <w:strike w:val="0"/>
        <w:dstrike w:val="0"/>
        <w:color w:val="000000"/>
        <w:spacing w:val="0"/>
        <w:w w:val="100"/>
        <w:kern w:val="0"/>
        <w:position w:val="0"/>
        <w:sz w:val="20"/>
        <w:szCs w:val="2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4090001">
      <w:start w:val="1"/>
      <w:numFmt w:val="bullet"/>
      <w:lvlText w:val=""/>
      <w:lvlJc w:val="left"/>
      <w:pPr>
        <w:ind w:left="984" w:hanging="360"/>
      </w:pPr>
      <w:rPr>
        <w:rFonts w:ascii="Symbol" w:hAnsi="Symbol"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5" w15:restartNumberingAfterBreak="0">
    <w:nsid w:val="05D1585F"/>
    <w:multiLevelType w:val="hybridMultilevel"/>
    <w:tmpl w:val="1FF0901A"/>
    <w:styleLink w:val="ImportedStyle2"/>
    <w:lvl w:ilvl="0" w:tplc="E35276A8">
      <w:start w:val="1"/>
      <w:numFmt w:val="decimal"/>
      <w:lvlText w:val="%1."/>
      <w:lvlJc w:val="left"/>
      <w:pPr>
        <w:tabs>
          <w:tab w:val="left" w:pos="1021"/>
          <w:tab w:val="left" w:pos="1134"/>
          <w:tab w:val="num" w:pos="1843"/>
        </w:tabs>
        <w:ind w:left="1134" w:firstLine="0"/>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97C62F14">
      <w:start w:val="1"/>
      <w:numFmt w:val="lowerLetter"/>
      <w:lvlText w:val="%2."/>
      <w:lvlJc w:val="left"/>
      <w:pPr>
        <w:tabs>
          <w:tab w:val="left" w:pos="1021"/>
          <w:tab w:val="left" w:pos="1134"/>
          <w:tab w:val="left" w:pos="1843"/>
          <w:tab w:val="num" w:pos="2149"/>
        </w:tabs>
        <w:ind w:left="1440" w:firstLine="34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95CACF9E">
      <w:start w:val="1"/>
      <w:numFmt w:val="lowerRoman"/>
      <w:lvlText w:val="%3."/>
      <w:lvlJc w:val="left"/>
      <w:pPr>
        <w:tabs>
          <w:tab w:val="left" w:pos="1021"/>
          <w:tab w:val="left" w:pos="1134"/>
          <w:tab w:val="left" w:pos="1843"/>
          <w:tab w:val="num" w:pos="2869"/>
        </w:tabs>
        <w:ind w:left="2160" w:firstLine="41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57A0222E">
      <w:start w:val="1"/>
      <w:numFmt w:val="decimal"/>
      <w:lvlText w:val="%4."/>
      <w:lvlJc w:val="left"/>
      <w:pPr>
        <w:tabs>
          <w:tab w:val="left" w:pos="1021"/>
          <w:tab w:val="left" w:pos="1134"/>
          <w:tab w:val="left" w:pos="1843"/>
          <w:tab w:val="num" w:pos="3589"/>
        </w:tabs>
        <w:ind w:left="2880" w:firstLine="34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9BEC1EB0">
      <w:start w:val="1"/>
      <w:numFmt w:val="lowerLetter"/>
      <w:lvlText w:val="%5."/>
      <w:lvlJc w:val="left"/>
      <w:pPr>
        <w:tabs>
          <w:tab w:val="left" w:pos="1021"/>
          <w:tab w:val="left" w:pos="1134"/>
          <w:tab w:val="left" w:pos="1843"/>
          <w:tab w:val="num" w:pos="4309"/>
        </w:tabs>
        <w:ind w:left="3600" w:firstLine="34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9D52E044">
      <w:start w:val="1"/>
      <w:numFmt w:val="lowerRoman"/>
      <w:lvlText w:val="%6."/>
      <w:lvlJc w:val="left"/>
      <w:pPr>
        <w:tabs>
          <w:tab w:val="left" w:pos="1021"/>
          <w:tab w:val="left" w:pos="1134"/>
          <w:tab w:val="left" w:pos="1843"/>
          <w:tab w:val="num" w:pos="5029"/>
        </w:tabs>
        <w:ind w:left="4320" w:firstLine="41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1F94F072">
      <w:start w:val="1"/>
      <w:numFmt w:val="decimal"/>
      <w:lvlText w:val="%7."/>
      <w:lvlJc w:val="left"/>
      <w:pPr>
        <w:tabs>
          <w:tab w:val="left" w:pos="1021"/>
          <w:tab w:val="left" w:pos="1134"/>
          <w:tab w:val="left" w:pos="1843"/>
          <w:tab w:val="num" w:pos="5749"/>
        </w:tabs>
        <w:ind w:left="5040" w:firstLine="34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EC865EC0">
      <w:start w:val="1"/>
      <w:numFmt w:val="lowerLetter"/>
      <w:lvlText w:val="%8."/>
      <w:lvlJc w:val="left"/>
      <w:pPr>
        <w:tabs>
          <w:tab w:val="left" w:pos="1021"/>
          <w:tab w:val="left" w:pos="1134"/>
          <w:tab w:val="left" w:pos="1843"/>
          <w:tab w:val="num" w:pos="6469"/>
        </w:tabs>
        <w:ind w:left="5760" w:firstLine="34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80C4506E">
      <w:start w:val="1"/>
      <w:numFmt w:val="lowerRoman"/>
      <w:lvlText w:val="%9."/>
      <w:lvlJc w:val="left"/>
      <w:pPr>
        <w:tabs>
          <w:tab w:val="left" w:pos="1021"/>
          <w:tab w:val="left" w:pos="1134"/>
          <w:tab w:val="left" w:pos="1843"/>
          <w:tab w:val="num" w:pos="7189"/>
        </w:tabs>
        <w:ind w:left="6480" w:firstLine="419"/>
      </w:pPr>
      <w:rPr>
        <w:rFonts w:hAnsi="Arial Unicode M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6" w15:restartNumberingAfterBreak="0">
    <w:nsid w:val="05DA1BBC"/>
    <w:multiLevelType w:val="multilevel"/>
    <w:tmpl w:val="30ACBFE0"/>
    <w:lvl w:ilvl="0">
      <w:start w:val="1"/>
      <w:numFmt w:val="decimal"/>
      <w:lvlText w:val="%1."/>
      <w:lvlJc w:val="left"/>
      <w:pPr>
        <w:tabs>
          <w:tab w:val="num" w:pos="567"/>
        </w:tabs>
        <w:ind w:left="1247" w:firstLine="0"/>
      </w:pPr>
      <w:rPr>
        <w:rFonts w:hint="default"/>
      </w:rPr>
    </w:lvl>
    <w:lvl w:ilvl="1">
      <w:start w:val="1"/>
      <w:numFmt w:val="arabicAbjad"/>
      <w:lvlText w:val="(%2)"/>
      <w:lvlJc w:val="left"/>
      <w:pPr>
        <w:tabs>
          <w:tab w:val="num" w:pos="567"/>
        </w:tabs>
        <w:ind w:left="1247" w:firstLine="567"/>
      </w:pPr>
      <w:rPr>
        <w:rFonts w:hint="default"/>
      </w:rPr>
    </w:lvl>
    <w:lvl w:ilvl="2">
      <w:start w:val="1"/>
      <w:numFmt w:val="arabicAbjad"/>
      <w:lvlText w:val="(%3)"/>
      <w:lvlJc w:val="left"/>
      <w:pPr>
        <w:tabs>
          <w:tab w:val="num" w:pos="567"/>
        </w:tabs>
        <w:ind w:left="2948" w:hanging="567"/>
      </w:pPr>
      <w:rPr>
        <w:rFonts w:hint="default"/>
      </w:rPr>
    </w:lvl>
    <w:lvl w:ilvl="3">
      <w:start w:val="1"/>
      <w:numFmt w:val="lowerLetter"/>
      <w:lvlText w:val="%4."/>
      <w:lvlJc w:val="left"/>
      <w:pPr>
        <w:tabs>
          <w:tab w:val="num" w:pos="567"/>
        </w:tabs>
        <w:ind w:left="3515" w:hanging="567"/>
      </w:pPr>
      <w:rPr>
        <w:rFonts w:hint="default"/>
      </w:rPr>
    </w:lvl>
    <w:lvl w:ilvl="4">
      <w:start w:val="1"/>
      <w:numFmt w:val="lowerRoman"/>
      <w:lvlText w:val="%5."/>
      <w:lvlJc w:val="left"/>
      <w:pPr>
        <w:tabs>
          <w:tab w:val="num" w:pos="567"/>
        </w:tabs>
        <w:ind w:left="4082" w:hanging="567"/>
      </w:pPr>
      <w:rPr>
        <w:rFonts w:hint="default"/>
      </w:rPr>
    </w:lvl>
    <w:lvl w:ilvl="5">
      <w:start w:val="1"/>
      <w:numFmt w:val="lowerRoman"/>
      <w:lvlText w:val="%6."/>
      <w:lvlJc w:val="right"/>
      <w:pPr>
        <w:tabs>
          <w:tab w:val="num" w:pos="7835"/>
        </w:tabs>
        <w:ind w:left="7835" w:hanging="180"/>
      </w:pPr>
      <w:rPr>
        <w:rFonts w:hint="default"/>
      </w:rPr>
    </w:lvl>
    <w:lvl w:ilvl="6">
      <w:start w:val="1"/>
      <w:numFmt w:val="decimal"/>
      <w:lvlText w:val="%7."/>
      <w:lvlJc w:val="left"/>
      <w:pPr>
        <w:tabs>
          <w:tab w:val="num" w:pos="8555"/>
        </w:tabs>
        <w:ind w:left="8555" w:hanging="360"/>
      </w:pPr>
      <w:rPr>
        <w:rFonts w:hint="default"/>
      </w:rPr>
    </w:lvl>
    <w:lvl w:ilvl="7">
      <w:start w:val="1"/>
      <w:numFmt w:val="lowerLetter"/>
      <w:lvlText w:val="%8."/>
      <w:lvlJc w:val="left"/>
      <w:pPr>
        <w:tabs>
          <w:tab w:val="num" w:pos="9275"/>
        </w:tabs>
        <w:ind w:left="9275" w:hanging="360"/>
      </w:pPr>
      <w:rPr>
        <w:rFonts w:hint="default"/>
      </w:rPr>
    </w:lvl>
    <w:lvl w:ilvl="8">
      <w:start w:val="1"/>
      <w:numFmt w:val="lowerRoman"/>
      <w:lvlText w:val="%9."/>
      <w:lvlJc w:val="right"/>
      <w:pPr>
        <w:tabs>
          <w:tab w:val="num" w:pos="9995"/>
        </w:tabs>
        <w:ind w:left="9995" w:hanging="180"/>
      </w:pPr>
      <w:rPr>
        <w:rFonts w:hint="default"/>
      </w:rPr>
    </w:lvl>
  </w:abstractNum>
  <w:abstractNum w:abstractNumId="17" w15:restartNumberingAfterBreak="0">
    <w:nsid w:val="063415E7"/>
    <w:multiLevelType w:val="hybridMultilevel"/>
    <w:tmpl w:val="D4683434"/>
    <w:lvl w:ilvl="0" w:tplc="B776CA36">
      <w:start w:val="1"/>
      <w:numFmt w:val="arabicAbjad"/>
      <w:lvlText w:val="(%1)"/>
      <w:lvlJc w:val="left"/>
      <w:pPr>
        <w:ind w:left="3218" w:hanging="360"/>
      </w:pPr>
      <w:rPr>
        <w:rFonts w:hint="default"/>
      </w:rPr>
    </w:lvl>
    <w:lvl w:ilvl="1" w:tplc="08090019">
      <w:start w:val="1"/>
      <w:numFmt w:val="lowerLetter"/>
      <w:lvlText w:val="%2."/>
      <w:lvlJc w:val="left"/>
      <w:pPr>
        <w:ind w:left="3938" w:hanging="360"/>
      </w:pPr>
    </w:lvl>
    <w:lvl w:ilvl="2" w:tplc="0809001B">
      <w:start w:val="1"/>
      <w:numFmt w:val="lowerRoman"/>
      <w:lvlText w:val="%3."/>
      <w:lvlJc w:val="right"/>
      <w:pPr>
        <w:ind w:left="4658" w:hanging="180"/>
      </w:pPr>
    </w:lvl>
    <w:lvl w:ilvl="3" w:tplc="0809000F" w:tentative="1">
      <w:start w:val="1"/>
      <w:numFmt w:val="decimal"/>
      <w:lvlText w:val="%4."/>
      <w:lvlJc w:val="left"/>
      <w:pPr>
        <w:ind w:left="5378" w:hanging="360"/>
      </w:pPr>
    </w:lvl>
    <w:lvl w:ilvl="4" w:tplc="08090019" w:tentative="1">
      <w:start w:val="1"/>
      <w:numFmt w:val="lowerLetter"/>
      <w:lvlText w:val="%5."/>
      <w:lvlJc w:val="left"/>
      <w:pPr>
        <w:ind w:left="6098" w:hanging="360"/>
      </w:pPr>
    </w:lvl>
    <w:lvl w:ilvl="5" w:tplc="0809001B" w:tentative="1">
      <w:start w:val="1"/>
      <w:numFmt w:val="lowerRoman"/>
      <w:lvlText w:val="%6."/>
      <w:lvlJc w:val="right"/>
      <w:pPr>
        <w:ind w:left="6818" w:hanging="180"/>
      </w:pPr>
    </w:lvl>
    <w:lvl w:ilvl="6" w:tplc="0809000F" w:tentative="1">
      <w:start w:val="1"/>
      <w:numFmt w:val="decimal"/>
      <w:lvlText w:val="%7."/>
      <w:lvlJc w:val="left"/>
      <w:pPr>
        <w:ind w:left="7538" w:hanging="360"/>
      </w:pPr>
    </w:lvl>
    <w:lvl w:ilvl="7" w:tplc="08090019" w:tentative="1">
      <w:start w:val="1"/>
      <w:numFmt w:val="lowerLetter"/>
      <w:lvlText w:val="%8."/>
      <w:lvlJc w:val="left"/>
      <w:pPr>
        <w:ind w:left="8258" w:hanging="360"/>
      </w:pPr>
    </w:lvl>
    <w:lvl w:ilvl="8" w:tplc="0809001B" w:tentative="1">
      <w:start w:val="1"/>
      <w:numFmt w:val="lowerRoman"/>
      <w:lvlText w:val="%9."/>
      <w:lvlJc w:val="right"/>
      <w:pPr>
        <w:ind w:left="8978" w:hanging="180"/>
      </w:pPr>
    </w:lvl>
  </w:abstractNum>
  <w:abstractNum w:abstractNumId="18" w15:restartNumberingAfterBreak="0">
    <w:nsid w:val="064834BD"/>
    <w:multiLevelType w:val="hybridMultilevel"/>
    <w:tmpl w:val="E9D2B9D4"/>
    <w:styleLink w:val="Importeradestilen14"/>
    <w:lvl w:ilvl="0" w:tplc="8F369E90">
      <w:start w:val="1"/>
      <w:numFmt w:val="lowerLetter"/>
      <w:lvlText w:val="%1)"/>
      <w:lvlJc w:val="left"/>
      <w:pPr>
        <w:ind w:left="2174" w:hanging="360"/>
      </w:pPr>
      <w:rPr>
        <w:rFonts w:hAnsi="Arial Unicode MS" w:cs="Times New Roman"/>
        <w:caps w:val="0"/>
        <w:smallCaps w:val="0"/>
        <w:strike w:val="0"/>
        <w:dstrike w:val="0"/>
        <w:color w:val="000000"/>
        <w:spacing w:val="0"/>
        <w:w w:val="100"/>
        <w:kern w:val="0"/>
        <w:position w:val="0"/>
        <w:u w:val="none"/>
        <w:effect w:val="none"/>
        <w:vertAlign w:val="baseline"/>
      </w:rPr>
    </w:lvl>
    <w:lvl w:ilvl="1" w:tplc="8B746692">
      <w:start w:val="1"/>
      <w:numFmt w:val="lowerLetter"/>
      <w:lvlText w:val="%2."/>
      <w:lvlJc w:val="left"/>
      <w:pPr>
        <w:ind w:left="2894" w:hanging="360"/>
      </w:pPr>
      <w:rPr>
        <w:rFonts w:hAnsi="Arial Unicode MS" w:cs="Times New Roman"/>
        <w:caps w:val="0"/>
        <w:smallCaps w:val="0"/>
        <w:strike w:val="0"/>
        <w:dstrike w:val="0"/>
        <w:color w:val="000000"/>
        <w:spacing w:val="0"/>
        <w:w w:val="100"/>
        <w:kern w:val="0"/>
        <w:position w:val="0"/>
        <w:u w:val="none"/>
        <w:effect w:val="none"/>
        <w:vertAlign w:val="baseline"/>
      </w:rPr>
    </w:lvl>
    <w:lvl w:ilvl="2" w:tplc="7610BFCC">
      <w:start w:val="1"/>
      <w:numFmt w:val="lowerRoman"/>
      <w:lvlText w:val="%3."/>
      <w:lvlJc w:val="left"/>
      <w:pPr>
        <w:ind w:left="3515" w:hanging="168"/>
      </w:pPr>
      <w:rPr>
        <w:rFonts w:hAnsi="Arial Unicode MS" w:cs="Times New Roman"/>
        <w:caps w:val="0"/>
        <w:smallCaps w:val="0"/>
        <w:strike w:val="0"/>
        <w:dstrike w:val="0"/>
        <w:color w:val="000000"/>
        <w:spacing w:val="0"/>
        <w:w w:val="100"/>
        <w:kern w:val="0"/>
        <w:position w:val="0"/>
        <w:u w:val="none"/>
        <w:effect w:val="none"/>
        <w:vertAlign w:val="baseline"/>
      </w:rPr>
    </w:lvl>
    <w:lvl w:ilvl="3" w:tplc="85D4A5F6">
      <w:start w:val="1"/>
      <w:numFmt w:val="decimal"/>
      <w:lvlText w:val="%4."/>
      <w:lvlJc w:val="left"/>
      <w:pPr>
        <w:ind w:left="4334" w:hanging="360"/>
      </w:pPr>
      <w:rPr>
        <w:rFonts w:hAnsi="Arial Unicode MS" w:cs="Times New Roman"/>
        <w:caps w:val="0"/>
        <w:smallCaps w:val="0"/>
        <w:strike w:val="0"/>
        <w:dstrike w:val="0"/>
        <w:color w:val="000000"/>
        <w:spacing w:val="0"/>
        <w:w w:val="100"/>
        <w:kern w:val="0"/>
        <w:position w:val="0"/>
        <w:u w:val="none"/>
        <w:effect w:val="none"/>
        <w:vertAlign w:val="baseline"/>
      </w:rPr>
    </w:lvl>
    <w:lvl w:ilvl="4" w:tplc="793A48BC">
      <w:start w:val="1"/>
      <w:numFmt w:val="lowerLetter"/>
      <w:lvlText w:val="%5."/>
      <w:lvlJc w:val="left"/>
      <w:pPr>
        <w:ind w:left="5054" w:hanging="360"/>
      </w:pPr>
      <w:rPr>
        <w:rFonts w:hAnsi="Arial Unicode MS" w:cs="Times New Roman"/>
        <w:caps w:val="0"/>
        <w:smallCaps w:val="0"/>
        <w:strike w:val="0"/>
        <w:dstrike w:val="0"/>
        <w:color w:val="000000"/>
        <w:spacing w:val="0"/>
        <w:w w:val="100"/>
        <w:kern w:val="0"/>
        <w:position w:val="0"/>
        <w:u w:val="none"/>
        <w:effect w:val="none"/>
        <w:vertAlign w:val="baseline"/>
      </w:rPr>
    </w:lvl>
    <w:lvl w:ilvl="5" w:tplc="BDD895C2">
      <w:start w:val="1"/>
      <w:numFmt w:val="lowerRoman"/>
      <w:lvlText w:val="%6."/>
      <w:lvlJc w:val="left"/>
      <w:pPr>
        <w:ind w:left="5774" w:hanging="267"/>
      </w:pPr>
      <w:rPr>
        <w:rFonts w:hAnsi="Arial Unicode MS" w:cs="Times New Roman"/>
        <w:caps w:val="0"/>
        <w:smallCaps w:val="0"/>
        <w:strike w:val="0"/>
        <w:dstrike w:val="0"/>
        <w:color w:val="000000"/>
        <w:spacing w:val="0"/>
        <w:w w:val="100"/>
        <w:kern w:val="0"/>
        <w:position w:val="0"/>
        <w:u w:val="none"/>
        <w:effect w:val="none"/>
        <w:vertAlign w:val="baseline"/>
      </w:rPr>
    </w:lvl>
    <w:lvl w:ilvl="6" w:tplc="C59EDE88">
      <w:start w:val="1"/>
      <w:numFmt w:val="decimal"/>
      <w:lvlText w:val="%7."/>
      <w:lvlJc w:val="left"/>
      <w:pPr>
        <w:ind w:left="6494" w:hanging="360"/>
      </w:pPr>
      <w:rPr>
        <w:rFonts w:hAnsi="Arial Unicode MS" w:cs="Times New Roman"/>
        <w:caps w:val="0"/>
        <w:smallCaps w:val="0"/>
        <w:strike w:val="0"/>
        <w:dstrike w:val="0"/>
        <w:color w:val="000000"/>
        <w:spacing w:val="0"/>
        <w:w w:val="100"/>
        <w:kern w:val="0"/>
        <w:position w:val="0"/>
        <w:u w:val="none"/>
        <w:effect w:val="none"/>
        <w:vertAlign w:val="baseline"/>
      </w:rPr>
    </w:lvl>
    <w:lvl w:ilvl="7" w:tplc="9F749A9C">
      <w:start w:val="1"/>
      <w:numFmt w:val="lowerLetter"/>
      <w:lvlText w:val="%8."/>
      <w:lvlJc w:val="left"/>
      <w:pPr>
        <w:ind w:left="7214" w:hanging="360"/>
      </w:pPr>
      <w:rPr>
        <w:rFonts w:hAnsi="Arial Unicode MS" w:cs="Times New Roman"/>
        <w:caps w:val="0"/>
        <w:smallCaps w:val="0"/>
        <w:strike w:val="0"/>
        <w:dstrike w:val="0"/>
        <w:color w:val="000000"/>
        <w:spacing w:val="0"/>
        <w:w w:val="100"/>
        <w:kern w:val="0"/>
        <w:position w:val="0"/>
        <w:u w:val="none"/>
        <w:effect w:val="none"/>
        <w:vertAlign w:val="baseline"/>
      </w:rPr>
    </w:lvl>
    <w:lvl w:ilvl="8" w:tplc="DFCAE69C">
      <w:start w:val="1"/>
      <w:numFmt w:val="lowerRoman"/>
      <w:lvlText w:val="%9."/>
      <w:lvlJc w:val="left"/>
      <w:pPr>
        <w:ind w:left="7934" w:hanging="267"/>
      </w:pPr>
      <w:rPr>
        <w:rFonts w:hAnsi="Arial Unicode MS" w:cs="Times New Roman"/>
        <w:caps w:val="0"/>
        <w:smallCaps w:val="0"/>
        <w:strike w:val="0"/>
        <w:dstrike w:val="0"/>
        <w:color w:val="000000"/>
        <w:spacing w:val="0"/>
        <w:w w:val="100"/>
        <w:kern w:val="0"/>
        <w:position w:val="0"/>
        <w:u w:val="none"/>
        <w:effect w:val="none"/>
        <w:vertAlign w:val="baseline"/>
      </w:rPr>
    </w:lvl>
  </w:abstractNum>
  <w:abstractNum w:abstractNumId="19" w15:restartNumberingAfterBreak="0">
    <w:nsid w:val="0673140C"/>
    <w:multiLevelType w:val="hybridMultilevel"/>
    <w:tmpl w:val="219CA376"/>
    <w:lvl w:ilvl="0" w:tplc="5DF2791A">
      <w:start w:val="1"/>
      <w:numFmt w:val="decimal"/>
      <w:lvlText w:val="%1."/>
      <w:lvlJc w:val="left"/>
      <w:pPr>
        <w:ind w:left="1967" w:hanging="360"/>
      </w:pPr>
      <w:rPr>
        <w:i w:val="0"/>
        <w:iCs w:val="0"/>
      </w:r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20" w15:restartNumberingAfterBreak="0">
    <w:nsid w:val="067E3F39"/>
    <w:multiLevelType w:val="hybridMultilevel"/>
    <w:tmpl w:val="6AB8B14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06FC105C"/>
    <w:multiLevelType w:val="hybridMultilevel"/>
    <w:tmpl w:val="325418B0"/>
    <w:lvl w:ilvl="0" w:tplc="587C1E3A">
      <w:start w:val="1"/>
      <w:numFmt w:val="lowerLetter"/>
      <w:lvlText w:val="(%1)"/>
      <w:lvlJc w:val="left"/>
      <w:pPr>
        <w:ind w:left="2628" w:hanging="360"/>
      </w:pPr>
      <w:rPr>
        <w:rFonts w:hint="default"/>
        <w:i w:val="0"/>
        <w:iCs/>
        <w:color w:val="auto"/>
      </w:rPr>
    </w:lvl>
    <w:lvl w:ilvl="1" w:tplc="FFFFFFFF">
      <w:start w:val="1"/>
      <w:numFmt w:val="lowerLetter"/>
      <w:lvlText w:val="%2."/>
      <w:lvlJc w:val="left"/>
      <w:pPr>
        <w:ind w:left="3348" w:hanging="360"/>
      </w:pPr>
    </w:lvl>
    <w:lvl w:ilvl="2" w:tplc="FFFFFFFF">
      <w:start w:val="1"/>
      <w:numFmt w:val="lowerRoman"/>
      <w:lvlText w:val="%3."/>
      <w:lvlJc w:val="right"/>
      <w:pPr>
        <w:ind w:left="4068" w:hanging="180"/>
      </w:pPr>
    </w:lvl>
    <w:lvl w:ilvl="3" w:tplc="FFFFFFFF">
      <w:start w:val="1"/>
      <w:numFmt w:val="lowerLetter"/>
      <w:lvlText w:val="%4)"/>
      <w:lvlJc w:val="left"/>
      <w:pPr>
        <w:ind w:left="4788" w:hanging="360"/>
      </w:pPr>
      <w:rPr>
        <w:rFonts w:hint="default"/>
      </w:rPr>
    </w:lvl>
    <w:lvl w:ilvl="4" w:tplc="FFFFFFFF" w:tentative="1">
      <w:start w:val="1"/>
      <w:numFmt w:val="lowerLetter"/>
      <w:lvlText w:val="%5."/>
      <w:lvlJc w:val="left"/>
      <w:pPr>
        <w:ind w:left="5508" w:hanging="360"/>
      </w:pPr>
    </w:lvl>
    <w:lvl w:ilvl="5" w:tplc="FFFFFFFF" w:tentative="1">
      <w:start w:val="1"/>
      <w:numFmt w:val="lowerRoman"/>
      <w:lvlText w:val="%6."/>
      <w:lvlJc w:val="right"/>
      <w:pPr>
        <w:ind w:left="6228" w:hanging="180"/>
      </w:pPr>
    </w:lvl>
    <w:lvl w:ilvl="6" w:tplc="FFFFFFFF" w:tentative="1">
      <w:start w:val="1"/>
      <w:numFmt w:val="decimal"/>
      <w:lvlText w:val="%7."/>
      <w:lvlJc w:val="left"/>
      <w:pPr>
        <w:ind w:left="6948" w:hanging="360"/>
      </w:pPr>
    </w:lvl>
    <w:lvl w:ilvl="7" w:tplc="FFFFFFFF" w:tentative="1">
      <w:start w:val="1"/>
      <w:numFmt w:val="lowerLetter"/>
      <w:lvlText w:val="%8."/>
      <w:lvlJc w:val="left"/>
      <w:pPr>
        <w:ind w:left="7668" w:hanging="360"/>
      </w:pPr>
    </w:lvl>
    <w:lvl w:ilvl="8" w:tplc="FFFFFFFF" w:tentative="1">
      <w:start w:val="1"/>
      <w:numFmt w:val="lowerRoman"/>
      <w:lvlText w:val="%9."/>
      <w:lvlJc w:val="right"/>
      <w:pPr>
        <w:ind w:left="8388" w:hanging="180"/>
      </w:pPr>
    </w:lvl>
  </w:abstractNum>
  <w:abstractNum w:abstractNumId="22" w15:restartNumberingAfterBreak="0">
    <w:nsid w:val="070B4F26"/>
    <w:multiLevelType w:val="hybridMultilevel"/>
    <w:tmpl w:val="30D2474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23" w15:restartNumberingAfterBreak="0">
    <w:nsid w:val="08817CAF"/>
    <w:multiLevelType w:val="hybridMultilevel"/>
    <w:tmpl w:val="4A2E224C"/>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24" w15:restartNumberingAfterBreak="0">
    <w:nsid w:val="08DC127D"/>
    <w:multiLevelType w:val="hybridMultilevel"/>
    <w:tmpl w:val="11928B9E"/>
    <w:lvl w:ilvl="0" w:tplc="0809000F">
      <w:start w:val="1"/>
      <w:numFmt w:val="decimal"/>
      <w:lvlText w:val="%1."/>
      <w:lvlJc w:val="left"/>
      <w:pPr>
        <w:ind w:left="2591" w:hanging="360"/>
      </w:pPr>
    </w:lvl>
    <w:lvl w:ilvl="1" w:tplc="08090019">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25" w15:restartNumberingAfterBreak="0">
    <w:nsid w:val="090A049F"/>
    <w:multiLevelType w:val="hybridMultilevel"/>
    <w:tmpl w:val="D080664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0A175859"/>
    <w:multiLevelType w:val="hybridMultilevel"/>
    <w:tmpl w:val="1E68DD32"/>
    <w:lvl w:ilvl="0" w:tplc="04090001">
      <w:start w:val="4"/>
      <w:numFmt w:val="bullet"/>
      <w:lvlText w:val=""/>
      <w:lvlJc w:val="left"/>
      <w:pPr>
        <w:ind w:left="720" w:hanging="360"/>
      </w:pPr>
      <w:rPr>
        <w:rFonts w:ascii="Symbol" w:eastAsia="Times New Roma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0B6A1250"/>
    <w:multiLevelType w:val="hybridMultilevel"/>
    <w:tmpl w:val="48CE90B2"/>
    <w:lvl w:ilvl="0" w:tplc="85E665FC">
      <w:start w:val="1"/>
      <w:numFmt w:val="decimal"/>
      <w:lvlText w:val="%1."/>
      <w:lvlJc w:val="left"/>
      <w:pPr>
        <w:ind w:left="1967" w:hanging="360"/>
      </w:pPr>
      <w:rPr>
        <w:i w:val="0"/>
        <w:iCs w:val="0"/>
        <w:strike w:val="0"/>
      </w:r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28" w15:restartNumberingAfterBreak="0">
    <w:nsid w:val="0C873C24"/>
    <w:multiLevelType w:val="hybridMultilevel"/>
    <w:tmpl w:val="E300F3CA"/>
    <w:lvl w:ilvl="0" w:tplc="215C25E8">
      <w:start w:val="1"/>
      <w:numFmt w:val="decimal"/>
      <w:lvlText w:val="%1-"/>
      <w:lvlJc w:val="left"/>
      <w:pPr>
        <w:ind w:left="6030" w:hanging="360"/>
      </w:pPr>
      <w:rPr>
        <w:rFonts w:ascii="Simplified Arabic" w:hAnsi="Simplified Arabic" w:cs="Simplified Arabic" w:hint="default"/>
        <w:b w:val="0"/>
        <w:bCs w:val="0"/>
        <w:i w:val="0"/>
        <w:iCs w:val="0"/>
        <w:color w:val="auto"/>
        <w:sz w:val="24"/>
        <w:szCs w:val="24"/>
      </w:rPr>
    </w:lvl>
    <w:lvl w:ilvl="1" w:tplc="04090019" w:tentative="1">
      <w:start w:val="1"/>
      <w:numFmt w:val="lowerLetter"/>
      <w:lvlText w:val="%2."/>
      <w:lvlJc w:val="left"/>
      <w:pPr>
        <w:ind w:left="3047" w:hanging="360"/>
      </w:pPr>
    </w:lvl>
    <w:lvl w:ilvl="2" w:tplc="0409001B" w:tentative="1">
      <w:start w:val="1"/>
      <w:numFmt w:val="lowerRoman"/>
      <w:lvlText w:val="%3."/>
      <w:lvlJc w:val="right"/>
      <w:pPr>
        <w:ind w:left="3767" w:hanging="180"/>
      </w:pPr>
    </w:lvl>
    <w:lvl w:ilvl="3" w:tplc="0409000F" w:tentative="1">
      <w:start w:val="1"/>
      <w:numFmt w:val="decimal"/>
      <w:lvlText w:val="%4."/>
      <w:lvlJc w:val="left"/>
      <w:pPr>
        <w:ind w:left="4487" w:hanging="360"/>
      </w:pPr>
    </w:lvl>
    <w:lvl w:ilvl="4" w:tplc="04090019" w:tentative="1">
      <w:start w:val="1"/>
      <w:numFmt w:val="lowerLetter"/>
      <w:lvlText w:val="%5."/>
      <w:lvlJc w:val="left"/>
      <w:pPr>
        <w:ind w:left="5207" w:hanging="360"/>
      </w:pPr>
    </w:lvl>
    <w:lvl w:ilvl="5" w:tplc="0409001B" w:tentative="1">
      <w:start w:val="1"/>
      <w:numFmt w:val="lowerRoman"/>
      <w:lvlText w:val="%6."/>
      <w:lvlJc w:val="right"/>
      <w:pPr>
        <w:ind w:left="5927" w:hanging="180"/>
      </w:pPr>
    </w:lvl>
    <w:lvl w:ilvl="6" w:tplc="0409000F" w:tentative="1">
      <w:start w:val="1"/>
      <w:numFmt w:val="decimal"/>
      <w:lvlText w:val="%7."/>
      <w:lvlJc w:val="left"/>
      <w:pPr>
        <w:ind w:left="6647" w:hanging="360"/>
      </w:pPr>
    </w:lvl>
    <w:lvl w:ilvl="7" w:tplc="04090019" w:tentative="1">
      <w:start w:val="1"/>
      <w:numFmt w:val="lowerLetter"/>
      <w:lvlText w:val="%8."/>
      <w:lvlJc w:val="left"/>
      <w:pPr>
        <w:ind w:left="7367" w:hanging="360"/>
      </w:pPr>
    </w:lvl>
    <w:lvl w:ilvl="8" w:tplc="0409001B" w:tentative="1">
      <w:start w:val="1"/>
      <w:numFmt w:val="lowerRoman"/>
      <w:lvlText w:val="%9."/>
      <w:lvlJc w:val="right"/>
      <w:pPr>
        <w:ind w:left="8087" w:hanging="180"/>
      </w:pPr>
    </w:lvl>
  </w:abstractNum>
  <w:abstractNum w:abstractNumId="29" w15:restartNumberingAfterBreak="0">
    <w:nsid w:val="0D645C0B"/>
    <w:multiLevelType w:val="hybridMultilevel"/>
    <w:tmpl w:val="DBD86678"/>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0" w15:restartNumberingAfterBreak="0">
    <w:nsid w:val="0E602E7B"/>
    <w:multiLevelType w:val="hybridMultilevel"/>
    <w:tmpl w:val="E1564A90"/>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1" w15:restartNumberingAfterBreak="0">
    <w:nsid w:val="0E96485D"/>
    <w:multiLevelType w:val="hybridMultilevel"/>
    <w:tmpl w:val="BA60995C"/>
    <w:lvl w:ilvl="0" w:tplc="04090005">
      <w:start w:val="1"/>
      <w:numFmt w:val="bullet"/>
      <w:lvlText w:val=""/>
      <w:lvlJc w:val="left"/>
      <w:pPr>
        <w:ind w:left="2231" w:hanging="360"/>
      </w:pPr>
      <w:rPr>
        <w:rFonts w:ascii="Wingdings" w:hAnsi="Wingdings" w:hint="default"/>
      </w:rPr>
    </w:lvl>
    <w:lvl w:ilvl="1" w:tplc="08090003" w:tentative="1">
      <w:start w:val="1"/>
      <w:numFmt w:val="bullet"/>
      <w:lvlText w:val="o"/>
      <w:lvlJc w:val="left"/>
      <w:pPr>
        <w:ind w:left="2687" w:hanging="360"/>
      </w:pPr>
      <w:rPr>
        <w:rFonts w:ascii="Courier New" w:hAnsi="Courier New" w:cs="Courier New" w:hint="default"/>
      </w:rPr>
    </w:lvl>
    <w:lvl w:ilvl="2" w:tplc="08090005" w:tentative="1">
      <w:start w:val="1"/>
      <w:numFmt w:val="bullet"/>
      <w:lvlText w:val=""/>
      <w:lvlJc w:val="left"/>
      <w:pPr>
        <w:ind w:left="3407" w:hanging="360"/>
      </w:pPr>
      <w:rPr>
        <w:rFonts w:ascii="Wingdings" w:hAnsi="Wingdings" w:hint="default"/>
      </w:rPr>
    </w:lvl>
    <w:lvl w:ilvl="3" w:tplc="08090001" w:tentative="1">
      <w:start w:val="1"/>
      <w:numFmt w:val="bullet"/>
      <w:lvlText w:val=""/>
      <w:lvlJc w:val="left"/>
      <w:pPr>
        <w:ind w:left="4127" w:hanging="360"/>
      </w:pPr>
      <w:rPr>
        <w:rFonts w:ascii="Symbol" w:hAnsi="Symbol" w:hint="default"/>
      </w:rPr>
    </w:lvl>
    <w:lvl w:ilvl="4" w:tplc="08090003" w:tentative="1">
      <w:start w:val="1"/>
      <w:numFmt w:val="bullet"/>
      <w:lvlText w:val="o"/>
      <w:lvlJc w:val="left"/>
      <w:pPr>
        <w:ind w:left="4847" w:hanging="360"/>
      </w:pPr>
      <w:rPr>
        <w:rFonts w:ascii="Courier New" w:hAnsi="Courier New" w:cs="Courier New" w:hint="default"/>
      </w:rPr>
    </w:lvl>
    <w:lvl w:ilvl="5" w:tplc="08090005" w:tentative="1">
      <w:start w:val="1"/>
      <w:numFmt w:val="bullet"/>
      <w:lvlText w:val=""/>
      <w:lvlJc w:val="left"/>
      <w:pPr>
        <w:ind w:left="5567" w:hanging="360"/>
      </w:pPr>
      <w:rPr>
        <w:rFonts w:ascii="Wingdings" w:hAnsi="Wingdings" w:hint="default"/>
      </w:rPr>
    </w:lvl>
    <w:lvl w:ilvl="6" w:tplc="08090001" w:tentative="1">
      <w:start w:val="1"/>
      <w:numFmt w:val="bullet"/>
      <w:lvlText w:val=""/>
      <w:lvlJc w:val="left"/>
      <w:pPr>
        <w:ind w:left="6287" w:hanging="360"/>
      </w:pPr>
      <w:rPr>
        <w:rFonts w:ascii="Symbol" w:hAnsi="Symbol" w:hint="default"/>
      </w:rPr>
    </w:lvl>
    <w:lvl w:ilvl="7" w:tplc="08090003" w:tentative="1">
      <w:start w:val="1"/>
      <w:numFmt w:val="bullet"/>
      <w:lvlText w:val="o"/>
      <w:lvlJc w:val="left"/>
      <w:pPr>
        <w:ind w:left="7007" w:hanging="360"/>
      </w:pPr>
      <w:rPr>
        <w:rFonts w:ascii="Courier New" w:hAnsi="Courier New" w:cs="Courier New" w:hint="default"/>
      </w:rPr>
    </w:lvl>
    <w:lvl w:ilvl="8" w:tplc="08090005" w:tentative="1">
      <w:start w:val="1"/>
      <w:numFmt w:val="bullet"/>
      <w:lvlText w:val=""/>
      <w:lvlJc w:val="left"/>
      <w:pPr>
        <w:ind w:left="7727" w:hanging="360"/>
      </w:pPr>
      <w:rPr>
        <w:rFonts w:ascii="Wingdings" w:hAnsi="Wingdings" w:hint="default"/>
      </w:rPr>
    </w:lvl>
  </w:abstractNum>
  <w:abstractNum w:abstractNumId="32" w15:restartNumberingAfterBreak="0">
    <w:nsid w:val="0EA33109"/>
    <w:multiLevelType w:val="hybridMultilevel"/>
    <w:tmpl w:val="DA6CFB5A"/>
    <w:lvl w:ilvl="0" w:tplc="D9644AC6">
      <w:start w:val="1"/>
      <w:numFmt w:val="decimal"/>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3" w15:restartNumberingAfterBreak="0">
    <w:nsid w:val="0F002A6D"/>
    <w:multiLevelType w:val="hybridMultilevel"/>
    <w:tmpl w:val="B814801A"/>
    <w:lvl w:ilvl="0" w:tplc="EAE4C026">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34" w15:restartNumberingAfterBreak="0">
    <w:nsid w:val="0F4926D2"/>
    <w:multiLevelType w:val="hybridMultilevel"/>
    <w:tmpl w:val="0D68A3A6"/>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35" w15:restartNumberingAfterBreak="0">
    <w:nsid w:val="0F8F18DB"/>
    <w:multiLevelType w:val="hybridMultilevel"/>
    <w:tmpl w:val="8B443854"/>
    <w:lvl w:ilvl="0" w:tplc="3780AC46">
      <w:start w:val="1"/>
      <w:numFmt w:val="decimal"/>
      <w:lvlText w:val="%1-"/>
      <w:lvlJc w:val="left"/>
      <w:pPr>
        <w:ind w:left="720" w:hanging="360"/>
      </w:pPr>
      <w:rPr>
        <w:rFonts w:ascii="Simplified Arabic" w:eastAsia="Times New Roman" w:hAnsi="Simplified Arabic" w:cs="Simplified Arabic"/>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10385635"/>
    <w:multiLevelType w:val="hybridMultilevel"/>
    <w:tmpl w:val="8F58B78C"/>
    <w:lvl w:ilvl="0" w:tplc="137A87C6">
      <w:start w:val="1"/>
      <w:numFmt w:val="decimal"/>
      <w:lvlText w:val="%1."/>
      <w:lvlJc w:val="left"/>
      <w:pPr>
        <w:ind w:left="3160" w:hanging="360"/>
      </w:pPr>
      <w:rPr>
        <w:i w:val="0"/>
        <w:iCs w:val="0"/>
      </w:rPr>
    </w:lvl>
    <w:lvl w:ilvl="1" w:tplc="08090019">
      <w:start w:val="1"/>
      <w:numFmt w:val="lowerLetter"/>
      <w:lvlText w:val="%2."/>
      <w:lvlJc w:val="left"/>
      <w:pPr>
        <w:ind w:left="3880" w:hanging="360"/>
      </w:pPr>
    </w:lvl>
    <w:lvl w:ilvl="2" w:tplc="0809001B">
      <w:start w:val="1"/>
      <w:numFmt w:val="lowerRoman"/>
      <w:lvlText w:val="%3."/>
      <w:lvlJc w:val="right"/>
      <w:pPr>
        <w:ind w:left="4600" w:hanging="180"/>
      </w:pPr>
    </w:lvl>
    <w:lvl w:ilvl="3" w:tplc="A48AD628">
      <w:start w:val="1"/>
      <w:numFmt w:val="lowerLetter"/>
      <w:lvlText w:val="%4)"/>
      <w:lvlJc w:val="left"/>
      <w:pPr>
        <w:ind w:left="5320" w:hanging="360"/>
      </w:pPr>
      <w:rPr>
        <w:rFonts w:hint="default"/>
      </w:rPr>
    </w:lvl>
    <w:lvl w:ilvl="4" w:tplc="08090019" w:tentative="1">
      <w:start w:val="1"/>
      <w:numFmt w:val="lowerLetter"/>
      <w:lvlText w:val="%5."/>
      <w:lvlJc w:val="left"/>
      <w:pPr>
        <w:ind w:left="6040" w:hanging="360"/>
      </w:pPr>
    </w:lvl>
    <w:lvl w:ilvl="5" w:tplc="0809001B" w:tentative="1">
      <w:start w:val="1"/>
      <w:numFmt w:val="lowerRoman"/>
      <w:lvlText w:val="%6."/>
      <w:lvlJc w:val="right"/>
      <w:pPr>
        <w:ind w:left="6760" w:hanging="180"/>
      </w:pPr>
    </w:lvl>
    <w:lvl w:ilvl="6" w:tplc="0809000F" w:tentative="1">
      <w:start w:val="1"/>
      <w:numFmt w:val="decimal"/>
      <w:lvlText w:val="%7."/>
      <w:lvlJc w:val="left"/>
      <w:pPr>
        <w:ind w:left="7480" w:hanging="360"/>
      </w:pPr>
    </w:lvl>
    <w:lvl w:ilvl="7" w:tplc="08090019" w:tentative="1">
      <w:start w:val="1"/>
      <w:numFmt w:val="lowerLetter"/>
      <w:lvlText w:val="%8."/>
      <w:lvlJc w:val="left"/>
      <w:pPr>
        <w:ind w:left="8200" w:hanging="360"/>
      </w:pPr>
    </w:lvl>
    <w:lvl w:ilvl="8" w:tplc="0809001B" w:tentative="1">
      <w:start w:val="1"/>
      <w:numFmt w:val="lowerRoman"/>
      <w:lvlText w:val="%9."/>
      <w:lvlJc w:val="right"/>
      <w:pPr>
        <w:ind w:left="8920" w:hanging="180"/>
      </w:pPr>
    </w:lvl>
  </w:abstractNum>
  <w:abstractNum w:abstractNumId="37" w15:restartNumberingAfterBreak="0">
    <w:nsid w:val="106F1AAF"/>
    <w:multiLevelType w:val="hybridMultilevel"/>
    <w:tmpl w:val="E39EAD44"/>
    <w:lvl w:ilvl="0" w:tplc="215C25E8">
      <w:start w:val="1"/>
      <w:numFmt w:val="decimal"/>
      <w:lvlText w:val="%1-"/>
      <w:lvlJc w:val="left"/>
      <w:pPr>
        <w:ind w:left="1854" w:hanging="360"/>
      </w:pPr>
      <w:rPr>
        <w:rFonts w:ascii="Simplified Arabic" w:hAnsi="Simplified Arabic" w:cs="Simplified Arabic" w:hint="default"/>
        <w:b w:val="0"/>
        <w:bCs w:val="0"/>
        <w:i w:val="0"/>
        <w:iCs w:val="0"/>
        <w:color w:val="auto"/>
        <w:sz w:val="24"/>
        <w:szCs w:val="24"/>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38" w15:restartNumberingAfterBreak="0">
    <w:nsid w:val="10E56724"/>
    <w:multiLevelType w:val="hybridMultilevel"/>
    <w:tmpl w:val="54FCB400"/>
    <w:lvl w:ilvl="0" w:tplc="FFFFFFFF">
      <w:start w:val="1"/>
      <w:numFmt w:val="decimal"/>
      <w:lvlText w:val="%1-"/>
      <w:lvlJc w:val="left"/>
      <w:pPr>
        <w:ind w:left="1854" w:hanging="360"/>
      </w:pPr>
      <w:rPr>
        <w:rFonts w:hint="default"/>
      </w:rPr>
    </w:lvl>
    <w:lvl w:ilvl="1" w:tplc="FFFFFFFF" w:tentative="1">
      <w:start w:val="1"/>
      <w:numFmt w:val="lowerLetter"/>
      <w:lvlText w:val="%2."/>
      <w:lvlJc w:val="left"/>
      <w:pPr>
        <w:ind w:left="2574" w:hanging="360"/>
      </w:pPr>
    </w:lvl>
    <w:lvl w:ilvl="2" w:tplc="FFFFFFFF" w:tentative="1">
      <w:start w:val="1"/>
      <w:numFmt w:val="lowerRoman"/>
      <w:lvlText w:val="%3."/>
      <w:lvlJc w:val="right"/>
      <w:pPr>
        <w:ind w:left="3294" w:hanging="180"/>
      </w:pPr>
    </w:lvl>
    <w:lvl w:ilvl="3" w:tplc="FFFFFFFF" w:tentative="1">
      <w:start w:val="1"/>
      <w:numFmt w:val="decimal"/>
      <w:lvlText w:val="%4."/>
      <w:lvlJc w:val="left"/>
      <w:pPr>
        <w:ind w:left="4014" w:hanging="360"/>
      </w:pPr>
    </w:lvl>
    <w:lvl w:ilvl="4" w:tplc="FFFFFFFF" w:tentative="1">
      <w:start w:val="1"/>
      <w:numFmt w:val="lowerLetter"/>
      <w:lvlText w:val="%5."/>
      <w:lvlJc w:val="left"/>
      <w:pPr>
        <w:ind w:left="4734" w:hanging="360"/>
      </w:pPr>
    </w:lvl>
    <w:lvl w:ilvl="5" w:tplc="FFFFFFFF" w:tentative="1">
      <w:start w:val="1"/>
      <w:numFmt w:val="lowerRoman"/>
      <w:lvlText w:val="%6."/>
      <w:lvlJc w:val="right"/>
      <w:pPr>
        <w:ind w:left="5454" w:hanging="180"/>
      </w:pPr>
    </w:lvl>
    <w:lvl w:ilvl="6" w:tplc="FFFFFFFF" w:tentative="1">
      <w:start w:val="1"/>
      <w:numFmt w:val="decimal"/>
      <w:lvlText w:val="%7."/>
      <w:lvlJc w:val="left"/>
      <w:pPr>
        <w:ind w:left="6174" w:hanging="360"/>
      </w:pPr>
    </w:lvl>
    <w:lvl w:ilvl="7" w:tplc="FFFFFFFF" w:tentative="1">
      <w:start w:val="1"/>
      <w:numFmt w:val="lowerLetter"/>
      <w:lvlText w:val="%8."/>
      <w:lvlJc w:val="left"/>
      <w:pPr>
        <w:ind w:left="6894" w:hanging="360"/>
      </w:pPr>
    </w:lvl>
    <w:lvl w:ilvl="8" w:tplc="FFFFFFFF" w:tentative="1">
      <w:start w:val="1"/>
      <w:numFmt w:val="lowerRoman"/>
      <w:lvlText w:val="%9."/>
      <w:lvlJc w:val="right"/>
      <w:pPr>
        <w:ind w:left="7614" w:hanging="180"/>
      </w:pPr>
    </w:lvl>
  </w:abstractNum>
  <w:abstractNum w:abstractNumId="39" w15:restartNumberingAfterBreak="0">
    <w:nsid w:val="129A3FD8"/>
    <w:multiLevelType w:val="hybridMultilevel"/>
    <w:tmpl w:val="2B7A733E"/>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40" w15:restartNumberingAfterBreak="0">
    <w:nsid w:val="13600F95"/>
    <w:multiLevelType w:val="hybridMultilevel"/>
    <w:tmpl w:val="E7F09A36"/>
    <w:lvl w:ilvl="0" w:tplc="B776CA36">
      <w:start w:val="1"/>
      <w:numFmt w:val="arabicAbjad"/>
      <w:lvlText w:val="(%1)"/>
      <w:lvlJc w:val="left"/>
      <w:pPr>
        <w:ind w:left="1967" w:hanging="360"/>
      </w:pPr>
      <w:rPr>
        <w:rFonts w:hint="default"/>
      </w:rPr>
    </w:lvl>
    <w:lvl w:ilvl="1" w:tplc="100C0019">
      <w:start w:val="1"/>
      <w:numFmt w:val="lowerLetter"/>
      <w:lvlText w:val="%2."/>
      <w:lvlJc w:val="left"/>
      <w:pPr>
        <w:ind w:left="2687" w:hanging="360"/>
      </w:pPr>
    </w:lvl>
    <w:lvl w:ilvl="2" w:tplc="100C001B" w:tentative="1">
      <w:start w:val="1"/>
      <w:numFmt w:val="lowerRoman"/>
      <w:lvlText w:val="%3."/>
      <w:lvlJc w:val="right"/>
      <w:pPr>
        <w:ind w:left="3407" w:hanging="180"/>
      </w:pPr>
    </w:lvl>
    <w:lvl w:ilvl="3" w:tplc="100C000F" w:tentative="1">
      <w:start w:val="1"/>
      <w:numFmt w:val="decimal"/>
      <w:lvlText w:val="%4."/>
      <w:lvlJc w:val="left"/>
      <w:pPr>
        <w:ind w:left="4127" w:hanging="360"/>
      </w:pPr>
    </w:lvl>
    <w:lvl w:ilvl="4" w:tplc="100C0019" w:tentative="1">
      <w:start w:val="1"/>
      <w:numFmt w:val="lowerLetter"/>
      <w:lvlText w:val="%5."/>
      <w:lvlJc w:val="left"/>
      <w:pPr>
        <w:ind w:left="4847" w:hanging="360"/>
      </w:pPr>
    </w:lvl>
    <w:lvl w:ilvl="5" w:tplc="100C001B" w:tentative="1">
      <w:start w:val="1"/>
      <w:numFmt w:val="lowerRoman"/>
      <w:lvlText w:val="%6."/>
      <w:lvlJc w:val="right"/>
      <w:pPr>
        <w:ind w:left="5567" w:hanging="180"/>
      </w:pPr>
    </w:lvl>
    <w:lvl w:ilvl="6" w:tplc="100C000F" w:tentative="1">
      <w:start w:val="1"/>
      <w:numFmt w:val="decimal"/>
      <w:lvlText w:val="%7."/>
      <w:lvlJc w:val="left"/>
      <w:pPr>
        <w:ind w:left="6287" w:hanging="360"/>
      </w:pPr>
    </w:lvl>
    <w:lvl w:ilvl="7" w:tplc="100C0019" w:tentative="1">
      <w:start w:val="1"/>
      <w:numFmt w:val="lowerLetter"/>
      <w:lvlText w:val="%8."/>
      <w:lvlJc w:val="left"/>
      <w:pPr>
        <w:ind w:left="7007" w:hanging="360"/>
      </w:pPr>
    </w:lvl>
    <w:lvl w:ilvl="8" w:tplc="100C001B" w:tentative="1">
      <w:start w:val="1"/>
      <w:numFmt w:val="lowerRoman"/>
      <w:lvlText w:val="%9."/>
      <w:lvlJc w:val="right"/>
      <w:pPr>
        <w:ind w:left="7727" w:hanging="180"/>
      </w:pPr>
    </w:lvl>
  </w:abstractNum>
  <w:abstractNum w:abstractNumId="41" w15:restartNumberingAfterBreak="0">
    <w:nsid w:val="137E0E98"/>
    <w:multiLevelType w:val="hybridMultilevel"/>
    <w:tmpl w:val="D1CE5396"/>
    <w:lvl w:ilvl="0" w:tplc="0809000F">
      <w:start w:val="1"/>
      <w:numFmt w:val="decimal"/>
      <w:lvlText w:val="%1."/>
      <w:lvlJc w:val="left"/>
      <w:pPr>
        <w:ind w:left="2591" w:hanging="360"/>
      </w:pPr>
    </w:lvl>
    <w:lvl w:ilvl="1" w:tplc="B776CA36">
      <w:start w:val="1"/>
      <w:numFmt w:val="arabicAbjad"/>
      <w:lvlText w:val="(%2)"/>
      <w:lvlJc w:val="left"/>
      <w:pPr>
        <w:ind w:left="3311" w:hanging="360"/>
      </w:pPr>
      <w:rPr>
        <w:rFonts w:hint="default"/>
      </w:rPr>
    </w:lvl>
    <w:lvl w:ilvl="2" w:tplc="0809001B">
      <w:start w:val="1"/>
      <w:numFmt w:val="lowerRoman"/>
      <w:lvlText w:val="%3."/>
      <w:lvlJc w:val="right"/>
      <w:pPr>
        <w:ind w:left="4031" w:hanging="180"/>
      </w:pPr>
    </w:lvl>
    <w:lvl w:ilvl="3" w:tplc="0809000F">
      <w:start w:val="1"/>
      <w:numFmt w:val="decimal"/>
      <w:lvlText w:val="%4."/>
      <w:lvlJc w:val="left"/>
      <w:pPr>
        <w:ind w:left="4751" w:hanging="360"/>
      </w:pPr>
    </w:lvl>
    <w:lvl w:ilvl="4" w:tplc="08090019">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42" w15:restartNumberingAfterBreak="0">
    <w:nsid w:val="16904732"/>
    <w:multiLevelType w:val="hybridMultilevel"/>
    <w:tmpl w:val="7456865C"/>
    <w:lvl w:ilvl="0" w:tplc="40CC24A6">
      <w:start w:val="2"/>
      <w:numFmt w:val="arabicAlpha"/>
      <w:lvlText w:val="%1)"/>
      <w:lvlJc w:val="left"/>
      <w:pPr>
        <w:ind w:left="1897" w:hanging="360"/>
      </w:pPr>
      <w:rPr>
        <w:rFonts w:hint="default"/>
        <w:u w:val="none"/>
      </w:rPr>
    </w:lvl>
    <w:lvl w:ilvl="1" w:tplc="08090019" w:tentative="1">
      <w:start w:val="1"/>
      <w:numFmt w:val="lowerLetter"/>
      <w:lvlText w:val="%2."/>
      <w:lvlJc w:val="left"/>
      <w:pPr>
        <w:ind w:left="2617" w:hanging="360"/>
      </w:pPr>
    </w:lvl>
    <w:lvl w:ilvl="2" w:tplc="0809001B" w:tentative="1">
      <w:start w:val="1"/>
      <w:numFmt w:val="lowerRoman"/>
      <w:lvlText w:val="%3."/>
      <w:lvlJc w:val="right"/>
      <w:pPr>
        <w:ind w:left="3337" w:hanging="180"/>
      </w:pPr>
    </w:lvl>
    <w:lvl w:ilvl="3" w:tplc="0809000F" w:tentative="1">
      <w:start w:val="1"/>
      <w:numFmt w:val="decimal"/>
      <w:lvlText w:val="%4."/>
      <w:lvlJc w:val="left"/>
      <w:pPr>
        <w:ind w:left="4057" w:hanging="360"/>
      </w:pPr>
    </w:lvl>
    <w:lvl w:ilvl="4" w:tplc="08090019" w:tentative="1">
      <w:start w:val="1"/>
      <w:numFmt w:val="lowerLetter"/>
      <w:lvlText w:val="%5."/>
      <w:lvlJc w:val="left"/>
      <w:pPr>
        <w:ind w:left="4777" w:hanging="360"/>
      </w:pPr>
    </w:lvl>
    <w:lvl w:ilvl="5" w:tplc="0809001B" w:tentative="1">
      <w:start w:val="1"/>
      <w:numFmt w:val="lowerRoman"/>
      <w:lvlText w:val="%6."/>
      <w:lvlJc w:val="right"/>
      <w:pPr>
        <w:ind w:left="5497" w:hanging="180"/>
      </w:pPr>
    </w:lvl>
    <w:lvl w:ilvl="6" w:tplc="0809000F" w:tentative="1">
      <w:start w:val="1"/>
      <w:numFmt w:val="decimal"/>
      <w:lvlText w:val="%7."/>
      <w:lvlJc w:val="left"/>
      <w:pPr>
        <w:ind w:left="6217" w:hanging="360"/>
      </w:pPr>
    </w:lvl>
    <w:lvl w:ilvl="7" w:tplc="08090019" w:tentative="1">
      <w:start w:val="1"/>
      <w:numFmt w:val="lowerLetter"/>
      <w:lvlText w:val="%8."/>
      <w:lvlJc w:val="left"/>
      <w:pPr>
        <w:ind w:left="6937" w:hanging="360"/>
      </w:pPr>
    </w:lvl>
    <w:lvl w:ilvl="8" w:tplc="0809001B" w:tentative="1">
      <w:start w:val="1"/>
      <w:numFmt w:val="lowerRoman"/>
      <w:lvlText w:val="%9."/>
      <w:lvlJc w:val="right"/>
      <w:pPr>
        <w:ind w:left="7657" w:hanging="180"/>
      </w:pPr>
    </w:lvl>
  </w:abstractNum>
  <w:abstractNum w:abstractNumId="43" w15:restartNumberingAfterBreak="0">
    <w:nsid w:val="16AE4274"/>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4" w15:restartNumberingAfterBreak="0">
    <w:nsid w:val="17932AAD"/>
    <w:multiLevelType w:val="hybridMultilevel"/>
    <w:tmpl w:val="DDBAC996"/>
    <w:lvl w:ilvl="0" w:tplc="39C22B42">
      <w:start w:val="1"/>
      <w:numFmt w:val="arabicAlpha"/>
      <w:lvlText w:val="(%1)"/>
      <w:lvlJc w:val="left"/>
      <w:pPr>
        <w:ind w:left="990" w:hanging="63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191D2A82"/>
    <w:multiLevelType w:val="hybridMultilevel"/>
    <w:tmpl w:val="F1A631BA"/>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46" w15:restartNumberingAfterBreak="0">
    <w:nsid w:val="192C537E"/>
    <w:multiLevelType w:val="hybridMultilevel"/>
    <w:tmpl w:val="A61271AC"/>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start w:val="1"/>
      <w:numFmt w:val="bullet"/>
      <w:lvlText w:val="o"/>
      <w:lvlJc w:val="left"/>
      <w:pPr>
        <w:ind w:left="2924" w:hanging="360"/>
      </w:pPr>
      <w:rPr>
        <w:rFonts w:ascii="Courier New" w:hAnsi="Courier New" w:cs="Courier New" w:hint="default"/>
      </w:rPr>
    </w:lvl>
    <w:lvl w:ilvl="2" w:tplc="08090005" w:tentative="1">
      <w:start w:val="1"/>
      <w:numFmt w:val="bullet"/>
      <w:lvlText w:val=""/>
      <w:lvlJc w:val="left"/>
      <w:pPr>
        <w:ind w:left="3644" w:hanging="360"/>
      </w:pPr>
      <w:rPr>
        <w:rFonts w:ascii="Wingdings" w:hAnsi="Wingdings" w:hint="default"/>
      </w:rPr>
    </w:lvl>
    <w:lvl w:ilvl="3" w:tplc="08090001" w:tentative="1">
      <w:start w:val="1"/>
      <w:numFmt w:val="bullet"/>
      <w:lvlText w:val=""/>
      <w:lvlJc w:val="left"/>
      <w:pPr>
        <w:ind w:left="4364" w:hanging="360"/>
      </w:pPr>
      <w:rPr>
        <w:rFonts w:ascii="Symbol" w:hAnsi="Symbol" w:hint="default"/>
      </w:rPr>
    </w:lvl>
    <w:lvl w:ilvl="4" w:tplc="08090003" w:tentative="1">
      <w:start w:val="1"/>
      <w:numFmt w:val="bullet"/>
      <w:lvlText w:val="o"/>
      <w:lvlJc w:val="left"/>
      <w:pPr>
        <w:ind w:left="5084" w:hanging="360"/>
      </w:pPr>
      <w:rPr>
        <w:rFonts w:ascii="Courier New" w:hAnsi="Courier New" w:cs="Courier New" w:hint="default"/>
      </w:rPr>
    </w:lvl>
    <w:lvl w:ilvl="5" w:tplc="08090005" w:tentative="1">
      <w:start w:val="1"/>
      <w:numFmt w:val="bullet"/>
      <w:lvlText w:val=""/>
      <w:lvlJc w:val="left"/>
      <w:pPr>
        <w:ind w:left="5804" w:hanging="360"/>
      </w:pPr>
      <w:rPr>
        <w:rFonts w:ascii="Wingdings" w:hAnsi="Wingdings" w:hint="default"/>
      </w:rPr>
    </w:lvl>
    <w:lvl w:ilvl="6" w:tplc="08090001" w:tentative="1">
      <w:start w:val="1"/>
      <w:numFmt w:val="bullet"/>
      <w:lvlText w:val=""/>
      <w:lvlJc w:val="left"/>
      <w:pPr>
        <w:ind w:left="6524" w:hanging="360"/>
      </w:pPr>
      <w:rPr>
        <w:rFonts w:ascii="Symbol" w:hAnsi="Symbol" w:hint="default"/>
      </w:rPr>
    </w:lvl>
    <w:lvl w:ilvl="7" w:tplc="08090003" w:tentative="1">
      <w:start w:val="1"/>
      <w:numFmt w:val="bullet"/>
      <w:lvlText w:val="o"/>
      <w:lvlJc w:val="left"/>
      <w:pPr>
        <w:ind w:left="7244" w:hanging="360"/>
      </w:pPr>
      <w:rPr>
        <w:rFonts w:ascii="Courier New" w:hAnsi="Courier New" w:cs="Courier New" w:hint="default"/>
      </w:rPr>
    </w:lvl>
    <w:lvl w:ilvl="8" w:tplc="08090005" w:tentative="1">
      <w:start w:val="1"/>
      <w:numFmt w:val="bullet"/>
      <w:lvlText w:val=""/>
      <w:lvlJc w:val="left"/>
      <w:pPr>
        <w:ind w:left="7964" w:hanging="360"/>
      </w:pPr>
      <w:rPr>
        <w:rFonts w:ascii="Wingdings" w:hAnsi="Wingdings" w:hint="default"/>
      </w:rPr>
    </w:lvl>
  </w:abstractNum>
  <w:abstractNum w:abstractNumId="47" w15:restartNumberingAfterBreak="0">
    <w:nsid w:val="196F6E70"/>
    <w:multiLevelType w:val="hybridMultilevel"/>
    <w:tmpl w:val="A4EC7CDE"/>
    <w:lvl w:ilvl="0" w:tplc="E5989D2A">
      <w:start w:val="1"/>
      <w:numFmt w:val="arabicAbjad"/>
      <w:lvlText w:val="(%1)"/>
      <w:lvlJc w:val="left"/>
      <w:pPr>
        <w:ind w:left="2770" w:hanging="360"/>
      </w:pPr>
      <w:rPr>
        <w:rFonts w:hint="default"/>
      </w:rPr>
    </w:lvl>
    <w:lvl w:ilvl="1" w:tplc="FFFFFFFF" w:tentative="1">
      <w:start w:val="1"/>
      <w:numFmt w:val="lowerLetter"/>
      <w:lvlText w:val="%2."/>
      <w:lvlJc w:val="left"/>
      <w:pPr>
        <w:ind w:left="3490" w:hanging="360"/>
      </w:pPr>
    </w:lvl>
    <w:lvl w:ilvl="2" w:tplc="FFFFFFFF" w:tentative="1">
      <w:start w:val="1"/>
      <w:numFmt w:val="lowerRoman"/>
      <w:lvlText w:val="%3."/>
      <w:lvlJc w:val="right"/>
      <w:pPr>
        <w:ind w:left="4210" w:hanging="180"/>
      </w:pPr>
    </w:lvl>
    <w:lvl w:ilvl="3" w:tplc="FFFFFFFF" w:tentative="1">
      <w:start w:val="1"/>
      <w:numFmt w:val="decimal"/>
      <w:lvlText w:val="%4."/>
      <w:lvlJc w:val="left"/>
      <w:pPr>
        <w:ind w:left="4930" w:hanging="360"/>
      </w:pPr>
    </w:lvl>
    <w:lvl w:ilvl="4" w:tplc="FFFFFFFF" w:tentative="1">
      <w:start w:val="1"/>
      <w:numFmt w:val="lowerLetter"/>
      <w:lvlText w:val="%5."/>
      <w:lvlJc w:val="left"/>
      <w:pPr>
        <w:ind w:left="5650" w:hanging="360"/>
      </w:pPr>
    </w:lvl>
    <w:lvl w:ilvl="5" w:tplc="FFFFFFFF" w:tentative="1">
      <w:start w:val="1"/>
      <w:numFmt w:val="lowerRoman"/>
      <w:lvlText w:val="%6."/>
      <w:lvlJc w:val="right"/>
      <w:pPr>
        <w:ind w:left="6370" w:hanging="180"/>
      </w:pPr>
    </w:lvl>
    <w:lvl w:ilvl="6" w:tplc="FFFFFFFF" w:tentative="1">
      <w:start w:val="1"/>
      <w:numFmt w:val="decimal"/>
      <w:lvlText w:val="%7."/>
      <w:lvlJc w:val="left"/>
      <w:pPr>
        <w:ind w:left="7090" w:hanging="360"/>
      </w:pPr>
    </w:lvl>
    <w:lvl w:ilvl="7" w:tplc="FFFFFFFF" w:tentative="1">
      <w:start w:val="1"/>
      <w:numFmt w:val="lowerLetter"/>
      <w:lvlText w:val="%8."/>
      <w:lvlJc w:val="left"/>
      <w:pPr>
        <w:ind w:left="7810" w:hanging="360"/>
      </w:pPr>
    </w:lvl>
    <w:lvl w:ilvl="8" w:tplc="FFFFFFFF" w:tentative="1">
      <w:start w:val="1"/>
      <w:numFmt w:val="lowerRoman"/>
      <w:lvlText w:val="%9."/>
      <w:lvlJc w:val="right"/>
      <w:pPr>
        <w:ind w:left="8530" w:hanging="180"/>
      </w:pPr>
    </w:lvl>
  </w:abstractNum>
  <w:abstractNum w:abstractNumId="48" w15:restartNumberingAfterBreak="0">
    <w:nsid w:val="1A987ADB"/>
    <w:multiLevelType w:val="hybridMultilevel"/>
    <w:tmpl w:val="712E7344"/>
    <w:lvl w:ilvl="0" w:tplc="7424281C">
      <w:start w:val="1"/>
      <w:numFmt w:val="decimal"/>
      <w:lvlText w:val="%1."/>
      <w:lvlJc w:val="left"/>
      <w:pPr>
        <w:ind w:left="2591" w:hanging="360"/>
      </w:pPr>
      <w:rPr>
        <w:i w:val="0"/>
        <w:iCs w:val="0"/>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49" w15:restartNumberingAfterBreak="0">
    <w:nsid w:val="1AFA0CF7"/>
    <w:multiLevelType w:val="hybridMultilevel"/>
    <w:tmpl w:val="2440F058"/>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50" w15:restartNumberingAfterBreak="0">
    <w:nsid w:val="1B4B3220"/>
    <w:multiLevelType w:val="hybridMultilevel"/>
    <w:tmpl w:val="731EEA6C"/>
    <w:lvl w:ilvl="0" w:tplc="8D70696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1" w15:restartNumberingAfterBreak="0">
    <w:nsid w:val="1B571867"/>
    <w:multiLevelType w:val="singleLevel"/>
    <w:tmpl w:val="A2E252AA"/>
    <w:lvl w:ilvl="0">
      <w:start w:val="1"/>
      <w:numFmt w:val="upperRoman"/>
      <w:lvlText w:val="%1."/>
      <w:lvlJc w:val="left"/>
      <w:pPr>
        <w:tabs>
          <w:tab w:val="num" w:pos="720"/>
        </w:tabs>
        <w:ind w:left="720" w:hanging="720"/>
      </w:pPr>
      <w:rPr>
        <w:rFonts w:hint="default"/>
      </w:rPr>
    </w:lvl>
  </w:abstractNum>
  <w:abstractNum w:abstractNumId="52" w15:restartNumberingAfterBreak="0">
    <w:nsid w:val="1BAE0CF5"/>
    <w:multiLevelType w:val="hybridMultilevel"/>
    <w:tmpl w:val="A71EB666"/>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start w:val="1"/>
      <w:numFmt w:val="bullet"/>
      <w:lvlText w:val="o"/>
      <w:lvlJc w:val="left"/>
      <w:pPr>
        <w:ind w:left="2924" w:hanging="360"/>
      </w:pPr>
      <w:rPr>
        <w:rFonts w:ascii="Courier New" w:hAnsi="Courier New" w:cs="Courier New" w:hint="default"/>
      </w:rPr>
    </w:lvl>
    <w:lvl w:ilvl="2" w:tplc="08090005" w:tentative="1">
      <w:start w:val="1"/>
      <w:numFmt w:val="bullet"/>
      <w:lvlText w:val=""/>
      <w:lvlJc w:val="left"/>
      <w:pPr>
        <w:ind w:left="3644" w:hanging="360"/>
      </w:pPr>
      <w:rPr>
        <w:rFonts w:ascii="Wingdings" w:hAnsi="Wingdings" w:hint="default"/>
      </w:rPr>
    </w:lvl>
    <w:lvl w:ilvl="3" w:tplc="08090001" w:tentative="1">
      <w:start w:val="1"/>
      <w:numFmt w:val="bullet"/>
      <w:lvlText w:val=""/>
      <w:lvlJc w:val="left"/>
      <w:pPr>
        <w:ind w:left="4364" w:hanging="360"/>
      </w:pPr>
      <w:rPr>
        <w:rFonts w:ascii="Symbol" w:hAnsi="Symbol" w:hint="default"/>
      </w:rPr>
    </w:lvl>
    <w:lvl w:ilvl="4" w:tplc="08090003" w:tentative="1">
      <w:start w:val="1"/>
      <w:numFmt w:val="bullet"/>
      <w:lvlText w:val="o"/>
      <w:lvlJc w:val="left"/>
      <w:pPr>
        <w:ind w:left="5084" w:hanging="360"/>
      </w:pPr>
      <w:rPr>
        <w:rFonts w:ascii="Courier New" w:hAnsi="Courier New" w:cs="Courier New" w:hint="default"/>
      </w:rPr>
    </w:lvl>
    <w:lvl w:ilvl="5" w:tplc="08090005" w:tentative="1">
      <w:start w:val="1"/>
      <w:numFmt w:val="bullet"/>
      <w:lvlText w:val=""/>
      <w:lvlJc w:val="left"/>
      <w:pPr>
        <w:ind w:left="5804" w:hanging="360"/>
      </w:pPr>
      <w:rPr>
        <w:rFonts w:ascii="Wingdings" w:hAnsi="Wingdings" w:hint="default"/>
      </w:rPr>
    </w:lvl>
    <w:lvl w:ilvl="6" w:tplc="08090001" w:tentative="1">
      <w:start w:val="1"/>
      <w:numFmt w:val="bullet"/>
      <w:lvlText w:val=""/>
      <w:lvlJc w:val="left"/>
      <w:pPr>
        <w:ind w:left="6524" w:hanging="360"/>
      </w:pPr>
      <w:rPr>
        <w:rFonts w:ascii="Symbol" w:hAnsi="Symbol" w:hint="default"/>
      </w:rPr>
    </w:lvl>
    <w:lvl w:ilvl="7" w:tplc="08090003" w:tentative="1">
      <w:start w:val="1"/>
      <w:numFmt w:val="bullet"/>
      <w:lvlText w:val="o"/>
      <w:lvlJc w:val="left"/>
      <w:pPr>
        <w:ind w:left="7244" w:hanging="360"/>
      </w:pPr>
      <w:rPr>
        <w:rFonts w:ascii="Courier New" w:hAnsi="Courier New" w:cs="Courier New" w:hint="default"/>
      </w:rPr>
    </w:lvl>
    <w:lvl w:ilvl="8" w:tplc="08090005" w:tentative="1">
      <w:start w:val="1"/>
      <w:numFmt w:val="bullet"/>
      <w:lvlText w:val=""/>
      <w:lvlJc w:val="left"/>
      <w:pPr>
        <w:ind w:left="7964" w:hanging="360"/>
      </w:pPr>
      <w:rPr>
        <w:rFonts w:ascii="Wingdings" w:hAnsi="Wingdings" w:hint="default"/>
      </w:rPr>
    </w:lvl>
  </w:abstractNum>
  <w:abstractNum w:abstractNumId="53" w15:restartNumberingAfterBreak="0">
    <w:nsid w:val="1C0E7533"/>
    <w:multiLevelType w:val="hybridMultilevel"/>
    <w:tmpl w:val="F8D4A158"/>
    <w:lvl w:ilvl="0" w:tplc="0809000D">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1D4C2FED"/>
    <w:multiLevelType w:val="hybridMultilevel"/>
    <w:tmpl w:val="84A2C378"/>
    <w:lvl w:ilvl="0" w:tplc="C2C8EBD4">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5" w15:restartNumberingAfterBreak="0">
    <w:nsid w:val="1DF73872"/>
    <w:multiLevelType w:val="hybridMultilevel"/>
    <w:tmpl w:val="383CD932"/>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56" w15:restartNumberingAfterBreak="0">
    <w:nsid w:val="20615EB7"/>
    <w:multiLevelType w:val="hybridMultilevel"/>
    <w:tmpl w:val="95DA6690"/>
    <w:lvl w:ilvl="0" w:tplc="FBEC5A50">
      <w:start w:val="1"/>
      <w:numFmt w:val="arabicAbjad"/>
      <w:lvlText w:val="(%1)"/>
      <w:lvlJc w:val="left"/>
      <w:pPr>
        <w:ind w:left="2563" w:hanging="360"/>
      </w:pPr>
      <w:rPr>
        <w:rFonts w:hint="default"/>
      </w:rPr>
    </w:lvl>
    <w:lvl w:ilvl="1" w:tplc="04090019" w:tentative="1">
      <w:start w:val="1"/>
      <w:numFmt w:val="lowerLetter"/>
      <w:lvlText w:val="%2."/>
      <w:lvlJc w:val="left"/>
      <w:pPr>
        <w:ind w:left="3283" w:hanging="360"/>
      </w:pPr>
    </w:lvl>
    <w:lvl w:ilvl="2" w:tplc="0409001B" w:tentative="1">
      <w:start w:val="1"/>
      <w:numFmt w:val="lowerRoman"/>
      <w:lvlText w:val="%3."/>
      <w:lvlJc w:val="right"/>
      <w:pPr>
        <w:ind w:left="4003" w:hanging="180"/>
      </w:pPr>
    </w:lvl>
    <w:lvl w:ilvl="3" w:tplc="0409000F" w:tentative="1">
      <w:start w:val="1"/>
      <w:numFmt w:val="decimal"/>
      <w:lvlText w:val="%4."/>
      <w:lvlJc w:val="left"/>
      <w:pPr>
        <w:ind w:left="4723" w:hanging="360"/>
      </w:pPr>
    </w:lvl>
    <w:lvl w:ilvl="4" w:tplc="04090019" w:tentative="1">
      <w:start w:val="1"/>
      <w:numFmt w:val="lowerLetter"/>
      <w:lvlText w:val="%5."/>
      <w:lvlJc w:val="left"/>
      <w:pPr>
        <w:ind w:left="5443" w:hanging="360"/>
      </w:pPr>
    </w:lvl>
    <w:lvl w:ilvl="5" w:tplc="0409001B" w:tentative="1">
      <w:start w:val="1"/>
      <w:numFmt w:val="lowerRoman"/>
      <w:lvlText w:val="%6."/>
      <w:lvlJc w:val="right"/>
      <w:pPr>
        <w:ind w:left="6163" w:hanging="180"/>
      </w:pPr>
    </w:lvl>
    <w:lvl w:ilvl="6" w:tplc="0409000F" w:tentative="1">
      <w:start w:val="1"/>
      <w:numFmt w:val="decimal"/>
      <w:lvlText w:val="%7."/>
      <w:lvlJc w:val="left"/>
      <w:pPr>
        <w:ind w:left="6883" w:hanging="360"/>
      </w:pPr>
    </w:lvl>
    <w:lvl w:ilvl="7" w:tplc="04090019" w:tentative="1">
      <w:start w:val="1"/>
      <w:numFmt w:val="lowerLetter"/>
      <w:lvlText w:val="%8."/>
      <w:lvlJc w:val="left"/>
      <w:pPr>
        <w:ind w:left="7603" w:hanging="360"/>
      </w:pPr>
    </w:lvl>
    <w:lvl w:ilvl="8" w:tplc="0409001B" w:tentative="1">
      <w:start w:val="1"/>
      <w:numFmt w:val="lowerRoman"/>
      <w:lvlText w:val="%9."/>
      <w:lvlJc w:val="right"/>
      <w:pPr>
        <w:ind w:left="8323" w:hanging="180"/>
      </w:pPr>
    </w:lvl>
  </w:abstractNum>
  <w:abstractNum w:abstractNumId="57" w15:restartNumberingAfterBreak="0">
    <w:nsid w:val="21BB3DBA"/>
    <w:multiLevelType w:val="hybridMultilevel"/>
    <w:tmpl w:val="81E0EFB8"/>
    <w:styleLink w:val="Importeradestilen5"/>
    <w:lvl w:ilvl="0" w:tplc="04090001">
      <w:start w:val="1"/>
      <w:numFmt w:val="lowerRoman"/>
      <w:lvlText w:val="(%1)"/>
      <w:lvlJc w:val="left"/>
      <w:pPr>
        <w:tabs>
          <w:tab w:val="left" w:pos="1247"/>
        </w:tabs>
        <w:ind w:left="241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1" w:tplc="04090003">
      <w:start w:val="1"/>
      <w:numFmt w:val="lowerLetter"/>
      <w:lvlText w:val="%2."/>
      <w:lvlJc w:val="left"/>
      <w:pPr>
        <w:tabs>
          <w:tab w:val="left" w:pos="1247"/>
        </w:tabs>
        <w:ind w:left="2770" w:hanging="207"/>
      </w:pPr>
      <w:rPr>
        <w:rFonts w:hAnsi="Arial Unicode MS" w:cs="Times New Roman"/>
        <w:i/>
        <w:iCs/>
        <w:caps w:val="0"/>
        <w:smallCaps w:val="0"/>
        <w:strike w:val="0"/>
        <w:dstrike w:val="0"/>
        <w:color w:val="000000"/>
        <w:spacing w:val="0"/>
        <w:w w:val="100"/>
        <w:kern w:val="0"/>
        <w:position w:val="0"/>
        <w:u w:val="none"/>
        <w:effect w:val="none"/>
        <w:vertAlign w:val="baseline"/>
      </w:rPr>
    </w:lvl>
    <w:lvl w:ilvl="2" w:tplc="04090005">
      <w:start w:val="1"/>
      <w:numFmt w:val="lowerRoman"/>
      <w:lvlText w:val="%3."/>
      <w:lvlJc w:val="left"/>
      <w:pPr>
        <w:tabs>
          <w:tab w:val="left" w:pos="1247"/>
        </w:tabs>
        <w:ind w:left="3490" w:hanging="118"/>
      </w:pPr>
      <w:rPr>
        <w:rFonts w:hAnsi="Arial Unicode MS" w:cs="Times New Roman"/>
        <w:i/>
        <w:iCs/>
        <w:caps w:val="0"/>
        <w:smallCaps w:val="0"/>
        <w:strike w:val="0"/>
        <w:dstrike w:val="0"/>
        <w:color w:val="000000"/>
        <w:spacing w:val="0"/>
        <w:w w:val="100"/>
        <w:kern w:val="0"/>
        <w:position w:val="0"/>
        <w:u w:val="none"/>
        <w:effect w:val="none"/>
        <w:vertAlign w:val="baseline"/>
      </w:rPr>
    </w:lvl>
    <w:lvl w:ilvl="3" w:tplc="04090001">
      <w:start w:val="1"/>
      <w:numFmt w:val="decimal"/>
      <w:lvlText w:val="%4."/>
      <w:lvlJc w:val="left"/>
      <w:pPr>
        <w:tabs>
          <w:tab w:val="left" w:pos="1247"/>
        </w:tabs>
        <w:ind w:left="4210" w:hanging="207"/>
      </w:pPr>
      <w:rPr>
        <w:rFonts w:hAnsi="Arial Unicode MS" w:cs="Times New Roman"/>
        <w:i/>
        <w:iCs/>
        <w:caps w:val="0"/>
        <w:smallCaps w:val="0"/>
        <w:strike w:val="0"/>
        <w:dstrike w:val="0"/>
        <w:color w:val="000000"/>
        <w:spacing w:val="0"/>
        <w:w w:val="100"/>
        <w:kern w:val="0"/>
        <w:position w:val="0"/>
        <w:u w:val="none"/>
        <w:effect w:val="none"/>
        <w:vertAlign w:val="baseline"/>
      </w:rPr>
    </w:lvl>
    <w:lvl w:ilvl="4" w:tplc="04090003">
      <w:start w:val="1"/>
      <w:numFmt w:val="lowerLetter"/>
      <w:lvlText w:val="%5."/>
      <w:lvlJc w:val="left"/>
      <w:pPr>
        <w:tabs>
          <w:tab w:val="left" w:pos="1247"/>
        </w:tabs>
        <w:ind w:left="4930" w:hanging="207"/>
      </w:pPr>
      <w:rPr>
        <w:rFonts w:hAnsi="Arial Unicode MS" w:cs="Times New Roman"/>
        <w:i/>
        <w:iCs/>
        <w:caps w:val="0"/>
        <w:smallCaps w:val="0"/>
        <w:strike w:val="0"/>
        <w:dstrike w:val="0"/>
        <w:color w:val="000000"/>
        <w:spacing w:val="0"/>
        <w:w w:val="100"/>
        <w:kern w:val="0"/>
        <w:position w:val="0"/>
        <w:u w:val="none"/>
        <w:effect w:val="none"/>
        <w:vertAlign w:val="baseline"/>
      </w:rPr>
    </w:lvl>
    <w:lvl w:ilvl="5" w:tplc="04090005">
      <w:start w:val="1"/>
      <w:numFmt w:val="lowerRoman"/>
      <w:lvlText w:val="%6."/>
      <w:lvlJc w:val="left"/>
      <w:pPr>
        <w:tabs>
          <w:tab w:val="left" w:pos="1247"/>
        </w:tabs>
        <w:ind w:left="5650" w:hanging="118"/>
      </w:pPr>
      <w:rPr>
        <w:rFonts w:hAnsi="Arial Unicode MS" w:cs="Times New Roman"/>
        <w:i/>
        <w:iCs/>
        <w:caps w:val="0"/>
        <w:smallCaps w:val="0"/>
        <w:strike w:val="0"/>
        <w:dstrike w:val="0"/>
        <w:color w:val="000000"/>
        <w:spacing w:val="0"/>
        <w:w w:val="100"/>
        <w:kern w:val="0"/>
        <w:position w:val="0"/>
        <w:u w:val="none"/>
        <w:effect w:val="none"/>
        <w:vertAlign w:val="baseline"/>
      </w:rPr>
    </w:lvl>
    <w:lvl w:ilvl="6" w:tplc="04090001">
      <w:start w:val="1"/>
      <w:numFmt w:val="decimal"/>
      <w:lvlText w:val="%7."/>
      <w:lvlJc w:val="left"/>
      <w:pPr>
        <w:tabs>
          <w:tab w:val="left" w:pos="1247"/>
        </w:tabs>
        <w:ind w:left="6370" w:hanging="207"/>
      </w:pPr>
      <w:rPr>
        <w:rFonts w:hAnsi="Arial Unicode MS" w:cs="Times New Roman"/>
        <w:i/>
        <w:iCs/>
        <w:caps w:val="0"/>
        <w:smallCaps w:val="0"/>
        <w:strike w:val="0"/>
        <w:dstrike w:val="0"/>
        <w:color w:val="000000"/>
        <w:spacing w:val="0"/>
        <w:w w:val="100"/>
        <w:kern w:val="0"/>
        <w:position w:val="0"/>
        <w:u w:val="none"/>
        <w:effect w:val="none"/>
        <w:vertAlign w:val="baseline"/>
      </w:rPr>
    </w:lvl>
    <w:lvl w:ilvl="7" w:tplc="04090003">
      <w:start w:val="1"/>
      <w:numFmt w:val="lowerLetter"/>
      <w:lvlText w:val="%8."/>
      <w:lvlJc w:val="left"/>
      <w:pPr>
        <w:tabs>
          <w:tab w:val="left" w:pos="1247"/>
        </w:tabs>
        <w:ind w:left="7090" w:hanging="207"/>
      </w:pPr>
      <w:rPr>
        <w:rFonts w:hAnsi="Arial Unicode MS" w:cs="Times New Roman"/>
        <w:i/>
        <w:iCs/>
        <w:caps w:val="0"/>
        <w:smallCaps w:val="0"/>
        <w:strike w:val="0"/>
        <w:dstrike w:val="0"/>
        <w:color w:val="000000"/>
        <w:spacing w:val="0"/>
        <w:w w:val="100"/>
        <w:kern w:val="0"/>
        <w:position w:val="0"/>
        <w:u w:val="none"/>
        <w:effect w:val="none"/>
        <w:vertAlign w:val="baseline"/>
      </w:rPr>
    </w:lvl>
    <w:lvl w:ilvl="8" w:tplc="04090005">
      <w:start w:val="1"/>
      <w:numFmt w:val="lowerRoman"/>
      <w:lvlText w:val="%9."/>
      <w:lvlJc w:val="left"/>
      <w:pPr>
        <w:tabs>
          <w:tab w:val="left" w:pos="1247"/>
        </w:tabs>
        <w:ind w:left="7810" w:hanging="118"/>
      </w:pPr>
      <w:rPr>
        <w:rFonts w:hAnsi="Arial Unicode MS" w:cs="Times New Roman"/>
        <w:i/>
        <w:iCs/>
        <w:caps w:val="0"/>
        <w:smallCaps w:val="0"/>
        <w:strike w:val="0"/>
        <w:dstrike w:val="0"/>
        <w:color w:val="000000"/>
        <w:spacing w:val="0"/>
        <w:w w:val="100"/>
        <w:kern w:val="0"/>
        <w:position w:val="0"/>
        <w:u w:val="none"/>
        <w:effect w:val="none"/>
        <w:vertAlign w:val="baseline"/>
      </w:rPr>
    </w:lvl>
  </w:abstractNum>
  <w:abstractNum w:abstractNumId="58" w15:restartNumberingAfterBreak="0">
    <w:nsid w:val="21E1743F"/>
    <w:multiLevelType w:val="hybridMultilevel"/>
    <w:tmpl w:val="0464BC96"/>
    <w:lvl w:ilvl="0" w:tplc="78083696">
      <w:start w:val="1"/>
      <w:numFmt w:val="arabicAbjad"/>
      <w:lvlText w:val="(%1)"/>
      <w:lvlJc w:val="left"/>
      <w:pPr>
        <w:ind w:left="7448" w:hanging="360"/>
      </w:pPr>
      <w:rPr>
        <w:rFonts w:hint="default"/>
      </w:rPr>
    </w:lvl>
    <w:lvl w:ilvl="1" w:tplc="FFFFFFFF" w:tentative="1">
      <w:start w:val="1"/>
      <w:numFmt w:val="lowerLetter"/>
      <w:lvlText w:val="%2."/>
      <w:lvlJc w:val="left"/>
      <w:pPr>
        <w:ind w:left="8168" w:hanging="360"/>
      </w:pPr>
    </w:lvl>
    <w:lvl w:ilvl="2" w:tplc="FFFFFFFF" w:tentative="1">
      <w:start w:val="1"/>
      <w:numFmt w:val="lowerRoman"/>
      <w:lvlText w:val="%3."/>
      <w:lvlJc w:val="right"/>
      <w:pPr>
        <w:ind w:left="8888" w:hanging="180"/>
      </w:pPr>
    </w:lvl>
    <w:lvl w:ilvl="3" w:tplc="FFFFFFFF" w:tentative="1">
      <w:start w:val="1"/>
      <w:numFmt w:val="decimal"/>
      <w:lvlText w:val="%4."/>
      <w:lvlJc w:val="left"/>
      <w:pPr>
        <w:ind w:left="9608" w:hanging="360"/>
      </w:pPr>
    </w:lvl>
    <w:lvl w:ilvl="4" w:tplc="FFFFFFFF" w:tentative="1">
      <w:start w:val="1"/>
      <w:numFmt w:val="lowerLetter"/>
      <w:lvlText w:val="%5."/>
      <w:lvlJc w:val="left"/>
      <w:pPr>
        <w:ind w:left="10328" w:hanging="360"/>
      </w:pPr>
    </w:lvl>
    <w:lvl w:ilvl="5" w:tplc="FFFFFFFF" w:tentative="1">
      <w:start w:val="1"/>
      <w:numFmt w:val="lowerRoman"/>
      <w:lvlText w:val="%6."/>
      <w:lvlJc w:val="right"/>
      <w:pPr>
        <w:ind w:left="11048" w:hanging="180"/>
      </w:pPr>
    </w:lvl>
    <w:lvl w:ilvl="6" w:tplc="FFFFFFFF" w:tentative="1">
      <w:start w:val="1"/>
      <w:numFmt w:val="decimal"/>
      <w:lvlText w:val="%7."/>
      <w:lvlJc w:val="left"/>
      <w:pPr>
        <w:ind w:left="11768" w:hanging="360"/>
      </w:pPr>
    </w:lvl>
    <w:lvl w:ilvl="7" w:tplc="FFFFFFFF" w:tentative="1">
      <w:start w:val="1"/>
      <w:numFmt w:val="lowerLetter"/>
      <w:lvlText w:val="%8."/>
      <w:lvlJc w:val="left"/>
      <w:pPr>
        <w:ind w:left="12488" w:hanging="360"/>
      </w:pPr>
    </w:lvl>
    <w:lvl w:ilvl="8" w:tplc="FFFFFFFF" w:tentative="1">
      <w:start w:val="1"/>
      <w:numFmt w:val="lowerRoman"/>
      <w:lvlText w:val="%9."/>
      <w:lvlJc w:val="right"/>
      <w:pPr>
        <w:ind w:left="13208" w:hanging="180"/>
      </w:pPr>
    </w:lvl>
  </w:abstractNum>
  <w:abstractNum w:abstractNumId="59" w15:restartNumberingAfterBreak="0">
    <w:nsid w:val="22147EAA"/>
    <w:multiLevelType w:val="hybridMultilevel"/>
    <w:tmpl w:val="3932988A"/>
    <w:lvl w:ilvl="0" w:tplc="E97E30D0">
      <w:start w:val="1"/>
      <w:numFmt w:val="decimal"/>
      <w:lvlText w:val="%1"/>
      <w:lvlJc w:val="left"/>
      <w:pPr>
        <w:ind w:left="36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0" w15:restartNumberingAfterBreak="0">
    <w:nsid w:val="23CA2E97"/>
    <w:multiLevelType w:val="hybridMultilevel"/>
    <w:tmpl w:val="0DB0698C"/>
    <w:lvl w:ilvl="0" w:tplc="8D70696E">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61" w15:restartNumberingAfterBreak="0">
    <w:nsid w:val="242E42B0"/>
    <w:multiLevelType w:val="hybridMultilevel"/>
    <w:tmpl w:val="43767D70"/>
    <w:styleLink w:val="Importeradestilen15"/>
    <w:lvl w:ilvl="0" w:tplc="43767D70">
      <w:start w:val="1"/>
      <w:numFmt w:val="lowerLetter"/>
      <w:lvlText w:val="%1)"/>
      <w:lvlJc w:val="left"/>
      <w:pPr>
        <w:tabs>
          <w:tab w:val="left" w:pos="1247"/>
          <w:tab w:val="left" w:pos="1814"/>
          <w:tab w:val="num" w:pos="1985"/>
          <w:tab w:val="left" w:pos="2948"/>
          <w:tab w:val="left" w:pos="3515"/>
          <w:tab w:val="left" w:pos="4082"/>
        </w:tabs>
        <w:ind w:left="2174" w:hanging="360"/>
      </w:pPr>
      <w:rPr>
        <w:rFonts w:hAnsi="Arial Unicode MS" w:cs="Times New Roman"/>
        <w:caps w:val="0"/>
        <w:smallCaps w:val="0"/>
        <w:strike w:val="0"/>
        <w:dstrike w:val="0"/>
        <w:color w:val="000000"/>
        <w:spacing w:val="0"/>
        <w:w w:val="100"/>
        <w:kern w:val="0"/>
        <w:position w:val="0"/>
        <w:vertAlign w:val="baseline"/>
      </w:rPr>
    </w:lvl>
    <w:lvl w:ilvl="1" w:tplc="CD0E27A0">
      <w:start w:val="1"/>
      <w:numFmt w:val="lowerLetter"/>
      <w:lvlText w:val="%2."/>
      <w:lvlJc w:val="left"/>
      <w:pPr>
        <w:tabs>
          <w:tab w:val="left" w:pos="1247"/>
          <w:tab w:val="left" w:pos="1814"/>
          <w:tab w:val="left" w:pos="1985"/>
          <w:tab w:val="num" w:pos="2894"/>
          <w:tab w:val="left" w:pos="2948"/>
          <w:tab w:val="left" w:pos="3515"/>
          <w:tab w:val="left" w:pos="4082"/>
        </w:tabs>
        <w:ind w:left="3083" w:hanging="549"/>
      </w:pPr>
      <w:rPr>
        <w:rFonts w:hAnsi="Arial Unicode MS" w:cs="Times New Roman"/>
        <w:caps w:val="0"/>
        <w:smallCaps w:val="0"/>
        <w:strike w:val="0"/>
        <w:dstrike w:val="0"/>
        <w:color w:val="000000"/>
        <w:spacing w:val="0"/>
        <w:w w:val="100"/>
        <w:kern w:val="0"/>
        <w:position w:val="0"/>
        <w:vertAlign w:val="baseline"/>
      </w:rPr>
    </w:lvl>
    <w:lvl w:ilvl="2" w:tplc="80CA228A">
      <w:start w:val="1"/>
      <w:numFmt w:val="lowerRoman"/>
      <w:lvlText w:val="%3."/>
      <w:lvlJc w:val="left"/>
      <w:pPr>
        <w:tabs>
          <w:tab w:val="left" w:pos="1247"/>
          <w:tab w:val="left" w:pos="1814"/>
          <w:tab w:val="left" w:pos="1985"/>
          <w:tab w:val="left" w:pos="2948"/>
          <w:tab w:val="num" w:pos="3515"/>
          <w:tab w:val="left" w:pos="4082"/>
        </w:tabs>
        <w:ind w:left="3704" w:hanging="357"/>
      </w:pPr>
      <w:rPr>
        <w:rFonts w:hAnsi="Arial Unicode MS" w:cs="Times New Roman"/>
        <w:caps w:val="0"/>
        <w:smallCaps w:val="0"/>
        <w:strike w:val="0"/>
        <w:dstrike w:val="0"/>
        <w:color w:val="000000"/>
        <w:spacing w:val="0"/>
        <w:w w:val="100"/>
        <w:kern w:val="0"/>
        <w:position w:val="0"/>
        <w:vertAlign w:val="baseline"/>
      </w:rPr>
    </w:lvl>
    <w:lvl w:ilvl="3" w:tplc="533CB256">
      <w:start w:val="1"/>
      <w:numFmt w:val="decimal"/>
      <w:lvlText w:val="%4."/>
      <w:lvlJc w:val="left"/>
      <w:pPr>
        <w:tabs>
          <w:tab w:val="left" w:pos="1247"/>
          <w:tab w:val="left" w:pos="1814"/>
          <w:tab w:val="left" w:pos="1985"/>
          <w:tab w:val="left" w:pos="2948"/>
          <w:tab w:val="left" w:pos="3515"/>
          <w:tab w:val="num" w:pos="4082"/>
        </w:tabs>
        <w:ind w:left="4271" w:hanging="297"/>
      </w:pPr>
      <w:rPr>
        <w:rFonts w:hAnsi="Arial Unicode MS" w:cs="Times New Roman"/>
        <w:caps w:val="0"/>
        <w:smallCaps w:val="0"/>
        <w:strike w:val="0"/>
        <w:dstrike w:val="0"/>
        <w:color w:val="000000"/>
        <w:spacing w:val="0"/>
        <w:w w:val="100"/>
        <w:kern w:val="0"/>
        <w:position w:val="0"/>
        <w:vertAlign w:val="baseline"/>
      </w:rPr>
    </w:lvl>
    <w:lvl w:ilvl="4" w:tplc="138C3BF2">
      <w:start w:val="1"/>
      <w:numFmt w:val="lowerLetter"/>
      <w:lvlText w:val="%5."/>
      <w:lvlJc w:val="left"/>
      <w:pPr>
        <w:tabs>
          <w:tab w:val="left" w:pos="1247"/>
          <w:tab w:val="left" w:pos="1814"/>
          <w:tab w:val="left" w:pos="1985"/>
          <w:tab w:val="left" w:pos="2948"/>
          <w:tab w:val="left" w:pos="3515"/>
          <w:tab w:val="left" w:pos="4082"/>
          <w:tab w:val="num" w:pos="5054"/>
        </w:tabs>
        <w:ind w:left="5243" w:hanging="549"/>
      </w:pPr>
      <w:rPr>
        <w:rFonts w:hAnsi="Arial Unicode MS" w:cs="Times New Roman"/>
        <w:caps w:val="0"/>
        <w:smallCaps w:val="0"/>
        <w:strike w:val="0"/>
        <w:dstrike w:val="0"/>
        <w:color w:val="000000"/>
        <w:spacing w:val="0"/>
        <w:w w:val="100"/>
        <w:kern w:val="0"/>
        <w:position w:val="0"/>
        <w:vertAlign w:val="baseline"/>
      </w:rPr>
    </w:lvl>
    <w:lvl w:ilvl="5" w:tplc="04AA61B8">
      <w:start w:val="1"/>
      <w:numFmt w:val="lowerRoman"/>
      <w:lvlText w:val="%6."/>
      <w:lvlJc w:val="left"/>
      <w:pPr>
        <w:tabs>
          <w:tab w:val="left" w:pos="1247"/>
          <w:tab w:val="left" w:pos="1814"/>
          <w:tab w:val="left" w:pos="1985"/>
          <w:tab w:val="left" w:pos="2948"/>
          <w:tab w:val="left" w:pos="3515"/>
          <w:tab w:val="left" w:pos="4082"/>
          <w:tab w:val="num" w:pos="5774"/>
        </w:tabs>
        <w:ind w:left="5963" w:hanging="456"/>
      </w:pPr>
      <w:rPr>
        <w:rFonts w:hAnsi="Arial Unicode MS" w:cs="Times New Roman"/>
        <w:caps w:val="0"/>
        <w:smallCaps w:val="0"/>
        <w:strike w:val="0"/>
        <w:dstrike w:val="0"/>
        <w:color w:val="000000"/>
        <w:spacing w:val="0"/>
        <w:w w:val="100"/>
        <w:kern w:val="0"/>
        <w:position w:val="0"/>
        <w:vertAlign w:val="baseline"/>
      </w:rPr>
    </w:lvl>
    <w:lvl w:ilvl="6" w:tplc="6996F760">
      <w:start w:val="1"/>
      <w:numFmt w:val="decimal"/>
      <w:lvlText w:val="%7."/>
      <w:lvlJc w:val="left"/>
      <w:pPr>
        <w:tabs>
          <w:tab w:val="left" w:pos="1247"/>
          <w:tab w:val="left" w:pos="1814"/>
          <w:tab w:val="left" w:pos="1985"/>
          <w:tab w:val="left" w:pos="2948"/>
          <w:tab w:val="left" w:pos="3515"/>
          <w:tab w:val="left" w:pos="4082"/>
          <w:tab w:val="num" w:pos="6494"/>
        </w:tabs>
        <w:ind w:left="6683" w:hanging="549"/>
      </w:pPr>
      <w:rPr>
        <w:rFonts w:hAnsi="Arial Unicode MS" w:cs="Times New Roman"/>
        <w:caps w:val="0"/>
        <w:smallCaps w:val="0"/>
        <w:strike w:val="0"/>
        <w:dstrike w:val="0"/>
        <w:color w:val="000000"/>
        <w:spacing w:val="0"/>
        <w:w w:val="100"/>
        <w:kern w:val="0"/>
        <w:position w:val="0"/>
        <w:vertAlign w:val="baseline"/>
      </w:rPr>
    </w:lvl>
    <w:lvl w:ilvl="7" w:tplc="D8304408">
      <w:start w:val="1"/>
      <w:numFmt w:val="lowerLetter"/>
      <w:lvlText w:val="%8."/>
      <w:lvlJc w:val="left"/>
      <w:pPr>
        <w:tabs>
          <w:tab w:val="left" w:pos="1247"/>
          <w:tab w:val="left" w:pos="1814"/>
          <w:tab w:val="left" w:pos="1985"/>
          <w:tab w:val="left" w:pos="2948"/>
          <w:tab w:val="left" w:pos="3515"/>
          <w:tab w:val="left" w:pos="4082"/>
          <w:tab w:val="num" w:pos="7214"/>
        </w:tabs>
        <w:ind w:left="7403" w:hanging="549"/>
      </w:pPr>
      <w:rPr>
        <w:rFonts w:hAnsi="Arial Unicode MS" w:cs="Times New Roman"/>
        <w:caps w:val="0"/>
        <w:smallCaps w:val="0"/>
        <w:strike w:val="0"/>
        <w:dstrike w:val="0"/>
        <w:color w:val="000000"/>
        <w:spacing w:val="0"/>
        <w:w w:val="100"/>
        <w:kern w:val="0"/>
        <w:position w:val="0"/>
        <w:vertAlign w:val="baseline"/>
      </w:rPr>
    </w:lvl>
    <w:lvl w:ilvl="8" w:tplc="369C860C">
      <w:start w:val="1"/>
      <w:numFmt w:val="lowerRoman"/>
      <w:lvlText w:val="%9."/>
      <w:lvlJc w:val="left"/>
      <w:pPr>
        <w:tabs>
          <w:tab w:val="left" w:pos="1247"/>
          <w:tab w:val="left" w:pos="1814"/>
          <w:tab w:val="left" w:pos="1985"/>
          <w:tab w:val="left" w:pos="2948"/>
          <w:tab w:val="left" w:pos="3515"/>
          <w:tab w:val="left" w:pos="4082"/>
          <w:tab w:val="num" w:pos="7934"/>
        </w:tabs>
        <w:ind w:left="8123" w:hanging="456"/>
      </w:pPr>
      <w:rPr>
        <w:rFonts w:hAnsi="Arial Unicode MS" w:cs="Times New Roman"/>
        <w:caps w:val="0"/>
        <w:smallCaps w:val="0"/>
        <w:strike w:val="0"/>
        <w:dstrike w:val="0"/>
        <w:color w:val="000000"/>
        <w:spacing w:val="0"/>
        <w:w w:val="100"/>
        <w:kern w:val="0"/>
        <w:position w:val="0"/>
        <w:vertAlign w:val="baseline"/>
      </w:rPr>
    </w:lvl>
  </w:abstractNum>
  <w:abstractNum w:abstractNumId="62" w15:restartNumberingAfterBreak="0">
    <w:nsid w:val="24AA4660"/>
    <w:multiLevelType w:val="hybridMultilevel"/>
    <w:tmpl w:val="9D0084DC"/>
    <w:lvl w:ilvl="0" w:tplc="DF661128">
      <w:start w:val="1"/>
      <w:numFmt w:val="upperRoman"/>
      <w:lvlText w:val="%1."/>
      <w:lvlJc w:val="left"/>
      <w:pPr>
        <w:ind w:left="1970" w:hanging="720"/>
      </w:pPr>
      <w:rPr>
        <w:rFonts w:hint="default"/>
      </w:rPr>
    </w:lvl>
    <w:lvl w:ilvl="1" w:tplc="08090019" w:tentative="1">
      <w:start w:val="1"/>
      <w:numFmt w:val="lowerLetter"/>
      <w:lvlText w:val="%2."/>
      <w:lvlJc w:val="left"/>
      <w:pPr>
        <w:ind w:left="2330" w:hanging="360"/>
      </w:pPr>
    </w:lvl>
    <w:lvl w:ilvl="2" w:tplc="0809001B" w:tentative="1">
      <w:start w:val="1"/>
      <w:numFmt w:val="lowerRoman"/>
      <w:lvlText w:val="%3."/>
      <w:lvlJc w:val="right"/>
      <w:pPr>
        <w:ind w:left="3050" w:hanging="180"/>
      </w:pPr>
    </w:lvl>
    <w:lvl w:ilvl="3" w:tplc="0809000F" w:tentative="1">
      <w:start w:val="1"/>
      <w:numFmt w:val="decimal"/>
      <w:lvlText w:val="%4."/>
      <w:lvlJc w:val="left"/>
      <w:pPr>
        <w:ind w:left="3770" w:hanging="360"/>
      </w:pPr>
    </w:lvl>
    <w:lvl w:ilvl="4" w:tplc="08090019" w:tentative="1">
      <w:start w:val="1"/>
      <w:numFmt w:val="lowerLetter"/>
      <w:lvlText w:val="%5."/>
      <w:lvlJc w:val="left"/>
      <w:pPr>
        <w:ind w:left="4490" w:hanging="360"/>
      </w:pPr>
    </w:lvl>
    <w:lvl w:ilvl="5" w:tplc="0809001B" w:tentative="1">
      <w:start w:val="1"/>
      <w:numFmt w:val="lowerRoman"/>
      <w:lvlText w:val="%6."/>
      <w:lvlJc w:val="right"/>
      <w:pPr>
        <w:ind w:left="5210" w:hanging="180"/>
      </w:pPr>
    </w:lvl>
    <w:lvl w:ilvl="6" w:tplc="0809000F" w:tentative="1">
      <w:start w:val="1"/>
      <w:numFmt w:val="decimal"/>
      <w:lvlText w:val="%7."/>
      <w:lvlJc w:val="left"/>
      <w:pPr>
        <w:ind w:left="5930" w:hanging="360"/>
      </w:pPr>
    </w:lvl>
    <w:lvl w:ilvl="7" w:tplc="08090019" w:tentative="1">
      <w:start w:val="1"/>
      <w:numFmt w:val="lowerLetter"/>
      <w:lvlText w:val="%8."/>
      <w:lvlJc w:val="left"/>
      <w:pPr>
        <w:ind w:left="6650" w:hanging="360"/>
      </w:pPr>
    </w:lvl>
    <w:lvl w:ilvl="8" w:tplc="0809001B" w:tentative="1">
      <w:start w:val="1"/>
      <w:numFmt w:val="lowerRoman"/>
      <w:lvlText w:val="%9."/>
      <w:lvlJc w:val="right"/>
      <w:pPr>
        <w:ind w:left="7370" w:hanging="180"/>
      </w:pPr>
    </w:lvl>
  </w:abstractNum>
  <w:abstractNum w:abstractNumId="63" w15:restartNumberingAfterBreak="0">
    <w:nsid w:val="258E6097"/>
    <w:multiLevelType w:val="hybridMultilevel"/>
    <w:tmpl w:val="8DFECDE6"/>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64" w15:restartNumberingAfterBreak="0">
    <w:nsid w:val="27A061DD"/>
    <w:multiLevelType w:val="multilevel"/>
    <w:tmpl w:val="D2C0C8A2"/>
    <w:styleLink w:val="CurrentList1"/>
    <w:lvl w:ilvl="0">
      <w:start w:val="1"/>
      <w:numFmt w:val="decimal"/>
      <w:lvlText w:val="%1."/>
      <w:lvlJc w:val="left"/>
      <w:pPr>
        <w:ind w:left="720" w:hanging="720"/>
      </w:pPr>
      <w:rPr>
        <w:rFonts w:ascii="Times New Roman" w:hAnsi="Times New Roman" w:cs="Times New Roman" w:hint="default"/>
        <w:b/>
        <w:i w:val="0"/>
        <w:sz w:val="28"/>
        <w:szCs w:val="28"/>
      </w:rPr>
    </w:lvl>
    <w:lvl w:ilvl="1">
      <w:start w:val="1"/>
      <w:numFmt w:val="decimal"/>
      <w:lvlText w:val="%1.%2."/>
      <w:lvlJc w:val="left"/>
      <w:pPr>
        <w:tabs>
          <w:tab w:val="num" w:pos="720"/>
        </w:tabs>
        <w:ind w:left="0" w:firstLine="0"/>
      </w:pPr>
      <w:rPr>
        <w:b w:val="0"/>
        <w:i w:val="0"/>
        <w:sz w:val="24"/>
        <w:szCs w:val="24"/>
      </w:rPr>
    </w:lvl>
    <w:lvl w:ilvl="2">
      <w:start w:val="1"/>
      <w:numFmt w:val="lowerLetter"/>
      <w:suff w:val="space"/>
      <w:lvlText w:val="(%3) "/>
      <w:lvlJc w:val="left"/>
      <w:rPr>
        <w:b w:val="0"/>
        <w:i w:val="0"/>
        <w:caps w:val="0"/>
        <w:strike w:val="0"/>
        <w:dstrike w:val="0"/>
        <w:vanish w:val="0"/>
        <w:webHidden w:val="0"/>
        <w:color w:val="000000"/>
        <w:u w:val="none"/>
        <w:effect w:val="none"/>
        <w:vertAlign w:val="baseline"/>
        <w:specVanish w:val="0"/>
        <w14:shadow w14:blurRad="0" w14:dist="0" w14:dir="0" w14:sx="0" w14:sy="0" w14:kx="0" w14:ky="0" w14:algn="none">
          <w14:srgbClr w14:val="000000"/>
        </w14:shadow>
        <w14:textOutline w14:w="0" w14:cap="rnd" w14:cmpd="sng" w14:algn="ctr">
          <w14:noFill/>
          <w14:prstDash w14:val="solid"/>
          <w14:bevel/>
        </w14:textOutline>
      </w:rPr>
    </w:lvl>
    <w:lvl w:ilvl="3">
      <w:start w:val="1"/>
      <w:numFmt w:val="lowerRoman"/>
      <w:suff w:val="space"/>
      <w:lvlText w:val="(%4)"/>
      <w:lvlJc w:val="left"/>
      <w:pPr>
        <w:ind w:left="1440" w:hanging="360"/>
      </w:pPr>
      <w:rPr>
        <w:b w:val="0"/>
        <w:i w:val="0"/>
      </w:r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65" w15:restartNumberingAfterBreak="0">
    <w:nsid w:val="27D0160C"/>
    <w:multiLevelType w:val="hybridMultilevel"/>
    <w:tmpl w:val="FA4A839A"/>
    <w:lvl w:ilvl="0" w:tplc="AC908C96">
      <w:start w:val="1"/>
      <w:numFmt w:val="decimal"/>
      <w:lvlText w:val="'%1'"/>
      <w:lvlJc w:val="left"/>
      <w:pPr>
        <w:ind w:left="2880" w:hanging="360"/>
      </w:pPr>
      <w:rPr>
        <w:rFonts w:hint="default"/>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66" w15:restartNumberingAfterBreak="0">
    <w:nsid w:val="28B902FF"/>
    <w:multiLevelType w:val="hybridMultilevel"/>
    <w:tmpl w:val="594E6654"/>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67" w15:restartNumberingAfterBreak="0">
    <w:nsid w:val="296D7D43"/>
    <w:multiLevelType w:val="hybridMultilevel"/>
    <w:tmpl w:val="7C02B4BC"/>
    <w:lvl w:ilvl="0" w:tplc="E0C8E2AC">
      <w:start w:val="19"/>
      <w:numFmt w:val="decimal"/>
      <w:lvlText w:val="%1."/>
      <w:lvlJc w:val="left"/>
      <w:pPr>
        <w:ind w:left="2070" w:hanging="360"/>
      </w:pPr>
      <w:rPr>
        <w:rFonts w:hint="default"/>
        <w:sz w:val="20"/>
      </w:rPr>
    </w:lvl>
    <w:lvl w:ilvl="1" w:tplc="4522AAD4">
      <w:start w:val="1"/>
      <w:numFmt w:val="arabicAbjad"/>
      <w:lvlText w:val="(%2)"/>
      <w:lvlJc w:val="left"/>
      <w:pPr>
        <w:ind w:left="2688" w:hanging="360"/>
      </w:pPr>
      <w:rPr>
        <w:rFonts w:hint="default"/>
        <w:sz w:val="20"/>
        <w:szCs w:val="20"/>
      </w:rPr>
    </w:lvl>
    <w:lvl w:ilvl="2" w:tplc="0409001B" w:tentative="1">
      <w:start w:val="1"/>
      <w:numFmt w:val="lowerRoman"/>
      <w:lvlText w:val="%3."/>
      <w:lvlJc w:val="right"/>
      <w:pPr>
        <w:ind w:left="2625" w:hanging="180"/>
      </w:pPr>
    </w:lvl>
    <w:lvl w:ilvl="3" w:tplc="0409000F" w:tentative="1">
      <w:start w:val="1"/>
      <w:numFmt w:val="decimal"/>
      <w:lvlText w:val="%4."/>
      <w:lvlJc w:val="left"/>
      <w:pPr>
        <w:ind w:left="3345" w:hanging="360"/>
      </w:pPr>
    </w:lvl>
    <w:lvl w:ilvl="4" w:tplc="04090019" w:tentative="1">
      <w:start w:val="1"/>
      <w:numFmt w:val="lowerLetter"/>
      <w:lvlText w:val="%5."/>
      <w:lvlJc w:val="left"/>
      <w:pPr>
        <w:ind w:left="4065" w:hanging="360"/>
      </w:pPr>
    </w:lvl>
    <w:lvl w:ilvl="5" w:tplc="0409001B" w:tentative="1">
      <w:start w:val="1"/>
      <w:numFmt w:val="lowerRoman"/>
      <w:lvlText w:val="%6."/>
      <w:lvlJc w:val="right"/>
      <w:pPr>
        <w:ind w:left="4785" w:hanging="180"/>
      </w:pPr>
    </w:lvl>
    <w:lvl w:ilvl="6" w:tplc="0409000F" w:tentative="1">
      <w:start w:val="1"/>
      <w:numFmt w:val="decimal"/>
      <w:lvlText w:val="%7."/>
      <w:lvlJc w:val="left"/>
      <w:pPr>
        <w:ind w:left="5505" w:hanging="360"/>
      </w:pPr>
    </w:lvl>
    <w:lvl w:ilvl="7" w:tplc="04090019" w:tentative="1">
      <w:start w:val="1"/>
      <w:numFmt w:val="lowerLetter"/>
      <w:lvlText w:val="%8."/>
      <w:lvlJc w:val="left"/>
      <w:pPr>
        <w:ind w:left="6225" w:hanging="360"/>
      </w:pPr>
    </w:lvl>
    <w:lvl w:ilvl="8" w:tplc="0409001B" w:tentative="1">
      <w:start w:val="1"/>
      <w:numFmt w:val="lowerRoman"/>
      <w:lvlText w:val="%9."/>
      <w:lvlJc w:val="right"/>
      <w:pPr>
        <w:ind w:left="6945" w:hanging="180"/>
      </w:pPr>
    </w:lvl>
  </w:abstractNum>
  <w:abstractNum w:abstractNumId="68" w15:restartNumberingAfterBreak="0">
    <w:nsid w:val="2A122713"/>
    <w:multiLevelType w:val="hybridMultilevel"/>
    <w:tmpl w:val="7A4C177A"/>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69" w15:restartNumberingAfterBreak="0">
    <w:nsid w:val="2A3E42FD"/>
    <w:multiLevelType w:val="hybridMultilevel"/>
    <w:tmpl w:val="CA001836"/>
    <w:styleLink w:val="Importeradestilen12"/>
    <w:lvl w:ilvl="0" w:tplc="04090001">
      <w:start w:val="1"/>
      <w:numFmt w:val="decimal"/>
      <w:lvlText w:val="%1."/>
      <w:lvlJc w:val="left"/>
      <w:pPr>
        <w:tabs>
          <w:tab w:val="num" w:pos="1607"/>
          <w:tab w:val="left" w:pos="1701"/>
          <w:tab w:val="left" w:pos="2381"/>
          <w:tab w:val="left" w:pos="2948"/>
          <w:tab w:val="left" w:pos="3515"/>
          <w:tab w:val="left" w:pos="7988"/>
        </w:tabs>
        <w:ind w:left="1153" w:hanging="18"/>
      </w:pPr>
      <w:rPr>
        <w:rFonts w:hAnsi="Arial Unicode MS" w:cs="Times New Roman"/>
        <w:caps w:val="0"/>
        <w:smallCaps w:val="0"/>
        <w:strike w:val="0"/>
        <w:dstrike w:val="0"/>
        <w:color w:val="000000"/>
        <w:spacing w:val="0"/>
        <w:w w:val="100"/>
        <w:kern w:val="0"/>
        <w:position w:val="0"/>
        <w:u w:val="none"/>
        <w:effect w:val="none"/>
        <w:vertAlign w:val="baseline"/>
      </w:rPr>
    </w:lvl>
    <w:lvl w:ilvl="1" w:tplc="04090003">
      <w:start w:val="1"/>
      <w:numFmt w:val="lowerLetter"/>
      <w:lvlText w:val="(%2)"/>
      <w:lvlJc w:val="left"/>
      <w:pPr>
        <w:tabs>
          <w:tab w:val="num" w:pos="1607"/>
          <w:tab w:val="left" w:pos="1701"/>
          <w:tab w:val="left" w:pos="2381"/>
          <w:tab w:val="left" w:pos="2948"/>
          <w:tab w:val="left" w:pos="3515"/>
          <w:tab w:val="left" w:pos="7988"/>
        </w:tabs>
        <w:ind w:left="1152" w:hanging="18"/>
      </w:pPr>
      <w:rPr>
        <w:rFonts w:hAnsi="Arial Unicode MS" w:cs="Times New Roman"/>
        <w:caps w:val="0"/>
        <w:smallCaps w:val="0"/>
        <w:strike w:val="0"/>
        <w:dstrike w:val="0"/>
        <w:color w:val="000000"/>
        <w:spacing w:val="0"/>
        <w:w w:val="100"/>
        <w:kern w:val="0"/>
        <w:position w:val="0"/>
        <w:u w:val="none"/>
        <w:effect w:val="none"/>
        <w:vertAlign w:val="baseline"/>
      </w:rPr>
    </w:lvl>
    <w:lvl w:ilvl="2" w:tplc="04090005">
      <w:start w:val="1"/>
      <w:numFmt w:val="lowerRoman"/>
      <w:lvlText w:val="(%3)"/>
      <w:lvlJc w:val="left"/>
      <w:pPr>
        <w:tabs>
          <w:tab w:val="left" w:pos="1247"/>
          <w:tab w:val="left" w:pos="1701"/>
          <w:tab w:val="left" w:pos="2381"/>
          <w:tab w:val="num" w:pos="3308"/>
          <w:tab w:val="left" w:pos="3515"/>
          <w:tab w:val="left" w:pos="7988"/>
        </w:tabs>
        <w:ind w:left="2853" w:hanging="18"/>
      </w:pPr>
      <w:rPr>
        <w:rFonts w:hAnsi="Arial Unicode MS" w:cs="Times New Roman"/>
        <w:caps w:val="0"/>
        <w:smallCaps w:val="0"/>
        <w:strike w:val="0"/>
        <w:dstrike w:val="0"/>
        <w:color w:val="000000"/>
        <w:spacing w:val="0"/>
        <w:w w:val="100"/>
        <w:kern w:val="0"/>
        <w:position w:val="0"/>
        <w:u w:val="none"/>
        <w:effect w:val="none"/>
        <w:vertAlign w:val="baseline"/>
      </w:rPr>
    </w:lvl>
    <w:lvl w:ilvl="3" w:tplc="04090001">
      <w:start w:val="1"/>
      <w:numFmt w:val="lowerLetter"/>
      <w:lvlText w:val="%4."/>
      <w:lvlJc w:val="left"/>
      <w:pPr>
        <w:tabs>
          <w:tab w:val="left" w:pos="1247"/>
          <w:tab w:val="left" w:pos="1701"/>
          <w:tab w:val="left" w:pos="2381"/>
          <w:tab w:val="left" w:pos="2948"/>
          <w:tab w:val="num" w:pos="3875"/>
          <w:tab w:val="left" w:pos="7988"/>
        </w:tabs>
        <w:ind w:left="3421" w:hanging="18"/>
      </w:pPr>
      <w:rPr>
        <w:rFonts w:hAnsi="Arial Unicode MS" w:cs="Times New Roman"/>
        <w:caps w:val="0"/>
        <w:smallCaps w:val="0"/>
        <w:strike w:val="0"/>
        <w:dstrike w:val="0"/>
        <w:color w:val="000000"/>
        <w:spacing w:val="0"/>
        <w:w w:val="100"/>
        <w:kern w:val="0"/>
        <w:position w:val="0"/>
        <w:u w:val="none"/>
        <w:effect w:val="none"/>
        <w:vertAlign w:val="baseline"/>
      </w:rPr>
    </w:lvl>
    <w:lvl w:ilvl="4" w:tplc="04090003">
      <w:start w:val="1"/>
      <w:numFmt w:val="lowerLetter"/>
      <w:lvlText w:val="%5."/>
      <w:lvlJc w:val="left"/>
      <w:pPr>
        <w:tabs>
          <w:tab w:val="left" w:pos="1247"/>
          <w:tab w:val="left" w:pos="1701"/>
          <w:tab w:val="left" w:pos="2381"/>
          <w:tab w:val="left" w:pos="2948"/>
          <w:tab w:val="left" w:pos="3515"/>
          <w:tab w:val="num" w:pos="6942"/>
          <w:tab w:val="left" w:pos="7988"/>
        </w:tabs>
        <w:ind w:left="6488" w:firstLine="154"/>
      </w:pPr>
      <w:rPr>
        <w:rFonts w:hAnsi="Arial Unicode MS" w:cs="Times New Roman"/>
        <w:caps w:val="0"/>
        <w:smallCaps w:val="0"/>
        <w:strike w:val="0"/>
        <w:dstrike w:val="0"/>
        <w:color w:val="000000"/>
        <w:spacing w:val="0"/>
        <w:w w:val="100"/>
        <w:kern w:val="0"/>
        <w:position w:val="0"/>
        <w:u w:val="none"/>
        <w:effect w:val="none"/>
        <w:vertAlign w:val="baseline"/>
      </w:rPr>
    </w:lvl>
    <w:lvl w:ilvl="5" w:tplc="04090005">
      <w:start w:val="1"/>
      <w:numFmt w:val="lowerRoman"/>
      <w:lvlText w:val="%6."/>
      <w:lvlJc w:val="left"/>
      <w:pPr>
        <w:tabs>
          <w:tab w:val="left" w:pos="1247"/>
          <w:tab w:val="left" w:pos="1701"/>
          <w:tab w:val="left" w:pos="2381"/>
          <w:tab w:val="left" w:pos="2948"/>
          <w:tab w:val="left" w:pos="3515"/>
          <w:tab w:val="num" w:pos="7675"/>
          <w:tab w:val="left" w:pos="7988"/>
        </w:tabs>
        <w:ind w:left="7221" w:firstLine="217"/>
      </w:pPr>
      <w:rPr>
        <w:rFonts w:hAnsi="Arial Unicode MS" w:cs="Times New Roman"/>
        <w:caps w:val="0"/>
        <w:smallCaps w:val="0"/>
        <w:strike w:val="0"/>
        <w:dstrike w:val="0"/>
        <w:color w:val="000000"/>
        <w:spacing w:val="0"/>
        <w:w w:val="100"/>
        <w:kern w:val="0"/>
        <w:position w:val="0"/>
        <w:u w:val="none"/>
        <w:effect w:val="none"/>
        <w:vertAlign w:val="baseline"/>
      </w:rPr>
    </w:lvl>
    <w:lvl w:ilvl="6" w:tplc="04090001">
      <w:start w:val="1"/>
      <w:numFmt w:val="decimal"/>
      <w:lvlText w:val="%7."/>
      <w:lvlJc w:val="left"/>
      <w:pPr>
        <w:tabs>
          <w:tab w:val="left" w:pos="1247"/>
          <w:tab w:val="num" w:pos="1701"/>
          <w:tab w:val="left" w:pos="2381"/>
          <w:tab w:val="left" w:pos="2948"/>
          <w:tab w:val="left" w:pos="3515"/>
          <w:tab w:val="left" w:pos="7988"/>
        </w:tabs>
        <w:ind w:left="1247" w:firstLine="0"/>
      </w:pPr>
      <w:rPr>
        <w:rFonts w:hAnsi="Arial Unicode MS" w:cs="Times New Roman"/>
        <w:caps w:val="0"/>
        <w:smallCaps w:val="0"/>
        <w:strike w:val="0"/>
        <w:dstrike w:val="0"/>
        <w:color w:val="000000"/>
        <w:spacing w:val="0"/>
        <w:w w:val="100"/>
        <w:kern w:val="0"/>
        <w:position w:val="0"/>
        <w:u w:val="none"/>
        <w:effect w:val="none"/>
        <w:vertAlign w:val="baseline"/>
      </w:rPr>
    </w:lvl>
    <w:lvl w:ilvl="7" w:tplc="04090003">
      <w:start w:val="1"/>
      <w:numFmt w:val="lowerLetter"/>
      <w:lvlText w:val="%8."/>
      <w:lvlJc w:val="left"/>
      <w:pPr>
        <w:tabs>
          <w:tab w:val="left" w:pos="1247"/>
          <w:tab w:val="left" w:pos="1701"/>
          <w:tab w:val="num" w:pos="2421"/>
          <w:tab w:val="left" w:pos="2948"/>
          <w:tab w:val="left" w:pos="3515"/>
          <w:tab w:val="left" w:pos="7988"/>
        </w:tabs>
        <w:ind w:left="1967" w:firstLine="40"/>
      </w:pPr>
      <w:rPr>
        <w:rFonts w:hAnsi="Arial Unicode MS" w:cs="Times New Roman"/>
        <w:caps w:val="0"/>
        <w:smallCaps w:val="0"/>
        <w:strike w:val="0"/>
        <w:dstrike w:val="0"/>
        <w:color w:val="000000"/>
        <w:spacing w:val="0"/>
        <w:w w:val="100"/>
        <w:kern w:val="0"/>
        <w:position w:val="0"/>
        <w:u w:val="none"/>
        <w:effect w:val="none"/>
        <w:vertAlign w:val="baseline"/>
      </w:rPr>
    </w:lvl>
    <w:lvl w:ilvl="8" w:tplc="04090005">
      <w:start w:val="1"/>
      <w:numFmt w:val="lowerRoman"/>
      <w:lvlText w:val="%9."/>
      <w:lvlJc w:val="left"/>
      <w:pPr>
        <w:tabs>
          <w:tab w:val="left" w:pos="1247"/>
          <w:tab w:val="left" w:pos="1701"/>
          <w:tab w:val="left" w:pos="2381"/>
          <w:tab w:val="left" w:pos="2948"/>
          <w:tab w:val="num" w:pos="3141"/>
          <w:tab w:val="left" w:pos="3515"/>
          <w:tab w:val="left" w:pos="7988"/>
        </w:tabs>
        <w:ind w:left="2687" w:firstLine="286"/>
      </w:pPr>
      <w:rPr>
        <w:rFonts w:hAnsi="Arial Unicode MS" w:cs="Times New Roman"/>
        <w:caps w:val="0"/>
        <w:smallCaps w:val="0"/>
        <w:strike w:val="0"/>
        <w:dstrike w:val="0"/>
        <w:color w:val="000000"/>
        <w:spacing w:val="0"/>
        <w:w w:val="100"/>
        <w:kern w:val="0"/>
        <w:position w:val="0"/>
        <w:u w:val="none"/>
        <w:effect w:val="none"/>
        <w:vertAlign w:val="baseline"/>
      </w:rPr>
    </w:lvl>
  </w:abstractNum>
  <w:abstractNum w:abstractNumId="70" w15:restartNumberingAfterBreak="0">
    <w:nsid w:val="2A89013A"/>
    <w:multiLevelType w:val="hybridMultilevel"/>
    <w:tmpl w:val="8CCC15F4"/>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71" w15:restartNumberingAfterBreak="0">
    <w:nsid w:val="2AD0211D"/>
    <w:multiLevelType w:val="hybridMultilevel"/>
    <w:tmpl w:val="1A044C68"/>
    <w:lvl w:ilvl="0" w:tplc="B95EBFE6">
      <w:start w:val="1"/>
      <w:numFmt w:val="lowerRoman"/>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2" w15:restartNumberingAfterBreak="0">
    <w:nsid w:val="2B4C3DC2"/>
    <w:multiLevelType w:val="hybridMultilevel"/>
    <w:tmpl w:val="257460D8"/>
    <w:lvl w:ilvl="0" w:tplc="100C000F">
      <w:start w:val="1"/>
      <w:numFmt w:val="decimal"/>
      <w:lvlText w:val="%1."/>
      <w:lvlJc w:val="left"/>
      <w:pPr>
        <w:ind w:left="2629" w:hanging="360"/>
      </w:pPr>
    </w:lvl>
    <w:lvl w:ilvl="1" w:tplc="100C0019" w:tentative="1">
      <w:start w:val="1"/>
      <w:numFmt w:val="lowerLetter"/>
      <w:lvlText w:val="%2."/>
      <w:lvlJc w:val="left"/>
      <w:pPr>
        <w:ind w:left="3349" w:hanging="360"/>
      </w:pPr>
    </w:lvl>
    <w:lvl w:ilvl="2" w:tplc="100C001B" w:tentative="1">
      <w:start w:val="1"/>
      <w:numFmt w:val="lowerRoman"/>
      <w:lvlText w:val="%3."/>
      <w:lvlJc w:val="right"/>
      <w:pPr>
        <w:ind w:left="4069" w:hanging="180"/>
      </w:pPr>
    </w:lvl>
    <w:lvl w:ilvl="3" w:tplc="100C000F" w:tentative="1">
      <w:start w:val="1"/>
      <w:numFmt w:val="decimal"/>
      <w:lvlText w:val="%4."/>
      <w:lvlJc w:val="left"/>
      <w:pPr>
        <w:ind w:left="4789" w:hanging="360"/>
      </w:pPr>
    </w:lvl>
    <w:lvl w:ilvl="4" w:tplc="100C0019" w:tentative="1">
      <w:start w:val="1"/>
      <w:numFmt w:val="lowerLetter"/>
      <w:lvlText w:val="%5."/>
      <w:lvlJc w:val="left"/>
      <w:pPr>
        <w:ind w:left="5509" w:hanging="360"/>
      </w:pPr>
    </w:lvl>
    <w:lvl w:ilvl="5" w:tplc="100C001B" w:tentative="1">
      <w:start w:val="1"/>
      <w:numFmt w:val="lowerRoman"/>
      <w:lvlText w:val="%6."/>
      <w:lvlJc w:val="right"/>
      <w:pPr>
        <w:ind w:left="6229" w:hanging="180"/>
      </w:pPr>
    </w:lvl>
    <w:lvl w:ilvl="6" w:tplc="100C000F" w:tentative="1">
      <w:start w:val="1"/>
      <w:numFmt w:val="decimal"/>
      <w:lvlText w:val="%7."/>
      <w:lvlJc w:val="left"/>
      <w:pPr>
        <w:ind w:left="6949" w:hanging="360"/>
      </w:pPr>
    </w:lvl>
    <w:lvl w:ilvl="7" w:tplc="100C0019" w:tentative="1">
      <w:start w:val="1"/>
      <w:numFmt w:val="lowerLetter"/>
      <w:lvlText w:val="%8."/>
      <w:lvlJc w:val="left"/>
      <w:pPr>
        <w:ind w:left="7669" w:hanging="360"/>
      </w:pPr>
    </w:lvl>
    <w:lvl w:ilvl="8" w:tplc="100C001B" w:tentative="1">
      <w:start w:val="1"/>
      <w:numFmt w:val="lowerRoman"/>
      <w:lvlText w:val="%9."/>
      <w:lvlJc w:val="right"/>
      <w:pPr>
        <w:ind w:left="8389" w:hanging="180"/>
      </w:pPr>
    </w:lvl>
  </w:abstractNum>
  <w:abstractNum w:abstractNumId="73" w15:restartNumberingAfterBreak="0">
    <w:nsid w:val="2BB20480"/>
    <w:multiLevelType w:val="hybridMultilevel"/>
    <w:tmpl w:val="AE9645C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74" w15:restartNumberingAfterBreak="0">
    <w:nsid w:val="2C974634"/>
    <w:multiLevelType w:val="hybridMultilevel"/>
    <w:tmpl w:val="DAEC5198"/>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75" w15:restartNumberingAfterBreak="0">
    <w:nsid w:val="2CD53250"/>
    <w:multiLevelType w:val="hybridMultilevel"/>
    <w:tmpl w:val="3F40FEAA"/>
    <w:lvl w:ilvl="0" w:tplc="5E069F14">
      <w:start w:val="1"/>
      <w:numFmt w:val="decimal"/>
      <w:lvlText w:val="%1."/>
      <w:lvlJc w:val="left"/>
      <w:pPr>
        <w:ind w:left="1607" w:hanging="360"/>
      </w:pPr>
      <w:rPr>
        <w:rFonts w:hint="default"/>
      </w:rPr>
    </w:lvl>
    <w:lvl w:ilvl="1" w:tplc="08090019" w:tentative="1">
      <w:start w:val="1"/>
      <w:numFmt w:val="lowerLetter"/>
      <w:lvlText w:val="%2."/>
      <w:lvlJc w:val="left"/>
      <w:pPr>
        <w:ind w:left="2327" w:hanging="360"/>
      </w:pPr>
    </w:lvl>
    <w:lvl w:ilvl="2" w:tplc="0809001B" w:tentative="1">
      <w:start w:val="1"/>
      <w:numFmt w:val="lowerRoman"/>
      <w:lvlText w:val="%3."/>
      <w:lvlJc w:val="right"/>
      <w:pPr>
        <w:ind w:left="3047" w:hanging="180"/>
      </w:pPr>
    </w:lvl>
    <w:lvl w:ilvl="3" w:tplc="0809000F" w:tentative="1">
      <w:start w:val="1"/>
      <w:numFmt w:val="decimal"/>
      <w:lvlText w:val="%4."/>
      <w:lvlJc w:val="left"/>
      <w:pPr>
        <w:ind w:left="3767" w:hanging="360"/>
      </w:pPr>
    </w:lvl>
    <w:lvl w:ilvl="4" w:tplc="08090019" w:tentative="1">
      <w:start w:val="1"/>
      <w:numFmt w:val="lowerLetter"/>
      <w:lvlText w:val="%5."/>
      <w:lvlJc w:val="left"/>
      <w:pPr>
        <w:ind w:left="4487" w:hanging="360"/>
      </w:pPr>
    </w:lvl>
    <w:lvl w:ilvl="5" w:tplc="0809001B" w:tentative="1">
      <w:start w:val="1"/>
      <w:numFmt w:val="lowerRoman"/>
      <w:lvlText w:val="%6."/>
      <w:lvlJc w:val="right"/>
      <w:pPr>
        <w:ind w:left="5207" w:hanging="180"/>
      </w:pPr>
    </w:lvl>
    <w:lvl w:ilvl="6" w:tplc="0809000F" w:tentative="1">
      <w:start w:val="1"/>
      <w:numFmt w:val="decimal"/>
      <w:lvlText w:val="%7."/>
      <w:lvlJc w:val="left"/>
      <w:pPr>
        <w:ind w:left="5927" w:hanging="360"/>
      </w:pPr>
    </w:lvl>
    <w:lvl w:ilvl="7" w:tplc="08090019" w:tentative="1">
      <w:start w:val="1"/>
      <w:numFmt w:val="lowerLetter"/>
      <w:lvlText w:val="%8."/>
      <w:lvlJc w:val="left"/>
      <w:pPr>
        <w:ind w:left="6647" w:hanging="360"/>
      </w:pPr>
    </w:lvl>
    <w:lvl w:ilvl="8" w:tplc="0809001B" w:tentative="1">
      <w:start w:val="1"/>
      <w:numFmt w:val="lowerRoman"/>
      <w:lvlText w:val="%9."/>
      <w:lvlJc w:val="right"/>
      <w:pPr>
        <w:ind w:left="7367" w:hanging="180"/>
      </w:pPr>
    </w:lvl>
  </w:abstractNum>
  <w:abstractNum w:abstractNumId="76" w15:restartNumberingAfterBreak="0">
    <w:nsid w:val="2D64081A"/>
    <w:multiLevelType w:val="hybridMultilevel"/>
    <w:tmpl w:val="DC46F6F0"/>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77" w15:restartNumberingAfterBreak="0">
    <w:nsid w:val="2E7B6B94"/>
    <w:multiLevelType w:val="hybridMultilevel"/>
    <w:tmpl w:val="9842AAE2"/>
    <w:lvl w:ilvl="0" w:tplc="215C25E8">
      <w:start w:val="1"/>
      <w:numFmt w:val="decimal"/>
      <w:lvlText w:val="%1-"/>
      <w:lvlJc w:val="left"/>
      <w:pPr>
        <w:ind w:left="2951" w:hanging="360"/>
      </w:pPr>
      <w:rPr>
        <w:rFonts w:ascii="Simplified Arabic" w:hAnsi="Simplified Arabic" w:cs="Simplified Arabic" w:hint="default"/>
        <w:b w:val="0"/>
        <w:bCs w:val="0"/>
        <w:i w:val="0"/>
        <w:iCs w:val="0"/>
        <w:color w:val="auto"/>
        <w:sz w:val="24"/>
        <w:szCs w:val="24"/>
      </w:rPr>
    </w:lvl>
    <w:lvl w:ilvl="1" w:tplc="04090019" w:tentative="1">
      <w:start w:val="1"/>
      <w:numFmt w:val="lowerLetter"/>
      <w:lvlText w:val="%2."/>
      <w:lvlJc w:val="left"/>
      <w:pPr>
        <w:ind w:left="3671" w:hanging="360"/>
      </w:pPr>
    </w:lvl>
    <w:lvl w:ilvl="2" w:tplc="0409001B" w:tentative="1">
      <w:start w:val="1"/>
      <w:numFmt w:val="lowerRoman"/>
      <w:lvlText w:val="%3."/>
      <w:lvlJc w:val="right"/>
      <w:pPr>
        <w:ind w:left="4391" w:hanging="180"/>
      </w:pPr>
    </w:lvl>
    <w:lvl w:ilvl="3" w:tplc="0409000F" w:tentative="1">
      <w:start w:val="1"/>
      <w:numFmt w:val="decimal"/>
      <w:lvlText w:val="%4."/>
      <w:lvlJc w:val="left"/>
      <w:pPr>
        <w:ind w:left="5111" w:hanging="360"/>
      </w:pPr>
    </w:lvl>
    <w:lvl w:ilvl="4" w:tplc="04090019" w:tentative="1">
      <w:start w:val="1"/>
      <w:numFmt w:val="lowerLetter"/>
      <w:lvlText w:val="%5."/>
      <w:lvlJc w:val="left"/>
      <w:pPr>
        <w:ind w:left="5831" w:hanging="360"/>
      </w:pPr>
    </w:lvl>
    <w:lvl w:ilvl="5" w:tplc="0409001B" w:tentative="1">
      <w:start w:val="1"/>
      <w:numFmt w:val="lowerRoman"/>
      <w:lvlText w:val="%6."/>
      <w:lvlJc w:val="right"/>
      <w:pPr>
        <w:ind w:left="6551" w:hanging="180"/>
      </w:pPr>
    </w:lvl>
    <w:lvl w:ilvl="6" w:tplc="0409000F" w:tentative="1">
      <w:start w:val="1"/>
      <w:numFmt w:val="decimal"/>
      <w:lvlText w:val="%7."/>
      <w:lvlJc w:val="left"/>
      <w:pPr>
        <w:ind w:left="7271" w:hanging="360"/>
      </w:pPr>
    </w:lvl>
    <w:lvl w:ilvl="7" w:tplc="04090019" w:tentative="1">
      <w:start w:val="1"/>
      <w:numFmt w:val="lowerLetter"/>
      <w:lvlText w:val="%8."/>
      <w:lvlJc w:val="left"/>
      <w:pPr>
        <w:ind w:left="7991" w:hanging="360"/>
      </w:pPr>
    </w:lvl>
    <w:lvl w:ilvl="8" w:tplc="0409001B" w:tentative="1">
      <w:start w:val="1"/>
      <w:numFmt w:val="lowerRoman"/>
      <w:lvlText w:val="%9."/>
      <w:lvlJc w:val="right"/>
      <w:pPr>
        <w:ind w:left="8711" w:hanging="180"/>
      </w:pPr>
    </w:lvl>
  </w:abstractNum>
  <w:abstractNum w:abstractNumId="78" w15:restartNumberingAfterBreak="0">
    <w:nsid w:val="2F115B42"/>
    <w:multiLevelType w:val="hybridMultilevel"/>
    <w:tmpl w:val="54FCB400"/>
    <w:lvl w:ilvl="0" w:tplc="4CFA9D46">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79" w15:restartNumberingAfterBreak="0">
    <w:nsid w:val="2FB90C3E"/>
    <w:multiLevelType w:val="hybridMultilevel"/>
    <w:tmpl w:val="F12829C0"/>
    <w:lvl w:ilvl="0" w:tplc="FFFFFFFF">
      <w:start w:val="1"/>
      <w:numFmt w:val="decimal"/>
      <w:lvlText w:val="%1."/>
      <w:lvlJc w:val="left"/>
      <w:pPr>
        <w:ind w:left="2591" w:hanging="360"/>
      </w:pPr>
    </w:lvl>
    <w:lvl w:ilvl="1" w:tplc="BC602F18">
      <w:start w:val="1"/>
      <w:numFmt w:val="arabicAbjad"/>
      <w:lvlText w:val="(%2)"/>
      <w:lvlJc w:val="left"/>
      <w:pPr>
        <w:ind w:left="2160" w:hanging="360"/>
      </w:pPr>
      <w:rPr>
        <w:rFonts w:hint="default"/>
      </w:r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80" w15:restartNumberingAfterBreak="0">
    <w:nsid w:val="2FDC4968"/>
    <w:multiLevelType w:val="hybridMultilevel"/>
    <w:tmpl w:val="4E1E2948"/>
    <w:lvl w:ilvl="0" w:tplc="1CC2BA1C">
      <w:start w:val="1"/>
      <w:numFmt w:val="decimal"/>
      <w:lvlText w:val="%1."/>
      <w:lvlJc w:val="left"/>
      <w:pPr>
        <w:ind w:left="2501" w:hanging="630"/>
      </w:pPr>
      <w:rPr>
        <w:rFonts w:hint="default"/>
      </w:rPr>
    </w:lvl>
    <w:lvl w:ilvl="1" w:tplc="5E5ED10E">
      <w:start w:val="1"/>
      <w:numFmt w:val="lowerLetter"/>
      <w:lvlText w:val="(%2)"/>
      <w:lvlJc w:val="left"/>
      <w:pPr>
        <w:ind w:left="2951" w:hanging="360"/>
      </w:pPr>
      <w:rPr>
        <w:rFonts w:hint="default"/>
      </w:rPr>
    </w:lvl>
    <w:lvl w:ilvl="2" w:tplc="0409001B" w:tentative="1">
      <w:start w:val="1"/>
      <w:numFmt w:val="lowerRoman"/>
      <w:lvlText w:val="%3."/>
      <w:lvlJc w:val="right"/>
      <w:pPr>
        <w:ind w:left="3671" w:hanging="180"/>
      </w:pPr>
    </w:lvl>
    <w:lvl w:ilvl="3" w:tplc="0409000F" w:tentative="1">
      <w:start w:val="1"/>
      <w:numFmt w:val="decimal"/>
      <w:lvlText w:val="%4."/>
      <w:lvlJc w:val="left"/>
      <w:pPr>
        <w:ind w:left="4391" w:hanging="360"/>
      </w:pPr>
    </w:lvl>
    <w:lvl w:ilvl="4" w:tplc="04090019" w:tentative="1">
      <w:start w:val="1"/>
      <w:numFmt w:val="lowerLetter"/>
      <w:lvlText w:val="%5."/>
      <w:lvlJc w:val="left"/>
      <w:pPr>
        <w:ind w:left="5111" w:hanging="360"/>
      </w:pPr>
    </w:lvl>
    <w:lvl w:ilvl="5" w:tplc="0409001B" w:tentative="1">
      <w:start w:val="1"/>
      <w:numFmt w:val="lowerRoman"/>
      <w:lvlText w:val="%6."/>
      <w:lvlJc w:val="right"/>
      <w:pPr>
        <w:ind w:left="5831" w:hanging="180"/>
      </w:pPr>
    </w:lvl>
    <w:lvl w:ilvl="6" w:tplc="0409000F" w:tentative="1">
      <w:start w:val="1"/>
      <w:numFmt w:val="decimal"/>
      <w:lvlText w:val="%7."/>
      <w:lvlJc w:val="left"/>
      <w:pPr>
        <w:ind w:left="6551" w:hanging="360"/>
      </w:pPr>
    </w:lvl>
    <w:lvl w:ilvl="7" w:tplc="04090019" w:tentative="1">
      <w:start w:val="1"/>
      <w:numFmt w:val="lowerLetter"/>
      <w:lvlText w:val="%8."/>
      <w:lvlJc w:val="left"/>
      <w:pPr>
        <w:ind w:left="7271" w:hanging="360"/>
      </w:pPr>
    </w:lvl>
    <w:lvl w:ilvl="8" w:tplc="0409001B" w:tentative="1">
      <w:start w:val="1"/>
      <w:numFmt w:val="lowerRoman"/>
      <w:lvlText w:val="%9."/>
      <w:lvlJc w:val="right"/>
      <w:pPr>
        <w:ind w:left="7991" w:hanging="180"/>
      </w:pPr>
    </w:lvl>
  </w:abstractNum>
  <w:abstractNum w:abstractNumId="81" w15:restartNumberingAfterBreak="0">
    <w:nsid w:val="30A855EA"/>
    <w:multiLevelType w:val="hybridMultilevel"/>
    <w:tmpl w:val="99F4A388"/>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82" w15:restartNumberingAfterBreak="0">
    <w:nsid w:val="318913E8"/>
    <w:multiLevelType w:val="hybridMultilevel"/>
    <w:tmpl w:val="A742267E"/>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3" w15:restartNumberingAfterBreak="0">
    <w:nsid w:val="31CE5F45"/>
    <w:multiLevelType w:val="hybridMultilevel"/>
    <w:tmpl w:val="2460F16A"/>
    <w:styleLink w:val="Importeradestilen2"/>
    <w:lvl w:ilvl="0" w:tplc="04090001">
      <w:start w:val="1"/>
      <w:numFmt w:val="decimal"/>
      <w:lvlText w:val="%1."/>
      <w:lvlJc w:val="left"/>
      <w:pPr>
        <w:tabs>
          <w:tab w:val="left" w:pos="567"/>
          <w:tab w:val="left" w:pos="1247"/>
          <w:tab w:val="num" w:pos="1814"/>
          <w:tab w:val="left" w:pos="2381"/>
          <w:tab w:val="left" w:pos="2948"/>
          <w:tab w:val="left" w:pos="3515"/>
          <w:tab w:val="left" w:pos="4082"/>
        </w:tabs>
        <w:ind w:left="1247" w:firstLine="0"/>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start w:val="1"/>
      <w:numFmt w:val="lowerLetter"/>
      <w:lvlText w:val="(%2)"/>
      <w:lvlJc w:val="left"/>
      <w:pPr>
        <w:tabs>
          <w:tab w:val="left" w:pos="624"/>
          <w:tab w:val="num" w:pos="2496"/>
        </w:tabs>
        <w:ind w:left="1247" w:firstLine="624"/>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04090005">
      <w:start w:val="1"/>
      <w:numFmt w:val="lowerRoman"/>
      <w:lvlText w:val="(%3)"/>
      <w:lvlJc w:val="left"/>
      <w:pPr>
        <w:tabs>
          <w:tab w:val="left" w:pos="624"/>
          <w:tab w:val="num" w:pos="3175"/>
        </w:tabs>
        <w:ind w:left="1926" w:firstLine="739"/>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04090001">
      <w:start w:val="1"/>
      <w:numFmt w:val="lowerLetter"/>
      <w:lvlText w:val="%4."/>
      <w:lvlJc w:val="left"/>
      <w:pPr>
        <w:tabs>
          <w:tab w:val="left" w:pos="624"/>
          <w:tab w:val="num" w:pos="3742"/>
        </w:tabs>
        <w:ind w:left="2493" w:firstLine="739"/>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04090003">
      <w:start w:val="1"/>
      <w:numFmt w:val="lowerLetter"/>
      <w:lvlText w:val="%5."/>
      <w:lvlJc w:val="left"/>
      <w:pPr>
        <w:tabs>
          <w:tab w:val="left" w:pos="624"/>
          <w:tab w:val="num" w:pos="6775"/>
        </w:tabs>
        <w:ind w:left="5526" w:firstLine="946"/>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04090005">
      <w:start w:val="1"/>
      <w:numFmt w:val="lowerRoman"/>
      <w:lvlText w:val="%6."/>
      <w:lvlJc w:val="left"/>
      <w:pPr>
        <w:tabs>
          <w:tab w:val="left" w:pos="624"/>
          <w:tab w:val="num" w:pos="7495"/>
        </w:tabs>
        <w:ind w:left="6246" w:firstLine="1039"/>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04090001">
      <w:start w:val="1"/>
      <w:numFmt w:val="decimal"/>
      <w:lvlText w:val="%7."/>
      <w:lvlJc w:val="left"/>
      <w:pPr>
        <w:tabs>
          <w:tab w:val="left" w:pos="624"/>
          <w:tab w:val="num" w:pos="8215"/>
        </w:tabs>
        <w:ind w:left="6966" w:firstLine="946"/>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04090003">
      <w:start w:val="1"/>
      <w:numFmt w:val="lowerLetter"/>
      <w:lvlText w:val="%8."/>
      <w:lvlJc w:val="left"/>
      <w:pPr>
        <w:tabs>
          <w:tab w:val="left" w:pos="624"/>
          <w:tab w:val="num" w:pos="8935"/>
        </w:tabs>
        <w:ind w:left="7686" w:firstLine="946"/>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04090005">
      <w:start w:val="1"/>
      <w:numFmt w:val="lowerRoman"/>
      <w:lvlText w:val="%9."/>
      <w:lvlJc w:val="left"/>
      <w:pPr>
        <w:tabs>
          <w:tab w:val="left" w:pos="624"/>
          <w:tab w:val="num" w:pos="9655"/>
        </w:tabs>
        <w:ind w:left="8406" w:firstLine="1039"/>
      </w:pPr>
      <w:rPr>
        <w:rFonts w:hAnsi="Arial Unicode MS" w:cs="Times New Roman"/>
        <w:caps w:val="0"/>
        <w:smallCaps w:val="0"/>
        <w:strike w:val="0"/>
        <w:dstrike w:val="0"/>
        <w:color w:val="000000"/>
        <w:spacing w:val="0"/>
        <w:w w:val="100"/>
        <w:kern w:val="0"/>
        <w:position w:val="0"/>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84" w15:restartNumberingAfterBreak="0">
    <w:nsid w:val="32EC32DC"/>
    <w:multiLevelType w:val="hybridMultilevel"/>
    <w:tmpl w:val="1D1E6CFA"/>
    <w:lvl w:ilvl="0" w:tplc="3E6E6438">
      <w:start w:val="1"/>
      <w:numFmt w:val="arabicAlpha"/>
      <w:lvlText w:val="%1)"/>
      <w:lvlJc w:val="left"/>
      <w:pPr>
        <w:ind w:left="1189" w:hanging="360"/>
      </w:pPr>
      <w:rPr>
        <w:rFonts w:hint="default"/>
      </w:rPr>
    </w:lvl>
    <w:lvl w:ilvl="1" w:tplc="08090019" w:tentative="1">
      <w:start w:val="1"/>
      <w:numFmt w:val="lowerLetter"/>
      <w:lvlText w:val="%2."/>
      <w:lvlJc w:val="left"/>
      <w:pPr>
        <w:ind w:left="1909" w:hanging="360"/>
      </w:pPr>
    </w:lvl>
    <w:lvl w:ilvl="2" w:tplc="0809001B" w:tentative="1">
      <w:start w:val="1"/>
      <w:numFmt w:val="lowerRoman"/>
      <w:lvlText w:val="%3."/>
      <w:lvlJc w:val="right"/>
      <w:pPr>
        <w:ind w:left="2629" w:hanging="180"/>
      </w:pPr>
    </w:lvl>
    <w:lvl w:ilvl="3" w:tplc="0809000F" w:tentative="1">
      <w:start w:val="1"/>
      <w:numFmt w:val="decimal"/>
      <w:lvlText w:val="%4."/>
      <w:lvlJc w:val="left"/>
      <w:pPr>
        <w:ind w:left="3349" w:hanging="360"/>
      </w:pPr>
    </w:lvl>
    <w:lvl w:ilvl="4" w:tplc="08090019" w:tentative="1">
      <w:start w:val="1"/>
      <w:numFmt w:val="lowerLetter"/>
      <w:lvlText w:val="%5."/>
      <w:lvlJc w:val="left"/>
      <w:pPr>
        <w:ind w:left="4069" w:hanging="360"/>
      </w:pPr>
    </w:lvl>
    <w:lvl w:ilvl="5" w:tplc="0809001B" w:tentative="1">
      <w:start w:val="1"/>
      <w:numFmt w:val="lowerRoman"/>
      <w:lvlText w:val="%6."/>
      <w:lvlJc w:val="right"/>
      <w:pPr>
        <w:ind w:left="4789" w:hanging="180"/>
      </w:pPr>
    </w:lvl>
    <w:lvl w:ilvl="6" w:tplc="0809000F" w:tentative="1">
      <w:start w:val="1"/>
      <w:numFmt w:val="decimal"/>
      <w:lvlText w:val="%7."/>
      <w:lvlJc w:val="left"/>
      <w:pPr>
        <w:ind w:left="5509" w:hanging="360"/>
      </w:pPr>
    </w:lvl>
    <w:lvl w:ilvl="7" w:tplc="08090019" w:tentative="1">
      <w:start w:val="1"/>
      <w:numFmt w:val="lowerLetter"/>
      <w:lvlText w:val="%8."/>
      <w:lvlJc w:val="left"/>
      <w:pPr>
        <w:ind w:left="6229" w:hanging="360"/>
      </w:pPr>
    </w:lvl>
    <w:lvl w:ilvl="8" w:tplc="0809001B" w:tentative="1">
      <w:start w:val="1"/>
      <w:numFmt w:val="lowerRoman"/>
      <w:lvlText w:val="%9."/>
      <w:lvlJc w:val="right"/>
      <w:pPr>
        <w:ind w:left="6949" w:hanging="180"/>
      </w:pPr>
    </w:lvl>
  </w:abstractNum>
  <w:abstractNum w:abstractNumId="85" w15:restartNumberingAfterBreak="0">
    <w:nsid w:val="32EE21ED"/>
    <w:multiLevelType w:val="multilevel"/>
    <w:tmpl w:val="5E86D222"/>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6" w15:restartNumberingAfterBreak="0">
    <w:nsid w:val="33C6668F"/>
    <w:multiLevelType w:val="hybridMultilevel"/>
    <w:tmpl w:val="800E29AA"/>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87" w15:restartNumberingAfterBreak="0">
    <w:nsid w:val="341E1B85"/>
    <w:multiLevelType w:val="hybridMultilevel"/>
    <w:tmpl w:val="CBE0ED7A"/>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8" w15:restartNumberingAfterBreak="0">
    <w:nsid w:val="34B65AAE"/>
    <w:multiLevelType w:val="hybridMultilevel"/>
    <w:tmpl w:val="25AECFDE"/>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89" w15:restartNumberingAfterBreak="0">
    <w:nsid w:val="35571603"/>
    <w:multiLevelType w:val="singleLevel"/>
    <w:tmpl w:val="2868AC2A"/>
    <w:lvl w:ilvl="0">
      <w:start w:val="6"/>
      <w:numFmt w:val="upperLetter"/>
      <w:lvlText w:val="%1."/>
      <w:lvlJc w:val="left"/>
      <w:pPr>
        <w:tabs>
          <w:tab w:val="num" w:pos="360"/>
        </w:tabs>
        <w:ind w:left="360" w:hanging="360"/>
      </w:pPr>
      <w:rPr>
        <w:rFonts w:hint="default"/>
      </w:rPr>
    </w:lvl>
  </w:abstractNum>
  <w:abstractNum w:abstractNumId="90" w15:restartNumberingAfterBreak="0">
    <w:nsid w:val="35FE033E"/>
    <w:multiLevelType w:val="hybridMultilevel"/>
    <w:tmpl w:val="70B2CD10"/>
    <w:lvl w:ilvl="0" w:tplc="6D746A52">
      <w:start w:val="1"/>
      <w:numFmt w:val="decimal"/>
      <w:lvlText w:val="%1-"/>
      <w:lvlJc w:val="left"/>
      <w:pPr>
        <w:ind w:left="720" w:hanging="360"/>
      </w:pPr>
      <w:rPr>
        <w:rFonts w:hint="default"/>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1" w15:restartNumberingAfterBreak="0">
    <w:nsid w:val="37FF616F"/>
    <w:multiLevelType w:val="hybridMultilevel"/>
    <w:tmpl w:val="AC56E666"/>
    <w:lvl w:ilvl="0" w:tplc="04090001">
      <w:start w:val="1"/>
      <w:numFmt w:val="bullet"/>
      <w:lvlText w:val=""/>
      <w:lvlJc w:val="left"/>
      <w:pPr>
        <w:ind w:left="720" w:hanging="360"/>
      </w:pPr>
      <w:rPr>
        <w:rFonts w:ascii="Symbol" w:hAnsi="Symbol" w:hint="default"/>
        <w:b w:val="0"/>
        <w:i w:val="0"/>
        <w:caps w:val="0"/>
        <w:smallCaps w:val="0"/>
        <w:strike w:val="0"/>
        <w:dstrike w:val="0"/>
        <w:color w:val="000000"/>
        <w:spacing w:val="0"/>
        <w:w w:val="100"/>
        <w:kern w:val="0"/>
        <w:position w:val="0"/>
        <w:u w:val="none"/>
        <w:effect w:val="none"/>
        <w:vertAlign w:val="baseline"/>
      </w:rPr>
    </w:lvl>
    <w:lvl w:ilvl="1" w:tplc="088671F6">
      <w:start w:val="1"/>
      <w:numFmt w:val="bullet"/>
      <w:lvlText w:val=""/>
      <w:lvlJc w:val="left"/>
      <w:pPr>
        <w:ind w:left="16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2" w:tplc="04090005">
      <w:start w:val="1"/>
      <w:numFmt w:val="bullet"/>
      <w:lvlText w:val=""/>
      <w:lvlJc w:val="left"/>
      <w:pPr>
        <w:ind w:left="984"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92" w15:restartNumberingAfterBreak="0">
    <w:nsid w:val="3871780D"/>
    <w:multiLevelType w:val="hybridMultilevel"/>
    <w:tmpl w:val="D85E50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3" w15:restartNumberingAfterBreak="0">
    <w:nsid w:val="38916277"/>
    <w:multiLevelType w:val="hybridMultilevel"/>
    <w:tmpl w:val="FEC6AE50"/>
    <w:lvl w:ilvl="0" w:tplc="E4CC1CAA">
      <w:start w:val="1"/>
      <w:numFmt w:val="bullet"/>
      <w:lvlText w:val=""/>
      <w:lvlJc w:val="left"/>
      <w:pPr>
        <w:ind w:left="720" w:hanging="360"/>
      </w:pPr>
      <w:rPr>
        <w:rFonts w:ascii="Symbol" w:hAnsi="Symbol" w:hint="default"/>
        <w:b w:val="0"/>
        <w:i w:val="0"/>
        <w:caps w:val="0"/>
        <w:smallCaps w:val="0"/>
        <w:strike w:val="0"/>
        <w:dstrike w:val="0"/>
        <w:color w:val="000000"/>
        <w:spacing w:val="0"/>
        <w:w w:val="100"/>
        <w:kern w:val="0"/>
        <w:position w:val="0"/>
        <w:sz w:val="22"/>
        <w:szCs w:val="22"/>
        <w:u w:val="none"/>
        <w:effect w:val="none"/>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4" w15:restartNumberingAfterBreak="0">
    <w:nsid w:val="38AA18F7"/>
    <w:multiLevelType w:val="hybridMultilevel"/>
    <w:tmpl w:val="23BA151E"/>
    <w:lvl w:ilvl="0" w:tplc="71E0276C">
      <w:start w:val="1"/>
      <w:numFmt w:val="decimal"/>
      <w:lvlText w:val="%1."/>
      <w:lvlJc w:val="left"/>
      <w:pPr>
        <w:ind w:left="6911" w:hanging="360"/>
      </w:pPr>
      <w:rPr>
        <w:i w:val="0"/>
        <w:iCs w:val="0"/>
      </w:rPr>
    </w:lvl>
    <w:lvl w:ilvl="1" w:tplc="FFFFFFFF" w:tentative="1">
      <w:start w:val="1"/>
      <w:numFmt w:val="lowerLetter"/>
      <w:lvlText w:val="%2."/>
      <w:lvlJc w:val="left"/>
      <w:pPr>
        <w:ind w:left="7631" w:hanging="360"/>
      </w:pPr>
    </w:lvl>
    <w:lvl w:ilvl="2" w:tplc="FFFFFFFF" w:tentative="1">
      <w:start w:val="1"/>
      <w:numFmt w:val="lowerRoman"/>
      <w:lvlText w:val="%3."/>
      <w:lvlJc w:val="right"/>
      <w:pPr>
        <w:ind w:left="8351" w:hanging="180"/>
      </w:pPr>
    </w:lvl>
    <w:lvl w:ilvl="3" w:tplc="FFFFFFFF" w:tentative="1">
      <w:start w:val="1"/>
      <w:numFmt w:val="decimal"/>
      <w:lvlText w:val="%4."/>
      <w:lvlJc w:val="left"/>
      <w:pPr>
        <w:ind w:left="9071" w:hanging="360"/>
      </w:pPr>
    </w:lvl>
    <w:lvl w:ilvl="4" w:tplc="FFFFFFFF" w:tentative="1">
      <w:start w:val="1"/>
      <w:numFmt w:val="lowerLetter"/>
      <w:lvlText w:val="%5."/>
      <w:lvlJc w:val="left"/>
      <w:pPr>
        <w:ind w:left="9791" w:hanging="360"/>
      </w:pPr>
    </w:lvl>
    <w:lvl w:ilvl="5" w:tplc="FFFFFFFF" w:tentative="1">
      <w:start w:val="1"/>
      <w:numFmt w:val="lowerRoman"/>
      <w:lvlText w:val="%6."/>
      <w:lvlJc w:val="right"/>
      <w:pPr>
        <w:ind w:left="10511" w:hanging="180"/>
      </w:pPr>
    </w:lvl>
    <w:lvl w:ilvl="6" w:tplc="FFFFFFFF" w:tentative="1">
      <w:start w:val="1"/>
      <w:numFmt w:val="decimal"/>
      <w:lvlText w:val="%7."/>
      <w:lvlJc w:val="left"/>
      <w:pPr>
        <w:ind w:left="11231" w:hanging="360"/>
      </w:pPr>
    </w:lvl>
    <w:lvl w:ilvl="7" w:tplc="FFFFFFFF" w:tentative="1">
      <w:start w:val="1"/>
      <w:numFmt w:val="lowerLetter"/>
      <w:lvlText w:val="%8."/>
      <w:lvlJc w:val="left"/>
      <w:pPr>
        <w:ind w:left="11951" w:hanging="360"/>
      </w:pPr>
    </w:lvl>
    <w:lvl w:ilvl="8" w:tplc="FFFFFFFF" w:tentative="1">
      <w:start w:val="1"/>
      <w:numFmt w:val="lowerRoman"/>
      <w:lvlText w:val="%9."/>
      <w:lvlJc w:val="right"/>
      <w:pPr>
        <w:ind w:left="12671" w:hanging="180"/>
      </w:pPr>
    </w:lvl>
  </w:abstractNum>
  <w:abstractNum w:abstractNumId="95" w15:restartNumberingAfterBreak="0">
    <w:nsid w:val="38CF23BA"/>
    <w:multiLevelType w:val="hybridMultilevel"/>
    <w:tmpl w:val="ACBA0EDC"/>
    <w:lvl w:ilvl="0" w:tplc="FBEC5A50">
      <w:start w:val="1"/>
      <w:numFmt w:val="arabicAbjad"/>
      <w:lvlText w:val="(%1)"/>
      <w:lvlJc w:val="left"/>
      <w:pPr>
        <w:ind w:left="2563" w:hanging="360"/>
      </w:pPr>
      <w:rPr>
        <w:rFonts w:hint="default"/>
      </w:rPr>
    </w:lvl>
    <w:lvl w:ilvl="1" w:tplc="04090019" w:tentative="1">
      <w:start w:val="1"/>
      <w:numFmt w:val="lowerLetter"/>
      <w:lvlText w:val="%2."/>
      <w:lvlJc w:val="left"/>
      <w:pPr>
        <w:ind w:left="3283" w:hanging="360"/>
      </w:pPr>
    </w:lvl>
    <w:lvl w:ilvl="2" w:tplc="0409001B" w:tentative="1">
      <w:start w:val="1"/>
      <w:numFmt w:val="lowerRoman"/>
      <w:lvlText w:val="%3."/>
      <w:lvlJc w:val="right"/>
      <w:pPr>
        <w:ind w:left="4003" w:hanging="180"/>
      </w:pPr>
    </w:lvl>
    <w:lvl w:ilvl="3" w:tplc="0409000F" w:tentative="1">
      <w:start w:val="1"/>
      <w:numFmt w:val="decimal"/>
      <w:lvlText w:val="%4."/>
      <w:lvlJc w:val="left"/>
      <w:pPr>
        <w:ind w:left="4723" w:hanging="360"/>
      </w:pPr>
    </w:lvl>
    <w:lvl w:ilvl="4" w:tplc="04090019" w:tentative="1">
      <w:start w:val="1"/>
      <w:numFmt w:val="lowerLetter"/>
      <w:lvlText w:val="%5."/>
      <w:lvlJc w:val="left"/>
      <w:pPr>
        <w:ind w:left="5443" w:hanging="360"/>
      </w:pPr>
    </w:lvl>
    <w:lvl w:ilvl="5" w:tplc="0409001B" w:tentative="1">
      <w:start w:val="1"/>
      <w:numFmt w:val="lowerRoman"/>
      <w:lvlText w:val="%6."/>
      <w:lvlJc w:val="right"/>
      <w:pPr>
        <w:ind w:left="6163" w:hanging="180"/>
      </w:pPr>
    </w:lvl>
    <w:lvl w:ilvl="6" w:tplc="0409000F" w:tentative="1">
      <w:start w:val="1"/>
      <w:numFmt w:val="decimal"/>
      <w:lvlText w:val="%7."/>
      <w:lvlJc w:val="left"/>
      <w:pPr>
        <w:ind w:left="6883" w:hanging="360"/>
      </w:pPr>
    </w:lvl>
    <w:lvl w:ilvl="7" w:tplc="04090019" w:tentative="1">
      <w:start w:val="1"/>
      <w:numFmt w:val="lowerLetter"/>
      <w:lvlText w:val="%8."/>
      <w:lvlJc w:val="left"/>
      <w:pPr>
        <w:ind w:left="7603" w:hanging="360"/>
      </w:pPr>
    </w:lvl>
    <w:lvl w:ilvl="8" w:tplc="0409001B" w:tentative="1">
      <w:start w:val="1"/>
      <w:numFmt w:val="lowerRoman"/>
      <w:lvlText w:val="%9."/>
      <w:lvlJc w:val="right"/>
      <w:pPr>
        <w:ind w:left="8323" w:hanging="180"/>
      </w:pPr>
    </w:lvl>
  </w:abstractNum>
  <w:abstractNum w:abstractNumId="96" w15:restartNumberingAfterBreak="0">
    <w:nsid w:val="393F58F5"/>
    <w:multiLevelType w:val="hybridMultilevel"/>
    <w:tmpl w:val="F0C439C2"/>
    <w:lvl w:ilvl="0" w:tplc="5DA28E6A">
      <w:numFmt w:val="bullet"/>
      <w:lvlText w:val=""/>
      <w:lvlJc w:val="left"/>
      <w:pPr>
        <w:ind w:left="720" w:hanging="360"/>
      </w:pPr>
      <w:rPr>
        <w:rFonts w:ascii="Symbol" w:eastAsiaTheme="minorEastAsia" w:hAnsi="Symbol" w:cstheme="majorBidi"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7" w15:restartNumberingAfterBreak="0">
    <w:nsid w:val="39CE5172"/>
    <w:multiLevelType w:val="multilevel"/>
    <w:tmpl w:val="1D803E8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98" w15:restartNumberingAfterBreak="0">
    <w:nsid w:val="3A2605F2"/>
    <w:multiLevelType w:val="multilevel"/>
    <w:tmpl w:val="29A85D24"/>
    <w:lvl w:ilvl="0">
      <w:start w:val="1"/>
      <w:numFmt w:val="arabicAbjad"/>
      <w:lvlText w:val="(%1)"/>
      <w:lvlJc w:val="left"/>
      <w:pPr>
        <w:tabs>
          <w:tab w:val="num" w:pos="624"/>
        </w:tabs>
        <w:ind w:left="1248" w:firstLine="0"/>
      </w:pPr>
      <w:rPr>
        <w:rFonts w:hint="default"/>
      </w:rPr>
    </w:lvl>
    <w:lvl w:ilvl="1">
      <w:start w:val="1"/>
      <w:numFmt w:val="arabicAbjad"/>
      <w:lvlText w:val="(%2)"/>
      <w:lvlJc w:val="left"/>
      <w:pPr>
        <w:tabs>
          <w:tab w:val="num" w:pos="2495"/>
        </w:tabs>
        <w:ind w:left="1248" w:firstLine="623"/>
      </w:pPr>
      <w:rPr>
        <w:rFonts w:hint="default"/>
      </w:rPr>
    </w:lvl>
    <w:lvl w:ilvl="2">
      <w:start w:val="1"/>
      <w:numFmt w:val="arabicAbjad"/>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99" w15:restartNumberingAfterBreak="0">
    <w:nsid w:val="3B212BA1"/>
    <w:multiLevelType w:val="hybridMultilevel"/>
    <w:tmpl w:val="AE880840"/>
    <w:styleLink w:val="Importeradestilen151"/>
    <w:lvl w:ilvl="0" w:tplc="FAC01DDC">
      <w:start w:val="1"/>
      <w:numFmt w:val="decimal"/>
      <w:lvlText w:val="%1-"/>
      <w:lvlJc w:val="left"/>
      <w:pPr>
        <w:ind w:left="720" w:hanging="360"/>
      </w:pPr>
      <w:rPr>
        <w:rFonts w:ascii="Simplified Arabic" w:eastAsia="Times New Roman" w:hAnsi="Simplified Arabic" w:cs="Simplified Arabic"/>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0" w15:restartNumberingAfterBreak="0">
    <w:nsid w:val="3C1526D9"/>
    <w:multiLevelType w:val="hybridMultilevel"/>
    <w:tmpl w:val="3B627662"/>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1" w15:restartNumberingAfterBreak="0">
    <w:nsid w:val="3C165011"/>
    <w:multiLevelType w:val="hybridMultilevel"/>
    <w:tmpl w:val="FF7840E6"/>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2" w15:restartNumberingAfterBreak="0">
    <w:nsid w:val="3C6642C1"/>
    <w:multiLevelType w:val="hybridMultilevel"/>
    <w:tmpl w:val="6CFC6A58"/>
    <w:lvl w:ilvl="0" w:tplc="FBEC5A50">
      <w:start w:val="1"/>
      <w:numFmt w:val="arabicAbjad"/>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3" w15:restartNumberingAfterBreak="0">
    <w:nsid w:val="3C716FED"/>
    <w:multiLevelType w:val="hybridMultilevel"/>
    <w:tmpl w:val="A4224FD2"/>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04" w15:restartNumberingAfterBreak="0">
    <w:nsid w:val="3D32760D"/>
    <w:multiLevelType w:val="hybridMultilevel"/>
    <w:tmpl w:val="C3A2C422"/>
    <w:lvl w:ilvl="0" w:tplc="E3D2A092">
      <w:start w:val="1"/>
      <w:numFmt w:val="arabicAbjad"/>
      <w:lvlText w:val="(%1)"/>
      <w:lvlJc w:val="left"/>
      <w:pPr>
        <w:ind w:left="360" w:hanging="360"/>
      </w:pPr>
      <w:rPr>
        <w:b w:val="0"/>
        <w:bCs w:val="0"/>
      </w:r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05" w15:restartNumberingAfterBreak="0">
    <w:nsid w:val="3E212CFD"/>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6" w15:restartNumberingAfterBreak="0">
    <w:nsid w:val="3EE1102A"/>
    <w:multiLevelType w:val="multilevel"/>
    <w:tmpl w:val="040C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abstractNum w:abstractNumId="107" w15:restartNumberingAfterBreak="0">
    <w:nsid w:val="42F45D92"/>
    <w:multiLevelType w:val="hybridMultilevel"/>
    <w:tmpl w:val="132252C2"/>
    <w:lvl w:ilvl="0" w:tplc="BC602F18">
      <w:start w:val="1"/>
      <w:numFmt w:val="arabicAbjad"/>
      <w:lvlText w:val="(%1)"/>
      <w:lvlJc w:val="left"/>
      <w:pPr>
        <w:ind w:left="2591" w:hanging="360"/>
      </w:pPr>
      <w:rPr>
        <w:rFonts w:hint="default"/>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08" w15:restartNumberingAfterBreak="0">
    <w:nsid w:val="432518D1"/>
    <w:multiLevelType w:val="hybridMultilevel"/>
    <w:tmpl w:val="85B024F0"/>
    <w:styleLink w:val="ImportedStyle1"/>
    <w:lvl w:ilvl="0" w:tplc="04090001">
      <w:start w:val="1"/>
      <w:numFmt w:val="upperLetter"/>
      <w:lvlText w:val="%1."/>
      <w:lvlJc w:val="left"/>
      <w:pPr>
        <w:tabs>
          <w:tab w:val="right" w:pos="851"/>
          <w:tab w:val="left" w:pos="1134"/>
          <w:tab w:val="left" w:pos="1814"/>
          <w:tab w:val="left" w:pos="2381"/>
          <w:tab w:val="left" w:pos="2948"/>
          <w:tab w:val="left" w:pos="3515"/>
          <w:tab w:val="left" w:pos="4082"/>
        </w:tabs>
        <w:ind w:left="1764" w:hanging="63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1" w:tplc="04090003">
      <w:start w:val="1"/>
      <w:numFmt w:val="lowerLetter"/>
      <w:lvlText w:val="%2."/>
      <w:lvlJc w:val="left"/>
      <w:pPr>
        <w:tabs>
          <w:tab w:val="right" w:pos="851"/>
          <w:tab w:val="left" w:pos="1134"/>
          <w:tab w:val="left" w:pos="1814"/>
          <w:tab w:val="left" w:pos="2381"/>
          <w:tab w:val="left" w:pos="2948"/>
          <w:tab w:val="left" w:pos="3515"/>
          <w:tab w:val="left" w:pos="4082"/>
        </w:tabs>
        <w:ind w:left="2214" w:hanging="36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2" w:tplc="04090001">
      <w:start w:val="1"/>
      <w:numFmt w:val="lowerRoman"/>
      <w:lvlText w:val="%3."/>
      <w:lvlJc w:val="left"/>
      <w:pPr>
        <w:tabs>
          <w:tab w:val="right" w:pos="851"/>
          <w:tab w:val="left" w:pos="1134"/>
          <w:tab w:val="left" w:pos="1814"/>
          <w:tab w:val="left" w:pos="2381"/>
          <w:tab w:val="left" w:pos="2948"/>
          <w:tab w:val="left" w:pos="3515"/>
          <w:tab w:val="left" w:pos="4082"/>
        </w:tabs>
        <w:ind w:left="2934" w:hanging="29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3" w:tplc="04090003">
      <w:start w:val="1"/>
      <w:numFmt w:val="decimal"/>
      <w:lvlText w:val="%4."/>
      <w:lvlJc w:val="left"/>
      <w:pPr>
        <w:tabs>
          <w:tab w:val="right" w:pos="851"/>
          <w:tab w:val="left" w:pos="1134"/>
          <w:tab w:val="left" w:pos="1814"/>
          <w:tab w:val="left" w:pos="2381"/>
          <w:tab w:val="left" w:pos="2948"/>
          <w:tab w:val="left" w:pos="4082"/>
        </w:tabs>
        <w:ind w:left="3515" w:hanging="221"/>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4" w:tplc="04090003">
      <w:start w:val="1"/>
      <w:numFmt w:val="lowerLetter"/>
      <w:lvlText w:val="%5."/>
      <w:lvlJc w:val="left"/>
      <w:pPr>
        <w:tabs>
          <w:tab w:val="right" w:pos="851"/>
          <w:tab w:val="left" w:pos="1134"/>
          <w:tab w:val="left" w:pos="1814"/>
          <w:tab w:val="left" w:pos="2381"/>
          <w:tab w:val="left" w:pos="2948"/>
          <w:tab w:val="left" w:pos="3515"/>
          <w:tab w:val="left" w:pos="4082"/>
        </w:tabs>
        <w:ind w:left="4374" w:hanging="36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5" w:tplc="04090005">
      <w:start w:val="1"/>
      <w:numFmt w:val="lowerRoman"/>
      <w:lvlText w:val="%6."/>
      <w:lvlJc w:val="left"/>
      <w:pPr>
        <w:tabs>
          <w:tab w:val="right" w:pos="851"/>
          <w:tab w:val="left" w:pos="1134"/>
          <w:tab w:val="left" w:pos="1814"/>
          <w:tab w:val="left" w:pos="2381"/>
          <w:tab w:val="left" w:pos="2948"/>
          <w:tab w:val="left" w:pos="3515"/>
          <w:tab w:val="left" w:pos="4082"/>
        </w:tabs>
        <w:ind w:left="5094" w:hanging="29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6" w:tplc="04090001">
      <w:start w:val="1"/>
      <w:numFmt w:val="decimal"/>
      <w:lvlText w:val="%7."/>
      <w:lvlJc w:val="left"/>
      <w:pPr>
        <w:tabs>
          <w:tab w:val="right" w:pos="851"/>
          <w:tab w:val="left" w:pos="1134"/>
          <w:tab w:val="left" w:pos="1814"/>
          <w:tab w:val="left" w:pos="2381"/>
          <w:tab w:val="left" w:pos="2948"/>
          <w:tab w:val="left" w:pos="3515"/>
          <w:tab w:val="left" w:pos="4082"/>
        </w:tabs>
        <w:ind w:left="5814" w:hanging="36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7" w:tplc="04090003">
      <w:start w:val="1"/>
      <w:numFmt w:val="lowerLetter"/>
      <w:lvlText w:val="%8."/>
      <w:lvlJc w:val="left"/>
      <w:pPr>
        <w:tabs>
          <w:tab w:val="right" w:pos="851"/>
          <w:tab w:val="left" w:pos="1134"/>
          <w:tab w:val="left" w:pos="1814"/>
          <w:tab w:val="left" w:pos="2381"/>
          <w:tab w:val="left" w:pos="2948"/>
          <w:tab w:val="left" w:pos="3515"/>
          <w:tab w:val="left" w:pos="4082"/>
        </w:tabs>
        <w:ind w:left="6534" w:hanging="36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lvl w:ilvl="8" w:tplc="04090005">
      <w:start w:val="1"/>
      <w:numFmt w:val="lowerRoman"/>
      <w:lvlText w:val="%9."/>
      <w:lvlJc w:val="left"/>
      <w:pPr>
        <w:tabs>
          <w:tab w:val="right" w:pos="851"/>
          <w:tab w:val="left" w:pos="1134"/>
          <w:tab w:val="left" w:pos="1814"/>
          <w:tab w:val="left" w:pos="2381"/>
          <w:tab w:val="left" w:pos="2948"/>
          <w:tab w:val="left" w:pos="3515"/>
          <w:tab w:val="left" w:pos="4082"/>
        </w:tabs>
        <w:ind w:left="7254" w:hanging="290"/>
      </w:pPr>
      <w:rPr>
        <w:rFonts w:hAnsi="Arial Unicode MS"/>
        <w:b/>
        <w:bCs/>
        <w:caps w:val="0"/>
        <w:smallCaps w:val="0"/>
        <w:strike w:val="0"/>
        <w:dstrike w:val="0"/>
        <w:color w:val="000000"/>
        <w:spacing w:val="0"/>
        <w:w w:val="100"/>
        <w:kern w:val="0"/>
        <w:position w:val="0"/>
        <w:highlight w:val="none"/>
        <w:u w:val="none"/>
        <w:effect w:val="none"/>
        <w:vertAlign w:val="baseline"/>
        <w14:shadow w14:blurRad="0" w14:dist="0" w14:dir="0" w14:sx="0" w14:sy="0" w14:kx="0" w14:ky="0" w14:algn="none">
          <w14:srgbClr w14:val="000000"/>
        </w14:shadow>
        <w14:textOutline w14:w="0" w14:cap="rnd" w14:cmpd="sng" w14:algn="ctr">
          <w14:noFill/>
          <w14:prstDash w14:val="solid"/>
          <w14:bevel/>
        </w14:textOutline>
      </w:rPr>
    </w:lvl>
  </w:abstractNum>
  <w:abstractNum w:abstractNumId="109" w15:restartNumberingAfterBreak="0">
    <w:nsid w:val="435C5CDD"/>
    <w:multiLevelType w:val="hybridMultilevel"/>
    <w:tmpl w:val="99EA175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0" w15:restartNumberingAfterBreak="0">
    <w:nsid w:val="440D7892"/>
    <w:multiLevelType w:val="hybridMultilevel"/>
    <w:tmpl w:val="D8DCFE18"/>
    <w:lvl w:ilvl="0" w:tplc="0809000F">
      <w:start w:val="1"/>
      <w:numFmt w:val="decimal"/>
      <w:lvlText w:val="%1."/>
      <w:lvlJc w:val="left"/>
      <w:pPr>
        <w:ind w:left="1967" w:hanging="360"/>
      </w:pPr>
    </w:lvl>
    <w:lvl w:ilvl="1" w:tplc="82600396">
      <w:start w:val="1"/>
      <w:numFmt w:val="lowerLetter"/>
      <w:lvlText w:val="(%2)"/>
      <w:lvlJc w:val="left"/>
      <w:pPr>
        <w:ind w:left="2687" w:hanging="360"/>
      </w:pPr>
      <w:rPr>
        <w:rFonts w:hint="default"/>
        <w:color w:val="auto"/>
      </w:rPr>
    </w:lvl>
    <w:lvl w:ilvl="2" w:tplc="0809001B">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11" w15:restartNumberingAfterBreak="0">
    <w:nsid w:val="44C15105"/>
    <w:multiLevelType w:val="hybridMultilevel"/>
    <w:tmpl w:val="FB2C79E8"/>
    <w:lvl w:ilvl="0" w:tplc="4CFA9D46">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12" w15:restartNumberingAfterBreak="0">
    <w:nsid w:val="452317BF"/>
    <w:multiLevelType w:val="hybridMultilevel"/>
    <w:tmpl w:val="7DE8A9BE"/>
    <w:lvl w:ilvl="0" w:tplc="BC602F18">
      <w:start w:val="1"/>
      <w:numFmt w:val="arabicAbjad"/>
      <w:lvlText w:val="(%1)"/>
      <w:lvlJc w:val="left"/>
      <w:pPr>
        <w:ind w:left="1967" w:hanging="360"/>
      </w:pPr>
      <w:rPr>
        <w:rFonts w:hint="default"/>
        <w:i w:val="0"/>
        <w:iCs w:val="0"/>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13" w15:restartNumberingAfterBreak="0">
    <w:nsid w:val="45405E8E"/>
    <w:multiLevelType w:val="hybridMultilevel"/>
    <w:tmpl w:val="CDFA7E6C"/>
    <w:lvl w:ilvl="0" w:tplc="FFFFFFFF">
      <w:start w:val="1"/>
      <w:numFmt w:val="decimal"/>
      <w:lvlText w:val="%1-"/>
      <w:lvlJc w:val="left"/>
      <w:pPr>
        <w:ind w:left="1968" w:hanging="360"/>
      </w:pPr>
      <w:rPr>
        <w:rFonts w:hint="default"/>
      </w:rPr>
    </w:lvl>
    <w:lvl w:ilvl="1" w:tplc="FFFFFFFF" w:tentative="1">
      <w:start w:val="1"/>
      <w:numFmt w:val="lowerLetter"/>
      <w:lvlText w:val="%2."/>
      <w:lvlJc w:val="left"/>
      <w:pPr>
        <w:ind w:left="2688" w:hanging="360"/>
      </w:pPr>
    </w:lvl>
    <w:lvl w:ilvl="2" w:tplc="FFFFFFFF" w:tentative="1">
      <w:start w:val="1"/>
      <w:numFmt w:val="lowerRoman"/>
      <w:lvlText w:val="%3."/>
      <w:lvlJc w:val="right"/>
      <w:pPr>
        <w:ind w:left="3408" w:hanging="180"/>
      </w:pPr>
    </w:lvl>
    <w:lvl w:ilvl="3" w:tplc="FFFFFFFF" w:tentative="1">
      <w:start w:val="1"/>
      <w:numFmt w:val="decimal"/>
      <w:lvlText w:val="%4."/>
      <w:lvlJc w:val="left"/>
      <w:pPr>
        <w:ind w:left="4128" w:hanging="360"/>
      </w:pPr>
    </w:lvl>
    <w:lvl w:ilvl="4" w:tplc="FFFFFFFF" w:tentative="1">
      <w:start w:val="1"/>
      <w:numFmt w:val="lowerLetter"/>
      <w:lvlText w:val="%5."/>
      <w:lvlJc w:val="left"/>
      <w:pPr>
        <w:ind w:left="4848" w:hanging="360"/>
      </w:pPr>
    </w:lvl>
    <w:lvl w:ilvl="5" w:tplc="FFFFFFFF" w:tentative="1">
      <w:start w:val="1"/>
      <w:numFmt w:val="lowerRoman"/>
      <w:lvlText w:val="%6."/>
      <w:lvlJc w:val="right"/>
      <w:pPr>
        <w:ind w:left="5568" w:hanging="180"/>
      </w:pPr>
    </w:lvl>
    <w:lvl w:ilvl="6" w:tplc="FFFFFFFF" w:tentative="1">
      <w:start w:val="1"/>
      <w:numFmt w:val="decimal"/>
      <w:lvlText w:val="%7."/>
      <w:lvlJc w:val="left"/>
      <w:pPr>
        <w:ind w:left="6288" w:hanging="360"/>
      </w:pPr>
    </w:lvl>
    <w:lvl w:ilvl="7" w:tplc="FFFFFFFF" w:tentative="1">
      <w:start w:val="1"/>
      <w:numFmt w:val="lowerLetter"/>
      <w:lvlText w:val="%8."/>
      <w:lvlJc w:val="left"/>
      <w:pPr>
        <w:ind w:left="7008" w:hanging="360"/>
      </w:pPr>
    </w:lvl>
    <w:lvl w:ilvl="8" w:tplc="FFFFFFFF" w:tentative="1">
      <w:start w:val="1"/>
      <w:numFmt w:val="lowerRoman"/>
      <w:lvlText w:val="%9."/>
      <w:lvlJc w:val="right"/>
      <w:pPr>
        <w:ind w:left="7728" w:hanging="180"/>
      </w:pPr>
    </w:lvl>
  </w:abstractNum>
  <w:abstractNum w:abstractNumId="114" w15:restartNumberingAfterBreak="0">
    <w:nsid w:val="457C589D"/>
    <w:multiLevelType w:val="hybridMultilevel"/>
    <w:tmpl w:val="8B82A5CC"/>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start w:val="1"/>
      <w:numFmt w:val="bullet"/>
      <w:lvlText w:val="o"/>
      <w:lvlJc w:val="left"/>
      <w:pPr>
        <w:ind w:left="2924" w:hanging="360"/>
      </w:pPr>
      <w:rPr>
        <w:rFonts w:ascii="Courier New" w:hAnsi="Courier New" w:cs="Courier New" w:hint="default"/>
      </w:rPr>
    </w:lvl>
    <w:lvl w:ilvl="2" w:tplc="08090005" w:tentative="1">
      <w:start w:val="1"/>
      <w:numFmt w:val="bullet"/>
      <w:lvlText w:val=""/>
      <w:lvlJc w:val="left"/>
      <w:pPr>
        <w:ind w:left="3644" w:hanging="360"/>
      </w:pPr>
      <w:rPr>
        <w:rFonts w:ascii="Wingdings" w:hAnsi="Wingdings" w:hint="default"/>
      </w:rPr>
    </w:lvl>
    <w:lvl w:ilvl="3" w:tplc="08090001" w:tentative="1">
      <w:start w:val="1"/>
      <w:numFmt w:val="bullet"/>
      <w:lvlText w:val=""/>
      <w:lvlJc w:val="left"/>
      <w:pPr>
        <w:ind w:left="4364" w:hanging="360"/>
      </w:pPr>
      <w:rPr>
        <w:rFonts w:ascii="Symbol" w:hAnsi="Symbol" w:hint="default"/>
      </w:rPr>
    </w:lvl>
    <w:lvl w:ilvl="4" w:tplc="08090003" w:tentative="1">
      <w:start w:val="1"/>
      <w:numFmt w:val="bullet"/>
      <w:lvlText w:val="o"/>
      <w:lvlJc w:val="left"/>
      <w:pPr>
        <w:ind w:left="5084" w:hanging="360"/>
      </w:pPr>
      <w:rPr>
        <w:rFonts w:ascii="Courier New" w:hAnsi="Courier New" w:cs="Courier New" w:hint="default"/>
      </w:rPr>
    </w:lvl>
    <w:lvl w:ilvl="5" w:tplc="08090005" w:tentative="1">
      <w:start w:val="1"/>
      <w:numFmt w:val="bullet"/>
      <w:lvlText w:val=""/>
      <w:lvlJc w:val="left"/>
      <w:pPr>
        <w:ind w:left="5804" w:hanging="360"/>
      </w:pPr>
      <w:rPr>
        <w:rFonts w:ascii="Wingdings" w:hAnsi="Wingdings" w:hint="default"/>
      </w:rPr>
    </w:lvl>
    <w:lvl w:ilvl="6" w:tplc="08090001" w:tentative="1">
      <w:start w:val="1"/>
      <w:numFmt w:val="bullet"/>
      <w:lvlText w:val=""/>
      <w:lvlJc w:val="left"/>
      <w:pPr>
        <w:ind w:left="6524" w:hanging="360"/>
      </w:pPr>
      <w:rPr>
        <w:rFonts w:ascii="Symbol" w:hAnsi="Symbol" w:hint="default"/>
      </w:rPr>
    </w:lvl>
    <w:lvl w:ilvl="7" w:tplc="08090003" w:tentative="1">
      <w:start w:val="1"/>
      <w:numFmt w:val="bullet"/>
      <w:lvlText w:val="o"/>
      <w:lvlJc w:val="left"/>
      <w:pPr>
        <w:ind w:left="7244" w:hanging="360"/>
      </w:pPr>
      <w:rPr>
        <w:rFonts w:ascii="Courier New" w:hAnsi="Courier New" w:cs="Courier New" w:hint="default"/>
      </w:rPr>
    </w:lvl>
    <w:lvl w:ilvl="8" w:tplc="08090005" w:tentative="1">
      <w:start w:val="1"/>
      <w:numFmt w:val="bullet"/>
      <w:lvlText w:val=""/>
      <w:lvlJc w:val="left"/>
      <w:pPr>
        <w:ind w:left="7964" w:hanging="360"/>
      </w:pPr>
      <w:rPr>
        <w:rFonts w:ascii="Wingdings" w:hAnsi="Wingdings" w:hint="default"/>
      </w:rPr>
    </w:lvl>
  </w:abstractNum>
  <w:abstractNum w:abstractNumId="115" w15:restartNumberingAfterBreak="0">
    <w:nsid w:val="45BA2231"/>
    <w:multiLevelType w:val="hybridMultilevel"/>
    <w:tmpl w:val="BD4E035A"/>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16" w15:restartNumberingAfterBreak="0">
    <w:nsid w:val="45DB15F7"/>
    <w:multiLevelType w:val="multilevel"/>
    <w:tmpl w:val="1D803E8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7" w15:restartNumberingAfterBreak="0">
    <w:nsid w:val="4657350C"/>
    <w:multiLevelType w:val="hybridMultilevel"/>
    <w:tmpl w:val="1AF0C2FC"/>
    <w:lvl w:ilvl="0" w:tplc="FFFFFFFF">
      <w:start w:val="1"/>
      <w:numFmt w:val="decimal"/>
      <w:lvlText w:val="%1."/>
      <w:lvlJc w:val="left"/>
      <w:pPr>
        <w:ind w:left="-264" w:hanging="360"/>
      </w:pPr>
      <w:rPr>
        <w:i w:val="0"/>
        <w:iCs w:val="0"/>
      </w:rPr>
    </w:lvl>
    <w:lvl w:ilvl="1" w:tplc="FFFFFFFF">
      <w:start w:val="1"/>
      <w:numFmt w:val="lowerLetter"/>
      <w:lvlText w:val="%2."/>
      <w:lvlJc w:val="left"/>
      <w:pPr>
        <w:ind w:left="-8128" w:hanging="360"/>
      </w:pPr>
    </w:lvl>
    <w:lvl w:ilvl="2" w:tplc="FFFFFFFF" w:tentative="1">
      <w:start w:val="1"/>
      <w:numFmt w:val="lowerRoman"/>
      <w:lvlText w:val="%3."/>
      <w:lvlJc w:val="right"/>
      <w:pPr>
        <w:ind w:left="-7408" w:hanging="180"/>
      </w:pPr>
    </w:lvl>
    <w:lvl w:ilvl="3" w:tplc="FFFFFFFF" w:tentative="1">
      <w:start w:val="1"/>
      <w:numFmt w:val="decimal"/>
      <w:lvlText w:val="%4."/>
      <w:lvlJc w:val="left"/>
      <w:pPr>
        <w:ind w:left="-6688" w:hanging="360"/>
      </w:pPr>
    </w:lvl>
    <w:lvl w:ilvl="4" w:tplc="FFFFFFFF" w:tentative="1">
      <w:start w:val="1"/>
      <w:numFmt w:val="lowerLetter"/>
      <w:lvlText w:val="%5."/>
      <w:lvlJc w:val="left"/>
      <w:pPr>
        <w:ind w:left="-5968" w:hanging="360"/>
      </w:pPr>
    </w:lvl>
    <w:lvl w:ilvl="5" w:tplc="FFFFFFFF" w:tentative="1">
      <w:start w:val="1"/>
      <w:numFmt w:val="lowerRoman"/>
      <w:lvlText w:val="%6."/>
      <w:lvlJc w:val="right"/>
      <w:pPr>
        <w:ind w:left="-5248" w:hanging="180"/>
      </w:pPr>
    </w:lvl>
    <w:lvl w:ilvl="6" w:tplc="FFFFFFFF" w:tentative="1">
      <w:start w:val="1"/>
      <w:numFmt w:val="decimal"/>
      <w:lvlText w:val="%7."/>
      <w:lvlJc w:val="left"/>
      <w:pPr>
        <w:ind w:left="-4528" w:hanging="360"/>
      </w:pPr>
    </w:lvl>
    <w:lvl w:ilvl="7" w:tplc="FFFFFFFF" w:tentative="1">
      <w:start w:val="1"/>
      <w:numFmt w:val="lowerLetter"/>
      <w:lvlText w:val="%8."/>
      <w:lvlJc w:val="left"/>
      <w:pPr>
        <w:ind w:left="-3808" w:hanging="360"/>
      </w:pPr>
    </w:lvl>
    <w:lvl w:ilvl="8" w:tplc="FFFFFFFF" w:tentative="1">
      <w:start w:val="1"/>
      <w:numFmt w:val="lowerRoman"/>
      <w:lvlText w:val="%9."/>
      <w:lvlJc w:val="right"/>
      <w:pPr>
        <w:ind w:left="-3088" w:hanging="180"/>
      </w:pPr>
    </w:lvl>
  </w:abstractNum>
  <w:abstractNum w:abstractNumId="118" w15:restartNumberingAfterBreak="0">
    <w:nsid w:val="466B4685"/>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19" w15:restartNumberingAfterBreak="0">
    <w:nsid w:val="468D52FB"/>
    <w:multiLevelType w:val="hybridMultilevel"/>
    <w:tmpl w:val="459E4EA4"/>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120" w15:restartNumberingAfterBreak="0">
    <w:nsid w:val="47DF75B0"/>
    <w:multiLevelType w:val="hybridMultilevel"/>
    <w:tmpl w:val="4E8A6C58"/>
    <w:lvl w:ilvl="0" w:tplc="EAE4C026">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21" w15:restartNumberingAfterBreak="0">
    <w:nsid w:val="497D0F2F"/>
    <w:multiLevelType w:val="hybridMultilevel"/>
    <w:tmpl w:val="5A340450"/>
    <w:lvl w:ilvl="0" w:tplc="FBEC5A50">
      <w:start w:val="1"/>
      <w:numFmt w:val="arabicAbjad"/>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2" w15:restartNumberingAfterBreak="0">
    <w:nsid w:val="49DC3595"/>
    <w:multiLevelType w:val="hybridMultilevel"/>
    <w:tmpl w:val="A386B622"/>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23" w15:restartNumberingAfterBreak="0">
    <w:nsid w:val="49DF34FB"/>
    <w:multiLevelType w:val="hybridMultilevel"/>
    <w:tmpl w:val="79122E32"/>
    <w:lvl w:ilvl="0" w:tplc="D9644AC6">
      <w:start w:val="1"/>
      <w:numFmt w:val="decimal"/>
      <w:lvlText w:val="%1-"/>
      <w:lvlJc w:val="left"/>
      <w:pPr>
        <w:ind w:left="2591" w:hanging="360"/>
      </w:pPr>
      <w:rPr>
        <w:rFonts w:hint="default"/>
      </w:rPr>
    </w:lvl>
    <w:lvl w:ilvl="1" w:tplc="FFFFFFFF">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24" w15:restartNumberingAfterBreak="0">
    <w:nsid w:val="49ED4DA3"/>
    <w:multiLevelType w:val="hybridMultilevel"/>
    <w:tmpl w:val="0B646CC4"/>
    <w:lvl w:ilvl="0" w:tplc="1C7C394A">
      <w:start w:val="1"/>
      <w:numFmt w:val="decimal"/>
      <w:lvlText w:val="%1."/>
      <w:lvlJc w:val="left"/>
      <w:pPr>
        <w:ind w:left="72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5" w15:restartNumberingAfterBreak="0">
    <w:nsid w:val="4AA14665"/>
    <w:multiLevelType w:val="hybridMultilevel"/>
    <w:tmpl w:val="8CBC9CC0"/>
    <w:lvl w:ilvl="0" w:tplc="0809000F">
      <w:start w:val="1"/>
      <w:numFmt w:val="decimal"/>
      <w:lvlText w:val="%1."/>
      <w:lvlJc w:val="left"/>
      <w:pPr>
        <w:ind w:left="2591" w:hanging="360"/>
      </w:pPr>
    </w:lvl>
    <w:lvl w:ilvl="1" w:tplc="08090019">
      <w:start w:val="1"/>
      <w:numFmt w:val="lowerLetter"/>
      <w:lvlText w:val="%2."/>
      <w:lvlJc w:val="left"/>
      <w:pPr>
        <w:ind w:left="3311" w:hanging="360"/>
      </w:pPr>
    </w:lvl>
    <w:lvl w:ilvl="2" w:tplc="0809001B">
      <w:start w:val="1"/>
      <w:numFmt w:val="lowerRoman"/>
      <w:lvlText w:val="%3."/>
      <w:lvlJc w:val="right"/>
      <w:pPr>
        <w:ind w:left="4031" w:hanging="180"/>
      </w:pPr>
    </w:lvl>
    <w:lvl w:ilvl="3" w:tplc="0809000F">
      <w:start w:val="1"/>
      <w:numFmt w:val="decimal"/>
      <w:lvlText w:val="%4."/>
      <w:lvlJc w:val="left"/>
      <w:pPr>
        <w:ind w:left="4751" w:hanging="360"/>
      </w:pPr>
    </w:lvl>
    <w:lvl w:ilvl="4" w:tplc="08090019">
      <w:start w:val="1"/>
      <w:numFmt w:val="lowerLetter"/>
      <w:lvlText w:val="%5."/>
      <w:lvlJc w:val="left"/>
      <w:pPr>
        <w:ind w:left="5471" w:hanging="360"/>
      </w:pPr>
    </w:lvl>
    <w:lvl w:ilvl="5" w:tplc="0809001B">
      <w:start w:val="1"/>
      <w:numFmt w:val="lowerRoman"/>
      <w:lvlText w:val="%6."/>
      <w:lvlJc w:val="right"/>
      <w:pPr>
        <w:ind w:left="6191" w:hanging="180"/>
      </w:pPr>
    </w:lvl>
    <w:lvl w:ilvl="6" w:tplc="0809000F">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26" w15:restartNumberingAfterBreak="0">
    <w:nsid w:val="4B012AD6"/>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27" w15:restartNumberingAfterBreak="0">
    <w:nsid w:val="4B320418"/>
    <w:multiLevelType w:val="hybridMultilevel"/>
    <w:tmpl w:val="803E3366"/>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28" w15:restartNumberingAfterBreak="0">
    <w:nsid w:val="4B397E9F"/>
    <w:multiLevelType w:val="hybridMultilevel"/>
    <w:tmpl w:val="C5E8FC4C"/>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29" w15:restartNumberingAfterBreak="0">
    <w:nsid w:val="4C615BB3"/>
    <w:multiLevelType w:val="hybridMultilevel"/>
    <w:tmpl w:val="DFAEC812"/>
    <w:lvl w:ilvl="0" w:tplc="FFFFFFFF">
      <w:start w:val="1"/>
      <w:numFmt w:val="decimal"/>
      <w:lvlText w:val="%1-"/>
      <w:lvlJc w:val="left"/>
      <w:pPr>
        <w:ind w:left="2327" w:hanging="360"/>
      </w:pPr>
      <w:rPr>
        <w:rFonts w:ascii="Simplified Arabic" w:hAnsi="Simplified Arabic" w:cs="Simplified Arabic" w:hint="default"/>
        <w:b w:val="0"/>
        <w:bCs w:val="0"/>
        <w:i w:val="0"/>
        <w:iCs w:val="0"/>
        <w:color w:val="auto"/>
        <w:sz w:val="24"/>
        <w:szCs w:val="24"/>
      </w:rPr>
    </w:lvl>
    <w:lvl w:ilvl="1" w:tplc="FFFFFFFF" w:tentative="1">
      <w:start w:val="1"/>
      <w:numFmt w:val="lowerLetter"/>
      <w:lvlText w:val="%2."/>
      <w:lvlJc w:val="left"/>
      <w:pPr>
        <w:ind w:left="3047" w:hanging="360"/>
      </w:pPr>
    </w:lvl>
    <w:lvl w:ilvl="2" w:tplc="FFFFFFFF" w:tentative="1">
      <w:start w:val="1"/>
      <w:numFmt w:val="lowerRoman"/>
      <w:lvlText w:val="%3."/>
      <w:lvlJc w:val="right"/>
      <w:pPr>
        <w:ind w:left="3767" w:hanging="180"/>
      </w:pPr>
    </w:lvl>
    <w:lvl w:ilvl="3" w:tplc="FFFFFFFF" w:tentative="1">
      <w:start w:val="1"/>
      <w:numFmt w:val="decimal"/>
      <w:lvlText w:val="%4."/>
      <w:lvlJc w:val="left"/>
      <w:pPr>
        <w:ind w:left="4487" w:hanging="360"/>
      </w:pPr>
    </w:lvl>
    <w:lvl w:ilvl="4" w:tplc="FFFFFFFF" w:tentative="1">
      <w:start w:val="1"/>
      <w:numFmt w:val="lowerLetter"/>
      <w:lvlText w:val="%5."/>
      <w:lvlJc w:val="left"/>
      <w:pPr>
        <w:ind w:left="5207" w:hanging="360"/>
      </w:pPr>
    </w:lvl>
    <w:lvl w:ilvl="5" w:tplc="FFFFFFFF" w:tentative="1">
      <w:start w:val="1"/>
      <w:numFmt w:val="lowerRoman"/>
      <w:lvlText w:val="%6."/>
      <w:lvlJc w:val="right"/>
      <w:pPr>
        <w:ind w:left="5927" w:hanging="180"/>
      </w:pPr>
    </w:lvl>
    <w:lvl w:ilvl="6" w:tplc="FFFFFFFF" w:tentative="1">
      <w:start w:val="1"/>
      <w:numFmt w:val="decimal"/>
      <w:lvlText w:val="%7."/>
      <w:lvlJc w:val="left"/>
      <w:pPr>
        <w:ind w:left="6647" w:hanging="360"/>
      </w:pPr>
    </w:lvl>
    <w:lvl w:ilvl="7" w:tplc="FFFFFFFF" w:tentative="1">
      <w:start w:val="1"/>
      <w:numFmt w:val="lowerLetter"/>
      <w:lvlText w:val="%8."/>
      <w:lvlJc w:val="left"/>
      <w:pPr>
        <w:ind w:left="7367" w:hanging="360"/>
      </w:pPr>
    </w:lvl>
    <w:lvl w:ilvl="8" w:tplc="FFFFFFFF" w:tentative="1">
      <w:start w:val="1"/>
      <w:numFmt w:val="lowerRoman"/>
      <w:lvlText w:val="%9."/>
      <w:lvlJc w:val="right"/>
      <w:pPr>
        <w:ind w:left="8087" w:hanging="180"/>
      </w:pPr>
    </w:lvl>
  </w:abstractNum>
  <w:abstractNum w:abstractNumId="130" w15:restartNumberingAfterBreak="0">
    <w:nsid w:val="4D0B5C60"/>
    <w:multiLevelType w:val="hybridMultilevel"/>
    <w:tmpl w:val="AE9645C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1" w15:restartNumberingAfterBreak="0">
    <w:nsid w:val="4D910065"/>
    <w:multiLevelType w:val="hybridMultilevel"/>
    <w:tmpl w:val="DFAEC812"/>
    <w:lvl w:ilvl="0" w:tplc="215C25E8">
      <w:start w:val="1"/>
      <w:numFmt w:val="decimal"/>
      <w:lvlText w:val="%1-"/>
      <w:lvlJc w:val="left"/>
      <w:pPr>
        <w:ind w:left="2327" w:hanging="360"/>
      </w:pPr>
      <w:rPr>
        <w:rFonts w:ascii="Simplified Arabic" w:hAnsi="Simplified Arabic" w:cs="Simplified Arabic" w:hint="default"/>
        <w:b w:val="0"/>
        <w:bCs w:val="0"/>
        <w:i w:val="0"/>
        <w:iCs w:val="0"/>
        <w:color w:val="auto"/>
        <w:sz w:val="24"/>
        <w:szCs w:val="24"/>
      </w:rPr>
    </w:lvl>
    <w:lvl w:ilvl="1" w:tplc="04090019" w:tentative="1">
      <w:start w:val="1"/>
      <w:numFmt w:val="lowerLetter"/>
      <w:lvlText w:val="%2."/>
      <w:lvlJc w:val="left"/>
      <w:pPr>
        <w:ind w:left="3047" w:hanging="360"/>
      </w:pPr>
    </w:lvl>
    <w:lvl w:ilvl="2" w:tplc="0409001B" w:tentative="1">
      <w:start w:val="1"/>
      <w:numFmt w:val="lowerRoman"/>
      <w:lvlText w:val="%3."/>
      <w:lvlJc w:val="right"/>
      <w:pPr>
        <w:ind w:left="3767" w:hanging="180"/>
      </w:pPr>
    </w:lvl>
    <w:lvl w:ilvl="3" w:tplc="0409000F" w:tentative="1">
      <w:start w:val="1"/>
      <w:numFmt w:val="decimal"/>
      <w:lvlText w:val="%4."/>
      <w:lvlJc w:val="left"/>
      <w:pPr>
        <w:ind w:left="4487" w:hanging="360"/>
      </w:pPr>
    </w:lvl>
    <w:lvl w:ilvl="4" w:tplc="04090019" w:tentative="1">
      <w:start w:val="1"/>
      <w:numFmt w:val="lowerLetter"/>
      <w:lvlText w:val="%5."/>
      <w:lvlJc w:val="left"/>
      <w:pPr>
        <w:ind w:left="5207" w:hanging="360"/>
      </w:pPr>
    </w:lvl>
    <w:lvl w:ilvl="5" w:tplc="0409001B" w:tentative="1">
      <w:start w:val="1"/>
      <w:numFmt w:val="lowerRoman"/>
      <w:lvlText w:val="%6."/>
      <w:lvlJc w:val="right"/>
      <w:pPr>
        <w:ind w:left="5927" w:hanging="180"/>
      </w:pPr>
    </w:lvl>
    <w:lvl w:ilvl="6" w:tplc="0409000F" w:tentative="1">
      <w:start w:val="1"/>
      <w:numFmt w:val="decimal"/>
      <w:lvlText w:val="%7."/>
      <w:lvlJc w:val="left"/>
      <w:pPr>
        <w:ind w:left="6647" w:hanging="360"/>
      </w:pPr>
    </w:lvl>
    <w:lvl w:ilvl="7" w:tplc="04090019" w:tentative="1">
      <w:start w:val="1"/>
      <w:numFmt w:val="lowerLetter"/>
      <w:lvlText w:val="%8."/>
      <w:lvlJc w:val="left"/>
      <w:pPr>
        <w:ind w:left="7367" w:hanging="360"/>
      </w:pPr>
    </w:lvl>
    <w:lvl w:ilvl="8" w:tplc="0409001B" w:tentative="1">
      <w:start w:val="1"/>
      <w:numFmt w:val="lowerRoman"/>
      <w:lvlText w:val="%9."/>
      <w:lvlJc w:val="right"/>
      <w:pPr>
        <w:ind w:left="8087" w:hanging="180"/>
      </w:pPr>
    </w:lvl>
  </w:abstractNum>
  <w:abstractNum w:abstractNumId="132" w15:restartNumberingAfterBreak="0">
    <w:nsid w:val="4DAD2A0F"/>
    <w:multiLevelType w:val="hybridMultilevel"/>
    <w:tmpl w:val="F3DA8230"/>
    <w:lvl w:ilvl="0" w:tplc="E348FA30">
      <w:start w:val="1"/>
      <w:numFmt w:val="decimal"/>
      <w:lvlText w:val="%1."/>
      <w:lvlJc w:val="left"/>
      <w:pPr>
        <w:ind w:left="2591" w:hanging="360"/>
      </w:pPr>
      <w:rPr>
        <w:i w:val="0"/>
        <w:iCs w:val="0"/>
      </w:r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33"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cs="Times New Roman" w:hint="default"/>
        <w:b w:val="0"/>
        <w:i w:val="0"/>
        <w:sz w:val="22"/>
      </w:rPr>
    </w:lvl>
    <w:lvl w:ilvl="1">
      <w:start w:val="1"/>
      <w:numFmt w:val="lowerLetter"/>
      <w:lvlText w:val="(%2)"/>
      <w:lvlJc w:val="left"/>
      <w:pPr>
        <w:tabs>
          <w:tab w:val="num" w:pos="1440"/>
        </w:tabs>
        <w:ind w:left="0" w:firstLine="720"/>
      </w:pPr>
      <w:rPr>
        <w:b w:val="0"/>
        <w:i w:val="0"/>
      </w:rPr>
    </w:lvl>
    <w:lvl w:ilvl="2">
      <w:start w:val="1"/>
      <w:numFmt w:val="lowerRoman"/>
      <w:lvlText w:val="(%3)"/>
      <w:lvlJc w:val="right"/>
      <w:pPr>
        <w:tabs>
          <w:tab w:val="num" w:pos="1440"/>
        </w:tabs>
        <w:ind w:left="1440" w:hanging="360"/>
      </w:p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34" w15:restartNumberingAfterBreak="0">
    <w:nsid w:val="4ECA5680"/>
    <w:multiLevelType w:val="hybridMultilevel"/>
    <w:tmpl w:val="4AEEF95C"/>
    <w:lvl w:ilvl="0" w:tplc="D0A4ADD4">
      <w:start w:val="1"/>
      <w:numFmt w:val="arabicAbjad"/>
      <w:lvlText w:val="(%1)"/>
      <w:lvlJc w:val="left"/>
      <w:pPr>
        <w:ind w:left="5321" w:hanging="360"/>
      </w:pPr>
      <w:rPr>
        <w:rFonts w:hint="default"/>
        <w:sz w:val="24"/>
        <w:szCs w:val="24"/>
      </w:rPr>
    </w:lvl>
    <w:lvl w:ilvl="1" w:tplc="04090019" w:tentative="1">
      <w:start w:val="1"/>
      <w:numFmt w:val="lowerLetter"/>
      <w:lvlText w:val="%2."/>
      <w:lvlJc w:val="left"/>
      <w:pPr>
        <w:ind w:left="6041" w:hanging="360"/>
      </w:pPr>
    </w:lvl>
    <w:lvl w:ilvl="2" w:tplc="0409001B" w:tentative="1">
      <w:start w:val="1"/>
      <w:numFmt w:val="lowerRoman"/>
      <w:lvlText w:val="%3."/>
      <w:lvlJc w:val="right"/>
      <w:pPr>
        <w:ind w:left="6761" w:hanging="180"/>
      </w:pPr>
    </w:lvl>
    <w:lvl w:ilvl="3" w:tplc="0409000F" w:tentative="1">
      <w:start w:val="1"/>
      <w:numFmt w:val="decimal"/>
      <w:lvlText w:val="%4."/>
      <w:lvlJc w:val="left"/>
      <w:pPr>
        <w:ind w:left="7481" w:hanging="360"/>
      </w:pPr>
    </w:lvl>
    <w:lvl w:ilvl="4" w:tplc="04090019" w:tentative="1">
      <w:start w:val="1"/>
      <w:numFmt w:val="lowerLetter"/>
      <w:lvlText w:val="%5."/>
      <w:lvlJc w:val="left"/>
      <w:pPr>
        <w:ind w:left="8201" w:hanging="360"/>
      </w:pPr>
    </w:lvl>
    <w:lvl w:ilvl="5" w:tplc="0409001B" w:tentative="1">
      <w:start w:val="1"/>
      <w:numFmt w:val="lowerRoman"/>
      <w:lvlText w:val="%6."/>
      <w:lvlJc w:val="right"/>
      <w:pPr>
        <w:ind w:left="8921" w:hanging="180"/>
      </w:pPr>
    </w:lvl>
    <w:lvl w:ilvl="6" w:tplc="0409000F" w:tentative="1">
      <w:start w:val="1"/>
      <w:numFmt w:val="decimal"/>
      <w:lvlText w:val="%7."/>
      <w:lvlJc w:val="left"/>
      <w:pPr>
        <w:ind w:left="9641" w:hanging="360"/>
      </w:pPr>
    </w:lvl>
    <w:lvl w:ilvl="7" w:tplc="04090019" w:tentative="1">
      <w:start w:val="1"/>
      <w:numFmt w:val="lowerLetter"/>
      <w:lvlText w:val="%8."/>
      <w:lvlJc w:val="left"/>
      <w:pPr>
        <w:ind w:left="10361" w:hanging="360"/>
      </w:pPr>
    </w:lvl>
    <w:lvl w:ilvl="8" w:tplc="0409001B" w:tentative="1">
      <w:start w:val="1"/>
      <w:numFmt w:val="lowerRoman"/>
      <w:lvlText w:val="%9."/>
      <w:lvlJc w:val="right"/>
      <w:pPr>
        <w:ind w:left="11081" w:hanging="180"/>
      </w:pPr>
    </w:lvl>
  </w:abstractNum>
  <w:abstractNum w:abstractNumId="135" w15:restartNumberingAfterBreak="0">
    <w:nsid w:val="4ED92C82"/>
    <w:multiLevelType w:val="hybridMultilevel"/>
    <w:tmpl w:val="52DE7FD0"/>
    <w:lvl w:ilvl="0" w:tplc="071C0134">
      <w:start w:val="1"/>
      <w:numFmt w:val="decimal"/>
      <w:lvlText w:val="%1."/>
      <w:lvlJc w:val="left"/>
      <w:pPr>
        <w:ind w:left="1080" w:hanging="360"/>
      </w:pPr>
      <w:rPr>
        <w:rFonts w:hint="default"/>
        <w:i w:val="0"/>
        <w:iCs w:val="0"/>
      </w:rPr>
    </w:lvl>
    <w:lvl w:ilvl="1" w:tplc="FFFFFFFF" w:tentative="1">
      <w:start w:val="1"/>
      <w:numFmt w:val="lowerLetter"/>
      <w:lvlText w:val="%2."/>
      <w:lvlJc w:val="left"/>
      <w:pPr>
        <w:ind w:left="1800" w:hanging="360"/>
      </w:pPr>
    </w:lvl>
    <w:lvl w:ilvl="2" w:tplc="FFFFFFFF" w:tentative="1">
      <w:start w:val="1"/>
      <w:numFmt w:val="lowerRoman"/>
      <w:lvlText w:val="%3."/>
      <w:lvlJc w:val="righ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righ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right"/>
      <w:pPr>
        <w:ind w:left="6840" w:hanging="180"/>
      </w:pPr>
    </w:lvl>
  </w:abstractNum>
  <w:abstractNum w:abstractNumId="136" w15:restartNumberingAfterBreak="0">
    <w:nsid w:val="4EFD121B"/>
    <w:multiLevelType w:val="hybridMultilevel"/>
    <w:tmpl w:val="8DE04860"/>
    <w:lvl w:ilvl="0" w:tplc="FA0A02E6">
      <w:start w:val="1"/>
      <w:numFmt w:val="arabicAlpha"/>
      <w:lvlText w:val="%1)"/>
      <w:lvlJc w:val="left"/>
      <w:pPr>
        <w:ind w:left="720" w:hanging="360"/>
      </w:pPr>
      <w:rPr>
        <w:rFonts w:ascii="Times New Roman" w:hAnsi="Times New Roman" w:hint="default"/>
        <w:sz w:val="18"/>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7" w15:restartNumberingAfterBreak="0">
    <w:nsid w:val="4F176906"/>
    <w:multiLevelType w:val="hybridMultilevel"/>
    <w:tmpl w:val="DB2A845E"/>
    <w:lvl w:ilvl="0" w:tplc="841E1256">
      <w:start w:val="1"/>
      <w:numFmt w:val="arabicAlpha"/>
      <w:lvlText w:val="%1)"/>
      <w:lvlJc w:val="left"/>
      <w:pPr>
        <w:ind w:left="1047" w:hanging="360"/>
      </w:pPr>
      <w:rPr>
        <w:rFonts w:hint="default"/>
      </w:rPr>
    </w:lvl>
    <w:lvl w:ilvl="1" w:tplc="08090019" w:tentative="1">
      <w:start w:val="1"/>
      <w:numFmt w:val="lowerLetter"/>
      <w:lvlText w:val="%2."/>
      <w:lvlJc w:val="left"/>
      <w:pPr>
        <w:ind w:left="1767" w:hanging="360"/>
      </w:pPr>
    </w:lvl>
    <w:lvl w:ilvl="2" w:tplc="0809001B" w:tentative="1">
      <w:start w:val="1"/>
      <w:numFmt w:val="lowerRoman"/>
      <w:lvlText w:val="%3."/>
      <w:lvlJc w:val="right"/>
      <w:pPr>
        <w:ind w:left="2487" w:hanging="180"/>
      </w:pPr>
    </w:lvl>
    <w:lvl w:ilvl="3" w:tplc="0809000F" w:tentative="1">
      <w:start w:val="1"/>
      <w:numFmt w:val="decimal"/>
      <w:lvlText w:val="%4."/>
      <w:lvlJc w:val="left"/>
      <w:pPr>
        <w:ind w:left="3207" w:hanging="360"/>
      </w:pPr>
    </w:lvl>
    <w:lvl w:ilvl="4" w:tplc="08090019" w:tentative="1">
      <w:start w:val="1"/>
      <w:numFmt w:val="lowerLetter"/>
      <w:lvlText w:val="%5."/>
      <w:lvlJc w:val="left"/>
      <w:pPr>
        <w:ind w:left="3927" w:hanging="360"/>
      </w:pPr>
    </w:lvl>
    <w:lvl w:ilvl="5" w:tplc="0809001B" w:tentative="1">
      <w:start w:val="1"/>
      <w:numFmt w:val="lowerRoman"/>
      <w:lvlText w:val="%6."/>
      <w:lvlJc w:val="right"/>
      <w:pPr>
        <w:ind w:left="4647" w:hanging="180"/>
      </w:pPr>
    </w:lvl>
    <w:lvl w:ilvl="6" w:tplc="0809000F" w:tentative="1">
      <w:start w:val="1"/>
      <w:numFmt w:val="decimal"/>
      <w:lvlText w:val="%7."/>
      <w:lvlJc w:val="left"/>
      <w:pPr>
        <w:ind w:left="5367" w:hanging="360"/>
      </w:pPr>
    </w:lvl>
    <w:lvl w:ilvl="7" w:tplc="08090019" w:tentative="1">
      <w:start w:val="1"/>
      <w:numFmt w:val="lowerLetter"/>
      <w:lvlText w:val="%8."/>
      <w:lvlJc w:val="left"/>
      <w:pPr>
        <w:ind w:left="6087" w:hanging="360"/>
      </w:pPr>
    </w:lvl>
    <w:lvl w:ilvl="8" w:tplc="0809001B" w:tentative="1">
      <w:start w:val="1"/>
      <w:numFmt w:val="lowerRoman"/>
      <w:lvlText w:val="%9."/>
      <w:lvlJc w:val="right"/>
      <w:pPr>
        <w:ind w:left="6807" w:hanging="180"/>
      </w:pPr>
    </w:lvl>
  </w:abstractNum>
  <w:abstractNum w:abstractNumId="138" w15:restartNumberingAfterBreak="0">
    <w:nsid w:val="4F1A6A6E"/>
    <w:multiLevelType w:val="hybridMultilevel"/>
    <w:tmpl w:val="97901150"/>
    <w:lvl w:ilvl="0" w:tplc="FBEC5A50">
      <w:start w:val="1"/>
      <w:numFmt w:val="arabicAbjad"/>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39" w15:restartNumberingAfterBreak="0">
    <w:nsid w:val="4F6B7A1B"/>
    <w:multiLevelType w:val="hybridMultilevel"/>
    <w:tmpl w:val="55F035E4"/>
    <w:lvl w:ilvl="0" w:tplc="9CB2D31C">
      <w:start w:val="1"/>
      <w:numFmt w:val="decimal"/>
      <w:lvlText w:val="%1-"/>
      <w:lvlJc w:val="left"/>
      <w:pPr>
        <w:ind w:left="1635" w:hanging="360"/>
      </w:pPr>
      <w:rPr>
        <w:rFonts w:hint="default"/>
      </w:rPr>
    </w:lvl>
    <w:lvl w:ilvl="1" w:tplc="08090019" w:tentative="1">
      <w:start w:val="1"/>
      <w:numFmt w:val="lowerLetter"/>
      <w:lvlText w:val="%2."/>
      <w:lvlJc w:val="left"/>
      <w:pPr>
        <w:ind w:left="2355" w:hanging="360"/>
      </w:pPr>
    </w:lvl>
    <w:lvl w:ilvl="2" w:tplc="0809001B" w:tentative="1">
      <w:start w:val="1"/>
      <w:numFmt w:val="lowerRoman"/>
      <w:lvlText w:val="%3."/>
      <w:lvlJc w:val="right"/>
      <w:pPr>
        <w:ind w:left="3075" w:hanging="180"/>
      </w:pPr>
    </w:lvl>
    <w:lvl w:ilvl="3" w:tplc="0809000F" w:tentative="1">
      <w:start w:val="1"/>
      <w:numFmt w:val="decimal"/>
      <w:lvlText w:val="%4."/>
      <w:lvlJc w:val="left"/>
      <w:pPr>
        <w:ind w:left="3795" w:hanging="360"/>
      </w:pPr>
    </w:lvl>
    <w:lvl w:ilvl="4" w:tplc="08090019" w:tentative="1">
      <w:start w:val="1"/>
      <w:numFmt w:val="lowerLetter"/>
      <w:lvlText w:val="%5."/>
      <w:lvlJc w:val="left"/>
      <w:pPr>
        <w:ind w:left="4515" w:hanging="360"/>
      </w:pPr>
    </w:lvl>
    <w:lvl w:ilvl="5" w:tplc="0809001B" w:tentative="1">
      <w:start w:val="1"/>
      <w:numFmt w:val="lowerRoman"/>
      <w:lvlText w:val="%6."/>
      <w:lvlJc w:val="right"/>
      <w:pPr>
        <w:ind w:left="5235" w:hanging="180"/>
      </w:pPr>
    </w:lvl>
    <w:lvl w:ilvl="6" w:tplc="0809000F" w:tentative="1">
      <w:start w:val="1"/>
      <w:numFmt w:val="decimal"/>
      <w:lvlText w:val="%7."/>
      <w:lvlJc w:val="left"/>
      <w:pPr>
        <w:ind w:left="5955" w:hanging="360"/>
      </w:pPr>
    </w:lvl>
    <w:lvl w:ilvl="7" w:tplc="08090019" w:tentative="1">
      <w:start w:val="1"/>
      <w:numFmt w:val="lowerLetter"/>
      <w:lvlText w:val="%8."/>
      <w:lvlJc w:val="left"/>
      <w:pPr>
        <w:ind w:left="6675" w:hanging="360"/>
      </w:pPr>
    </w:lvl>
    <w:lvl w:ilvl="8" w:tplc="0809001B" w:tentative="1">
      <w:start w:val="1"/>
      <w:numFmt w:val="lowerRoman"/>
      <w:lvlText w:val="%9."/>
      <w:lvlJc w:val="right"/>
      <w:pPr>
        <w:ind w:left="7395" w:hanging="180"/>
      </w:pPr>
    </w:lvl>
  </w:abstractNum>
  <w:abstractNum w:abstractNumId="140" w15:restartNumberingAfterBreak="0">
    <w:nsid w:val="4F715A08"/>
    <w:multiLevelType w:val="hybridMultilevel"/>
    <w:tmpl w:val="62B42CC6"/>
    <w:lvl w:ilvl="0" w:tplc="0809000F">
      <w:start w:val="1"/>
      <w:numFmt w:val="decimal"/>
      <w:lvlText w:val="%1."/>
      <w:lvlJc w:val="left"/>
      <w:pPr>
        <w:ind w:left="1967" w:hanging="360"/>
      </w:pPr>
    </w:lvl>
    <w:lvl w:ilvl="1" w:tplc="08090019">
      <w:start w:val="1"/>
      <w:numFmt w:val="lowerLetter"/>
      <w:lvlText w:val="%2."/>
      <w:lvlJc w:val="left"/>
      <w:pPr>
        <w:ind w:left="2687" w:hanging="360"/>
      </w:pPr>
    </w:lvl>
    <w:lvl w:ilvl="2" w:tplc="0809001B">
      <w:start w:val="1"/>
      <w:numFmt w:val="lowerRoman"/>
      <w:lvlText w:val="%3."/>
      <w:lvlJc w:val="right"/>
      <w:pPr>
        <w:ind w:left="3407" w:hanging="180"/>
      </w:pPr>
    </w:lvl>
    <w:lvl w:ilvl="3" w:tplc="0809000F">
      <w:start w:val="1"/>
      <w:numFmt w:val="decimal"/>
      <w:lvlText w:val="%4."/>
      <w:lvlJc w:val="left"/>
      <w:pPr>
        <w:ind w:left="4127" w:hanging="360"/>
      </w:pPr>
    </w:lvl>
    <w:lvl w:ilvl="4" w:tplc="08090019">
      <w:start w:val="1"/>
      <w:numFmt w:val="lowerLetter"/>
      <w:lvlText w:val="%5."/>
      <w:lvlJc w:val="left"/>
      <w:pPr>
        <w:ind w:left="4847" w:hanging="360"/>
      </w:pPr>
    </w:lvl>
    <w:lvl w:ilvl="5" w:tplc="0809001B">
      <w:start w:val="1"/>
      <w:numFmt w:val="lowerRoman"/>
      <w:lvlText w:val="%6."/>
      <w:lvlJc w:val="right"/>
      <w:pPr>
        <w:ind w:left="5567" w:hanging="180"/>
      </w:pPr>
    </w:lvl>
    <w:lvl w:ilvl="6" w:tplc="0809000F">
      <w:start w:val="1"/>
      <w:numFmt w:val="decimal"/>
      <w:lvlText w:val="%7."/>
      <w:lvlJc w:val="left"/>
      <w:pPr>
        <w:ind w:left="6287" w:hanging="360"/>
      </w:pPr>
    </w:lvl>
    <w:lvl w:ilvl="7" w:tplc="08090019">
      <w:start w:val="1"/>
      <w:numFmt w:val="lowerLetter"/>
      <w:lvlText w:val="%8."/>
      <w:lvlJc w:val="left"/>
      <w:pPr>
        <w:ind w:left="7007" w:hanging="360"/>
      </w:pPr>
    </w:lvl>
    <w:lvl w:ilvl="8" w:tplc="0809001B">
      <w:start w:val="1"/>
      <w:numFmt w:val="lowerRoman"/>
      <w:lvlText w:val="%9."/>
      <w:lvlJc w:val="right"/>
      <w:pPr>
        <w:ind w:left="7727" w:hanging="180"/>
      </w:pPr>
    </w:lvl>
  </w:abstractNum>
  <w:abstractNum w:abstractNumId="141" w15:restartNumberingAfterBreak="0">
    <w:nsid w:val="4F907BB2"/>
    <w:multiLevelType w:val="hybridMultilevel"/>
    <w:tmpl w:val="3B7212FC"/>
    <w:lvl w:ilvl="0" w:tplc="EE389E90">
      <w:start w:val="1"/>
      <w:numFmt w:val="decimal"/>
      <w:lvlText w:val="%1-"/>
      <w:lvlJc w:val="left"/>
      <w:pPr>
        <w:ind w:left="2763" w:hanging="360"/>
      </w:pPr>
      <w:rPr>
        <w:rFonts w:hint="default"/>
      </w:rPr>
    </w:lvl>
    <w:lvl w:ilvl="1" w:tplc="04090019" w:tentative="1">
      <w:start w:val="1"/>
      <w:numFmt w:val="lowerLetter"/>
      <w:lvlText w:val="%2."/>
      <w:lvlJc w:val="left"/>
      <w:pPr>
        <w:ind w:left="3483" w:hanging="360"/>
      </w:pPr>
    </w:lvl>
    <w:lvl w:ilvl="2" w:tplc="0409001B" w:tentative="1">
      <w:start w:val="1"/>
      <w:numFmt w:val="lowerRoman"/>
      <w:lvlText w:val="%3."/>
      <w:lvlJc w:val="right"/>
      <w:pPr>
        <w:ind w:left="4203" w:hanging="180"/>
      </w:pPr>
    </w:lvl>
    <w:lvl w:ilvl="3" w:tplc="0409000F" w:tentative="1">
      <w:start w:val="1"/>
      <w:numFmt w:val="decimal"/>
      <w:lvlText w:val="%4."/>
      <w:lvlJc w:val="left"/>
      <w:pPr>
        <w:ind w:left="4923" w:hanging="360"/>
      </w:pPr>
    </w:lvl>
    <w:lvl w:ilvl="4" w:tplc="04090019" w:tentative="1">
      <w:start w:val="1"/>
      <w:numFmt w:val="lowerLetter"/>
      <w:lvlText w:val="%5."/>
      <w:lvlJc w:val="left"/>
      <w:pPr>
        <w:ind w:left="5643" w:hanging="360"/>
      </w:pPr>
    </w:lvl>
    <w:lvl w:ilvl="5" w:tplc="0409001B" w:tentative="1">
      <w:start w:val="1"/>
      <w:numFmt w:val="lowerRoman"/>
      <w:lvlText w:val="%6."/>
      <w:lvlJc w:val="right"/>
      <w:pPr>
        <w:ind w:left="6363" w:hanging="180"/>
      </w:pPr>
    </w:lvl>
    <w:lvl w:ilvl="6" w:tplc="0409000F" w:tentative="1">
      <w:start w:val="1"/>
      <w:numFmt w:val="decimal"/>
      <w:lvlText w:val="%7."/>
      <w:lvlJc w:val="left"/>
      <w:pPr>
        <w:ind w:left="7083" w:hanging="360"/>
      </w:pPr>
    </w:lvl>
    <w:lvl w:ilvl="7" w:tplc="04090019" w:tentative="1">
      <w:start w:val="1"/>
      <w:numFmt w:val="lowerLetter"/>
      <w:lvlText w:val="%8."/>
      <w:lvlJc w:val="left"/>
      <w:pPr>
        <w:ind w:left="7803" w:hanging="360"/>
      </w:pPr>
    </w:lvl>
    <w:lvl w:ilvl="8" w:tplc="0409001B" w:tentative="1">
      <w:start w:val="1"/>
      <w:numFmt w:val="lowerRoman"/>
      <w:lvlText w:val="%9."/>
      <w:lvlJc w:val="right"/>
      <w:pPr>
        <w:ind w:left="8523" w:hanging="180"/>
      </w:pPr>
    </w:lvl>
  </w:abstractNum>
  <w:abstractNum w:abstractNumId="142" w15:restartNumberingAfterBreak="0">
    <w:nsid w:val="4FC152C7"/>
    <w:multiLevelType w:val="hybridMultilevel"/>
    <w:tmpl w:val="C39CB71C"/>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43" w15:restartNumberingAfterBreak="0">
    <w:nsid w:val="500F15FD"/>
    <w:multiLevelType w:val="hybridMultilevel"/>
    <w:tmpl w:val="7A0A635E"/>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144" w15:restartNumberingAfterBreak="0">
    <w:nsid w:val="51B258EF"/>
    <w:multiLevelType w:val="hybridMultilevel"/>
    <w:tmpl w:val="449C8DEE"/>
    <w:lvl w:ilvl="0" w:tplc="8D70696E">
      <w:start w:val="1"/>
      <w:numFmt w:val="decimal"/>
      <w:lvlText w:val="’%1‘"/>
      <w:lvlJc w:val="left"/>
      <w:pPr>
        <w:ind w:left="6480" w:hanging="360"/>
      </w:pPr>
      <w:rPr>
        <w:rFonts w:hint="default"/>
      </w:rPr>
    </w:lvl>
    <w:lvl w:ilvl="1" w:tplc="04090019" w:tentative="1">
      <w:start w:val="1"/>
      <w:numFmt w:val="lowerLetter"/>
      <w:lvlText w:val="%2."/>
      <w:lvlJc w:val="left"/>
      <w:pPr>
        <w:ind w:left="7200" w:hanging="360"/>
      </w:pPr>
    </w:lvl>
    <w:lvl w:ilvl="2" w:tplc="0409001B" w:tentative="1">
      <w:start w:val="1"/>
      <w:numFmt w:val="lowerRoman"/>
      <w:lvlText w:val="%3."/>
      <w:lvlJc w:val="right"/>
      <w:pPr>
        <w:ind w:left="7920" w:hanging="180"/>
      </w:pPr>
    </w:lvl>
    <w:lvl w:ilvl="3" w:tplc="0409000F" w:tentative="1">
      <w:start w:val="1"/>
      <w:numFmt w:val="decimal"/>
      <w:lvlText w:val="%4."/>
      <w:lvlJc w:val="left"/>
      <w:pPr>
        <w:ind w:left="8640" w:hanging="360"/>
      </w:pPr>
    </w:lvl>
    <w:lvl w:ilvl="4" w:tplc="04090019" w:tentative="1">
      <w:start w:val="1"/>
      <w:numFmt w:val="lowerLetter"/>
      <w:lvlText w:val="%5."/>
      <w:lvlJc w:val="left"/>
      <w:pPr>
        <w:ind w:left="9360" w:hanging="360"/>
      </w:pPr>
    </w:lvl>
    <w:lvl w:ilvl="5" w:tplc="0409001B" w:tentative="1">
      <w:start w:val="1"/>
      <w:numFmt w:val="lowerRoman"/>
      <w:lvlText w:val="%6."/>
      <w:lvlJc w:val="right"/>
      <w:pPr>
        <w:ind w:left="10080" w:hanging="180"/>
      </w:pPr>
    </w:lvl>
    <w:lvl w:ilvl="6" w:tplc="0409000F" w:tentative="1">
      <w:start w:val="1"/>
      <w:numFmt w:val="decimal"/>
      <w:lvlText w:val="%7."/>
      <w:lvlJc w:val="left"/>
      <w:pPr>
        <w:ind w:left="10800" w:hanging="360"/>
      </w:pPr>
    </w:lvl>
    <w:lvl w:ilvl="7" w:tplc="04090019" w:tentative="1">
      <w:start w:val="1"/>
      <w:numFmt w:val="lowerLetter"/>
      <w:lvlText w:val="%8."/>
      <w:lvlJc w:val="left"/>
      <w:pPr>
        <w:ind w:left="11520" w:hanging="360"/>
      </w:pPr>
    </w:lvl>
    <w:lvl w:ilvl="8" w:tplc="0409001B" w:tentative="1">
      <w:start w:val="1"/>
      <w:numFmt w:val="lowerRoman"/>
      <w:lvlText w:val="%9."/>
      <w:lvlJc w:val="right"/>
      <w:pPr>
        <w:ind w:left="12240" w:hanging="180"/>
      </w:pPr>
    </w:lvl>
  </w:abstractNum>
  <w:abstractNum w:abstractNumId="145" w15:restartNumberingAfterBreak="0">
    <w:nsid w:val="522D55DD"/>
    <w:multiLevelType w:val="hybridMultilevel"/>
    <w:tmpl w:val="9C2A727E"/>
    <w:lvl w:ilvl="0" w:tplc="AC908C96">
      <w:start w:val="1"/>
      <w:numFmt w:val="decimal"/>
      <w:lvlText w:val="'%1'"/>
      <w:lvlJc w:val="left"/>
      <w:pPr>
        <w:ind w:left="2160" w:hanging="360"/>
      </w:pPr>
      <w:rPr>
        <w:rFonts w:hint="default"/>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146" w15:restartNumberingAfterBreak="0">
    <w:nsid w:val="52A66A9D"/>
    <w:multiLevelType w:val="multilevel"/>
    <w:tmpl w:val="A4EEB910"/>
    <w:styleLink w:val="Normallist"/>
    <w:lvl w:ilvl="0">
      <w:start w:val="1"/>
      <w:numFmt w:val="decimal"/>
      <w:lvlText w:val="%1."/>
      <w:lvlJc w:val="left"/>
      <w:pPr>
        <w:tabs>
          <w:tab w:val="num" w:pos="624"/>
        </w:tabs>
        <w:ind w:left="1248" w:firstLine="0"/>
      </w:pPr>
      <w:rPr>
        <w:rFonts w:hint="default"/>
      </w:rPr>
    </w:lvl>
    <w:lvl w:ilvl="1">
      <w:start w:val="1"/>
      <w:numFmt w:val="arabicAlpha"/>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47" w15:restartNumberingAfterBreak="0">
    <w:nsid w:val="52EE33D3"/>
    <w:multiLevelType w:val="hybridMultilevel"/>
    <w:tmpl w:val="0FE4094E"/>
    <w:lvl w:ilvl="0" w:tplc="D9644AC6">
      <w:start w:val="1"/>
      <w:numFmt w:val="decimal"/>
      <w:lvlText w:val="%1-"/>
      <w:lvlJc w:val="left"/>
      <w:pPr>
        <w:ind w:left="2591" w:hanging="360"/>
      </w:pPr>
      <w:rPr>
        <w:rFonts w:hint="default"/>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48" w15:restartNumberingAfterBreak="0">
    <w:nsid w:val="53AE0039"/>
    <w:multiLevelType w:val="hybridMultilevel"/>
    <w:tmpl w:val="7AD4810E"/>
    <w:lvl w:ilvl="0" w:tplc="4CFA9D46">
      <w:start w:val="1"/>
      <w:numFmt w:val="decimal"/>
      <w:lvlText w:val="%1-"/>
      <w:lvlJc w:val="left"/>
      <w:pPr>
        <w:ind w:left="1422" w:hanging="360"/>
      </w:pPr>
      <w:rPr>
        <w:rFonts w:hint="default"/>
      </w:rPr>
    </w:lvl>
    <w:lvl w:ilvl="1" w:tplc="04090019" w:tentative="1">
      <w:start w:val="1"/>
      <w:numFmt w:val="lowerLetter"/>
      <w:lvlText w:val="%2."/>
      <w:lvlJc w:val="left"/>
      <w:pPr>
        <w:ind w:left="2142" w:hanging="360"/>
      </w:pPr>
    </w:lvl>
    <w:lvl w:ilvl="2" w:tplc="0409001B" w:tentative="1">
      <w:start w:val="1"/>
      <w:numFmt w:val="lowerRoman"/>
      <w:lvlText w:val="%3."/>
      <w:lvlJc w:val="right"/>
      <w:pPr>
        <w:ind w:left="2862" w:hanging="180"/>
      </w:pPr>
    </w:lvl>
    <w:lvl w:ilvl="3" w:tplc="0409000F" w:tentative="1">
      <w:start w:val="1"/>
      <w:numFmt w:val="decimal"/>
      <w:lvlText w:val="%4."/>
      <w:lvlJc w:val="left"/>
      <w:pPr>
        <w:ind w:left="3582" w:hanging="360"/>
      </w:pPr>
    </w:lvl>
    <w:lvl w:ilvl="4" w:tplc="04090019" w:tentative="1">
      <w:start w:val="1"/>
      <w:numFmt w:val="lowerLetter"/>
      <w:lvlText w:val="%5."/>
      <w:lvlJc w:val="left"/>
      <w:pPr>
        <w:ind w:left="4302" w:hanging="360"/>
      </w:pPr>
    </w:lvl>
    <w:lvl w:ilvl="5" w:tplc="0409001B" w:tentative="1">
      <w:start w:val="1"/>
      <w:numFmt w:val="lowerRoman"/>
      <w:lvlText w:val="%6."/>
      <w:lvlJc w:val="right"/>
      <w:pPr>
        <w:ind w:left="5022" w:hanging="180"/>
      </w:pPr>
    </w:lvl>
    <w:lvl w:ilvl="6" w:tplc="0409000F" w:tentative="1">
      <w:start w:val="1"/>
      <w:numFmt w:val="decimal"/>
      <w:lvlText w:val="%7."/>
      <w:lvlJc w:val="left"/>
      <w:pPr>
        <w:ind w:left="5742" w:hanging="360"/>
      </w:pPr>
    </w:lvl>
    <w:lvl w:ilvl="7" w:tplc="04090019" w:tentative="1">
      <w:start w:val="1"/>
      <w:numFmt w:val="lowerLetter"/>
      <w:lvlText w:val="%8."/>
      <w:lvlJc w:val="left"/>
      <w:pPr>
        <w:ind w:left="6462" w:hanging="360"/>
      </w:pPr>
    </w:lvl>
    <w:lvl w:ilvl="8" w:tplc="0409001B" w:tentative="1">
      <w:start w:val="1"/>
      <w:numFmt w:val="lowerRoman"/>
      <w:lvlText w:val="%9."/>
      <w:lvlJc w:val="right"/>
      <w:pPr>
        <w:ind w:left="7182" w:hanging="180"/>
      </w:pPr>
    </w:lvl>
  </w:abstractNum>
  <w:abstractNum w:abstractNumId="149" w15:restartNumberingAfterBreak="0">
    <w:nsid w:val="55FD013F"/>
    <w:multiLevelType w:val="hybridMultilevel"/>
    <w:tmpl w:val="1FAEA15E"/>
    <w:lvl w:ilvl="0" w:tplc="1520AA4A">
      <w:start w:val="1"/>
      <w:numFmt w:val="arabicAbjad"/>
      <w:lvlText w:val="(%1)"/>
      <w:lvlJc w:val="left"/>
      <w:pPr>
        <w:ind w:left="2591" w:hanging="360"/>
      </w:pPr>
      <w:rPr>
        <w:rFonts w:hint="default"/>
        <w:i w:val="0"/>
        <w:iCs w:val="0"/>
      </w:rPr>
    </w:lvl>
    <w:lvl w:ilvl="1" w:tplc="04090019" w:tentative="1">
      <w:start w:val="1"/>
      <w:numFmt w:val="lowerLetter"/>
      <w:lvlText w:val="%2."/>
      <w:lvlJc w:val="left"/>
      <w:pPr>
        <w:ind w:left="3311" w:hanging="360"/>
      </w:pPr>
    </w:lvl>
    <w:lvl w:ilvl="2" w:tplc="0409001B" w:tentative="1">
      <w:start w:val="1"/>
      <w:numFmt w:val="lowerRoman"/>
      <w:lvlText w:val="%3."/>
      <w:lvlJc w:val="right"/>
      <w:pPr>
        <w:ind w:left="4031" w:hanging="180"/>
      </w:pPr>
    </w:lvl>
    <w:lvl w:ilvl="3" w:tplc="0409000F" w:tentative="1">
      <w:start w:val="1"/>
      <w:numFmt w:val="decimal"/>
      <w:lvlText w:val="%4."/>
      <w:lvlJc w:val="left"/>
      <w:pPr>
        <w:ind w:left="4751" w:hanging="360"/>
      </w:pPr>
    </w:lvl>
    <w:lvl w:ilvl="4" w:tplc="04090019" w:tentative="1">
      <w:start w:val="1"/>
      <w:numFmt w:val="lowerLetter"/>
      <w:lvlText w:val="%5."/>
      <w:lvlJc w:val="left"/>
      <w:pPr>
        <w:ind w:left="5471" w:hanging="360"/>
      </w:pPr>
    </w:lvl>
    <w:lvl w:ilvl="5" w:tplc="0409001B" w:tentative="1">
      <w:start w:val="1"/>
      <w:numFmt w:val="lowerRoman"/>
      <w:lvlText w:val="%6."/>
      <w:lvlJc w:val="right"/>
      <w:pPr>
        <w:ind w:left="6191" w:hanging="180"/>
      </w:pPr>
    </w:lvl>
    <w:lvl w:ilvl="6" w:tplc="0409000F" w:tentative="1">
      <w:start w:val="1"/>
      <w:numFmt w:val="decimal"/>
      <w:lvlText w:val="%7."/>
      <w:lvlJc w:val="left"/>
      <w:pPr>
        <w:ind w:left="6911" w:hanging="360"/>
      </w:pPr>
    </w:lvl>
    <w:lvl w:ilvl="7" w:tplc="04090019" w:tentative="1">
      <w:start w:val="1"/>
      <w:numFmt w:val="lowerLetter"/>
      <w:lvlText w:val="%8."/>
      <w:lvlJc w:val="left"/>
      <w:pPr>
        <w:ind w:left="7631" w:hanging="360"/>
      </w:pPr>
    </w:lvl>
    <w:lvl w:ilvl="8" w:tplc="0409001B" w:tentative="1">
      <w:start w:val="1"/>
      <w:numFmt w:val="lowerRoman"/>
      <w:lvlText w:val="%9."/>
      <w:lvlJc w:val="right"/>
      <w:pPr>
        <w:ind w:left="8351" w:hanging="180"/>
      </w:pPr>
    </w:lvl>
  </w:abstractNum>
  <w:abstractNum w:abstractNumId="150" w15:restartNumberingAfterBreak="0">
    <w:nsid w:val="57035630"/>
    <w:multiLevelType w:val="hybridMultilevel"/>
    <w:tmpl w:val="5B1EDF62"/>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51" w15:restartNumberingAfterBreak="0">
    <w:nsid w:val="572736D3"/>
    <w:multiLevelType w:val="multilevel"/>
    <w:tmpl w:val="EA9A93C6"/>
    <w:lvl w:ilvl="0">
      <w:start w:val="1"/>
      <w:numFmt w:val="decimal"/>
      <w:lvlText w:val="%1-"/>
      <w:lvlJc w:val="left"/>
      <w:pPr>
        <w:tabs>
          <w:tab w:val="num" w:pos="720"/>
        </w:tabs>
        <w:ind w:left="720" w:hanging="360"/>
      </w:pPr>
      <w:rPr>
        <w:rFonts w:hint="default"/>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52" w15:restartNumberingAfterBreak="0">
    <w:nsid w:val="5735652A"/>
    <w:multiLevelType w:val="hybridMultilevel"/>
    <w:tmpl w:val="928801AA"/>
    <w:lvl w:ilvl="0" w:tplc="4CFA9D46">
      <w:start w:val="1"/>
      <w:numFmt w:val="decimal"/>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53" w15:restartNumberingAfterBreak="0">
    <w:nsid w:val="575B0F9F"/>
    <w:multiLevelType w:val="hybridMultilevel"/>
    <w:tmpl w:val="16201BE8"/>
    <w:lvl w:ilvl="0" w:tplc="0809000F">
      <w:start w:val="1"/>
      <w:numFmt w:val="decimal"/>
      <w:lvlText w:val="%1."/>
      <w:lvlJc w:val="left"/>
      <w:pPr>
        <w:ind w:left="1967" w:hanging="360"/>
      </w:p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54" w15:restartNumberingAfterBreak="0">
    <w:nsid w:val="57B168F0"/>
    <w:multiLevelType w:val="hybridMultilevel"/>
    <w:tmpl w:val="F5EA9ED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55" w15:restartNumberingAfterBreak="0">
    <w:nsid w:val="5E327B43"/>
    <w:multiLevelType w:val="hybridMultilevel"/>
    <w:tmpl w:val="FD08D0FC"/>
    <w:lvl w:ilvl="0" w:tplc="BC602F18">
      <w:start w:val="1"/>
      <w:numFmt w:val="arabicAbjad"/>
      <w:lvlText w:val="(%1)"/>
      <w:lvlJc w:val="left"/>
      <w:pPr>
        <w:ind w:left="1967" w:hanging="360"/>
      </w:pPr>
      <w:rPr>
        <w:rFonts w:hint="default"/>
        <w:i w:val="0"/>
        <w:iCs w:val="0"/>
      </w:rPr>
    </w:lvl>
    <w:lvl w:ilvl="1" w:tplc="FFFFFFFF" w:tentative="1">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56" w15:restartNumberingAfterBreak="0">
    <w:nsid w:val="5E3439DC"/>
    <w:multiLevelType w:val="hybridMultilevel"/>
    <w:tmpl w:val="E7F09A36"/>
    <w:lvl w:ilvl="0" w:tplc="FFFFFFFF">
      <w:start w:val="1"/>
      <w:numFmt w:val="arabicAbjad"/>
      <w:lvlText w:val="(%1)"/>
      <w:lvlJc w:val="left"/>
      <w:pPr>
        <w:ind w:left="1967" w:hanging="360"/>
      </w:pPr>
      <w:rPr>
        <w:rFonts w:hint="default"/>
      </w:rPr>
    </w:lvl>
    <w:lvl w:ilvl="1" w:tplc="FFFFFFFF">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57" w15:restartNumberingAfterBreak="0">
    <w:nsid w:val="5EA64C37"/>
    <w:multiLevelType w:val="hybridMultilevel"/>
    <w:tmpl w:val="3EB8703E"/>
    <w:lvl w:ilvl="0" w:tplc="FFFFFFFF">
      <w:start w:val="1"/>
      <w:numFmt w:val="decimal"/>
      <w:lvlText w:val="%1."/>
      <w:lvlJc w:val="left"/>
      <w:pPr>
        <w:ind w:left="2591" w:hanging="360"/>
      </w:p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D9644AC6">
      <w:start w:val="1"/>
      <w:numFmt w:val="decimal"/>
      <w:lvlText w:val="%7-"/>
      <w:lvlJc w:val="left"/>
      <w:pPr>
        <w:ind w:left="1854" w:hanging="360"/>
      </w:pPr>
      <w:rPr>
        <w:rFonts w:hint="default"/>
      </w:rPr>
    </w:lvl>
    <w:lvl w:ilvl="7" w:tplc="FFFFFFFF">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58" w15:restartNumberingAfterBreak="0">
    <w:nsid w:val="5EC15A44"/>
    <w:multiLevelType w:val="hybridMultilevel"/>
    <w:tmpl w:val="CD2A59F4"/>
    <w:lvl w:ilvl="0" w:tplc="9A4CF40E">
      <w:start w:val="1"/>
      <w:numFmt w:val="arabicAbjad"/>
      <w:lvlText w:val="(%1)"/>
      <w:lvlJc w:val="left"/>
      <w:pPr>
        <w:ind w:left="2688" w:hanging="360"/>
      </w:pPr>
      <w:rPr>
        <w:rFonts w:hint="default"/>
      </w:rPr>
    </w:lvl>
    <w:lvl w:ilvl="1" w:tplc="08090019" w:tentative="1">
      <w:start w:val="1"/>
      <w:numFmt w:val="lowerLetter"/>
      <w:lvlText w:val="%2."/>
      <w:lvlJc w:val="left"/>
      <w:pPr>
        <w:ind w:left="3408" w:hanging="360"/>
      </w:pPr>
    </w:lvl>
    <w:lvl w:ilvl="2" w:tplc="0809001B" w:tentative="1">
      <w:start w:val="1"/>
      <w:numFmt w:val="lowerRoman"/>
      <w:lvlText w:val="%3."/>
      <w:lvlJc w:val="right"/>
      <w:pPr>
        <w:ind w:left="4128" w:hanging="180"/>
      </w:pPr>
    </w:lvl>
    <w:lvl w:ilvl="3" w:tplc="0809000F" w:tentative="1">
      <w:start w:val="1"/>
      <w:numFmt w:val="decimal"/>
      <w:lvlText w:val="%4."/>
      <w:lvlJc w:val="left"/>
      <w:pPr>
        <w:ind w:left="4848" w:hanging="360"/>
      </w:pPr>
    </w:lvl>
    <w:lvl w:ilvl="4" w:tplc="08090019" w:tentative="1">
      <w:start w:val="1"/>
      <w:numFmt w:val="lowerLetter"/>
      <w:lvlText w:val="%5."/>
      <w:lvlJc w:val="left"/>
      <w:pPr>
        <w:ind w:left="5568" w:hanging="360"/>
      </w:pPr>
    </w:lvl>
    <w:lvl w:ilvl="5" w:tplc="0809001B" w:tentative="1">
      <w:start w:val="1"/>
      <w:numFmt w:val="lowerRoman"/>
      <w:lvlText w:val="%6."/>
      <w:lvlJc w:val="right"/>
      <w:pPr>
        <w:ind w:left="6288" w:hanging="180"/>
      </w:pPr>
    </w:lvl>
    <w:lvl w:ilvl="6" w:tplc="0809000F" w:tentative="1">
      <w:start w:val="1"/>
      <w:numFmt w:val="decimal"/>
      <w:lvlText w:val="%7."/>
      <w:lvlJc w:val="left"/>
      <w:pPr>
        <w:ind w:left="7008" w:hanging="360"/>
      </w:pPr>
    </w:lvl>
    <w:lvl w:ilvl="7" w:tplc="08090019" w:tentative="1">
      <w:start w:val="1"/>
      <w:numFmt w:val="lowerLetter"/>
      <w:lvlText w:val="%8."/>
      <w:lvlJc w:val="left"/>
      <w:pPr>
        <w:ind w:left="7728" w:hanging="360"/>
      </w:pPr>
    </w:lvl>
    <w:lvl w:ilvl="8" w:tplc="0809001B" w:tentative="1">
      <w:start w:val="1"/>
      <w:numFmt w:val="lowerRoman"/>
      <w:lvlText w:val="%9."/>
      <w:lvlJc w:val="right"/>
      <w:pPr>
        <w:ind w:left="8448" w:hanging="180"/>
      </w:pPr>
    </w:lvl>
  </w:abstractNum>
  <w:abstractNum w:abstractNumId="159" w15:restartNumberingAfterBreak="0">
    <w:nsid w:val="60B553B9"/>
    <w:multiLevelType w:val="hybridMultilevel"/>
    <w:tmpl w:val="EF12234E"/>
    <w:lvl w:ilvl="0" w:tplc="BDFCF12E">
      <w:start w:val="1"/>
      <w:numFmt w:val="decimal"/>
      <w:lvlText w:val="%1-"/>
      <w:lvlJc w:val="left"/>
      <w:pPr>
        <w:ind w:left="2591" w:hanging="360"/>
      </w:pPr>
      <w:rPr>
        <w:rFonts w:hint="default"/>
        <w:i w:val="0"/>
        <w:iCs w:val="0"/>
      </w:rPr>
    </w:lvl>
    <w:lvl w:ilvl="1" w:tplc="FFFFFFFF" w:tentative="1">
      <w:start w:val="1"/>
      <w:numFmt w:val="lowerLetter"/>
      <w:lvlText w:val="%2."/>
      <w:lvlJc w:val="left"/>
      <w:pPr>
        <w:ind w:left="3311" w:hanging="360"/>
      </w:pPr>
    </w:lvl>
    <w:lvl w:ilvl="2" w:tplc="FFFFFFFF" w:tentative="1">
      <w:start w:val="1"/>
      <w:numFmt w:val="lowerRoman"/>
      <w:lvlText w:val="%3."/>
      <w:lvlJc w:val="right"/>
      <w:pPr>
        <w:ind w:left="4031" w:hanging="180"/>
      </w:pPr>
    </w:lvl>
    <w:lvl w:ilvl="3" w:tplc="FFFFFFFF" w:tentative="1">
      <w:start w:val="1"/>
      <w:numFmt w:val="decimal"/>
      <w:lvlText w:val="%4."/>
      <w:lvlJc w:val="left"/>
      <w:pPr>
        <w:ind w:left="4751" w:hanging="360"/>
      </w:pPr>
    </w:lvl>
    <w:lvl w:ilvl="4" w:tplc="FFFFFFFF" w:tentative="1">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60" w15:restartNumberingAfterBreak="0">
    <w:nsid w:val="61F95C0A"/>
    <w:multiLevelType w:val="hybridMultilevel"/>
    <w:tmpl w:val="17D6B2A2"/>
    <w:lvl w:ilvl="0" w:tplc="764CA514">
      <w:start w:val="1"/>
      <w:numFmt w:val="arabicAbjad"/>
      <w:lvlText w:val="(%1)"/>
      <w:lvlJc w:val="left"/>
      <w:pPr>
        <w:ind w:left="720" w:hanging="360"/>
      </w:pPr>
      <w:rPr>
        <w:rFonts w:hint="default"/>
        <w:i/>
        <w:i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1" w15:restartNumberingAfterBreak="0">
    <w:nsid w:val="621E54E2"/>
    <w:multiLevelType w:val="hybridMultilevel"/>
    <w:tmpl w:val="D01C3870"/>
    <w:lvl w:ilvl="0" w:tplc="8C622F9C">
      <w:start w:val="1"/>
      <w:numFmt w:val="decimal"/>
      <w:lvlText w:val="%1."/>
      <w:lvlJc w:val="left"/>
      <w:pPr>
        <w:ind w:left="1967" w:hanging="360"/>
      </w:pPr>
      <w:rPr>
        <w:i w:val="0"/>
        <w:iCs w:val="0"/>
      </w:rPr>
    </w:lvl>
    <w:lvl w:ilvl="1" w:tplc="08090019" w:tentative="1">
      <w:start w:val="1"/>
      <w:numFmt w:val="lowerLetter"/>
      <w:lvlText w:val="%2."/>
      <w:lvlJc w:val="left"/>
      <w:pPr>
        <w:ind w:left="2687" w:hanging="360"/>
      </w:pPr>
    </w:lvl>
    <w:lvl w:ilvl="2" w:tplc="0809001B" w:tentative="1">
      <w:start w:val="1"/>
      <w:numFmt w:val="lowerRoman"/>
      <w:lvlText w:val="%3."/>
      <w:lvlJc w:val="right"/>
      <w:pPr>
        <w:ind w:left="3407" w:hanging="180"/>
      </w:pPr>
    </w:lvl>
    <w:lvl w:ilvl="3" w:tplc="0809000F" w:tentative="1">
      <w:start w:val="1"/>
      <w:numFmt w:val="decimal"/>
      <w:lvlText w:val="%4."/>
      <w:lvlJc w:val="left"/>
      <w:pPr>
        <w:ind w:left="4127" w:hanging="360"/>
      </w:pPr>
    </w:lvl>
    <w:lvl w:ilvl="4" w:tplc="08090019" w:tentative="1">
      <w:start w:val="1"/>
      <w:numFmt w:val="lowerLetter"/>
      <w:lvlText w:val="%5."/>
      <w:lvlJc w:val="left"/>
      <w:pPr>
        <w:ind w:left="4847" w:hanging="360"/>
      </w:pPr>
    </w:lvl>
    <w:lvl w:ilvl="5" w:tplc="0809001B" w:tentative="1">
      <w:start w:val="1"/>
      <w:numFmt w:val="lowerRoman"/>
      <w:lvlText w:val="%6."/>
      <w:lvlJc w:val="right"/>
      <w:pPr>
        <w:ind w:left="5567" w:hanging="180"/>
      </w:pPr>
    </w:lvl>
    <w:lvl w:ilvl="6" w:tplc="0809000F" w:tentative="1">
      <w:start w:val="1"/>
      <w:numFmt w:val="decimal"/>
      <w:lvlText w:val="%7."/>
      <w:lvlJc w:val="left"/>
      <w:pPr>
        <w:ind w:left="6287" w:hanging="360"/>
      </w:pPr>
    </w:lvl>
    <w:lvl w:ilvl="7" w:tplc="08090019" w:tentative="1">
      <w:start w:val="1"/>
      <w:numFmt w:val="lowerLetter"/>
      <w:lvlText w:val="%8."/>
      <w:lvlJc w:val="left"/>
      <w:pPr>
        <w:ind w:left="7007" w:hanging="360"/>
      </w:pPr>
    </w:lvl>
    <w:lvl w:ilvl="8" w:tplc="0809001B" w:tentative="1">
      <w:start w:val="1"/>
      <w:numFmt w:val="lowerRoman"/>
      <w:lvlText w:val="%9."/>
      <w:lvlJc w:val="right"/>
      <w:pPr>
        <w:ind w:left="7727" w:hanging="180"/>
      </w:pPr>
    </w:lvl>
  </w:abstractNum>
  <w:abstractNum w:abstractNumId="162" w15:restartNumberingAfterBreak="0">
    <w:nsid w:val="624D7762"/>
    <w:multiLevelType w:val="hybridMultilevel"/>
    <w:tmpl w:val="5DA4FA40"/>
    <w:lvl w:ilvl="0" w:tplc="215C25E8">
      <w:start w:val="1"/>
      <w:numFmt w:val="decimal"/>
      <w:lvlText w:val="%1-"/>
      <w:lvlJc w:val="left"/>
      <w:pPr>
        <w:ind w:left="1080" w:hanging="360"/>
      </w:pPr>
      <w:rPr>
        <w:rFonts w:ascii="Simplified Arabic" w:hAnsi="Simplified Arabic" w:cs="Simplified Arabic" w:hint="default"/>
        <w:b w:val="0"/>
        <w:bCs w:val="0"/>
        <w:i w:val="0"/>
        <w:iCs w:val="0"/>
        <w:color w:val="auto"/>
        <w:sz w:val="24"/>
        <w:szCs w:val="24"/>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abstractNum w:abstractNumId="163" w15:restartNumberingAfterBreak="0">
    <w:nsid w:val="628E1B7B"/>
    <w:multiLevelType w:val="multilevel"/>
    <w:tmpl w:val="6CEAEAF8"/>
    <w:lvl w:ilvl="0">
      <w:start w:val="1"/>
      <w:numFmt w:val="decimal"/>
      <w:pStyle w:val="Normalnumber"/>
      <w:lvlText w:val="%1."/>
      <w:lvlJc w:val="left"/>
      <w:pPr>
        <w:tabs>
          <w:tab w:val="num" w:pos="1871"/>
        </w:tabs>
        <w:ind w:left="1248" w:firstLine="0"/>
      </w:pPr>
      <w:rPr>
        <w:rFonts w:hint="default"/>
      </w:rPr>
    </w:lvl>
    <w:lvl w:ilvl="1">
      <w:start w:val="1"/>
      <w:numFmt w:val="arabicAlpha"/>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64" w15:restartNumberingAfterBreak="0">
    <w:nsid w:val="62AC2F8F"/>
    <w:multiLevelType w:val="hybridMultilevel"/>
    <w:tmpl w:val="749C032C"/>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165" w15:restartNumberingAfterBreak="0">
    <w:nsid w:val="62E64E0E"/>
    <w:multiLevelType w:val="hybridMultilevel"/>
    <w:tmpl w:val="4D6C996E"/>
    <w:lvl w:ilvl="0" w:tplc="FFFFFFFF">
      <w:start w:val="1"/>
      <w:numFmt w:val="lowerLetter"/>
      <w:lvlText w:val="(%1)"/>
      <w:lvlJc w:val="left"/>
      <w:pPr>
        <w:ind w:left="720" w:hanging="360"/>
      </w:pPr>
      <w:rPr>
        <w:rFonts w:hint="default"/>
      </w:rPr>
    </w:lvl>
    <w:lvl w:ilvl="1" w:tplc="B95EBFE6">
      <w:start w:val="1"/>
      <w:numFmt w:val="lowerRoman"/>
      <w:lvlText w:val="(%2)"/>
      <w:lvlJc w:val="left"/>
      <w:pPr>
        <w:ind w:left="720" w:hanging="360"/>
      </w:pPr>
      <w:rPr>
        <w:rFonts w:hint="default"/>
      </w:rPr>
    </w:lvl>
    <w:lvl w:ilvl="2" w:tplc="FFFFFFFF">
      <w:start w:val="1"/>
      <w:numFmt w:val="lowerRoman"/>
      <w:lvlText w:val="%3."/>
      <w:lvlJc w:val="right"/>
      <w:pPr>
        <w:ind w:left="2160" w:hanging="180"/>
      </w:pPr>
    </w:lvl>
    <w:lvl w:ilvl="3" w:tplc="FFFFFFFF">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6" w15:restartNumberingAfterBreak="0">
    <w:nsid w:val="630C1C6F"/>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7" w15:restartNumberingAfterBreak="0">
    <w:nsid w:val="63307AD1"/>
    <w:multiLevelType w:val="multilevel"/>
    <w:tmpl w:val="1BF4EA88"/>
    <w:lvl w:ilvl="0">
      <w:start w:val="1"/>
      <w:numFmt w:val="decimal"/>
      <w:lvlText w:val="%1."/>
      <w:lvlJc w:val="left"/>
      <w:pPr>
        <w:tabs>
          <w:tab w:val="num" w:pos="720"/>
        </w:tabs>
        <w:ind w:left="720" w:hanging="360"/>
      </w:pPr>
      <w:rPr>
        <w:i w:val="0"/>
        <w:iCs w:val="0"/>
      </w:r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68" w15:restartNumberingAfterBreak="0">
    <w:nsid w:val="63481DAE"/>
    <w:multiLevelType w:val="hybridMultilevel"/>
    <w:tmpl w:val="BCBC26EA"/>
    <w:lvl w:ilvl="0" w:tplc="FBEC5A50">
      <w:start w:val="1"/>
      <w:numFmt w:val="arabicAbjad"/>
      <w:lvlText w:val="(%1)"/>
      <w:lvlJc w:val="left"/>
      <w:pPr>
        <w:ind w:left="1854"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9" w15:restartNumberingAfterBreak="0">
    <w:nsid w:val="63B026CF"/>
    <w:multiLevelType w:val="hybridMultilevel"/>
    <w:tmpl w:val="2FC4CE18"/>
    <w:lvl w:ilvl="0" w:tplc="2BBC1974">
      <w:start w:val="1"/>
      <w:numFmt w:val="decimal"/>
      <w:lvlText w:val="%1-"/>
      <w:lvlJc w:val="left"/>
      <w:pPr>
        <w:ind w:left="2327" w:hanging="360"/>
      </w:pPr>
      <w:rPr>
        <w:rFonts w:ascii="Simplified Arabic" w:hAnsi="Simplified Arabic" w:cs="Simplified Arabic" w:hint="default"/>
      </w:rPr>
    </w:lvl>
    <w:lvl w:ilvl="1" w:tplc="04090019" w:tentative="1">
      <w:start w:val="1"/>
      <w:numFmt w:val="lowerLetter"/>
      <w:lvlText w:val="%2."/>
      <w:lvlJc w:val="left"/>
      <w:pPr>
        <w:ind w:left="3047" w:hanging="360"/>
      </w:pPr>
    </w:lvl>
    <w:lvl w:ilvl="2" w:tplc="0409001B" w:tentative="1">
      <w:start w:val="1"/>
      <w:numFmt w:val="lowerRoman"/>
      <w:lvlText w:val="%3."/>
      <w:lvlJc w:val="right"/>
      <w:pPr>
        <w:ind w:left="3767" w:hanging="180"/>
      </w:pPr>
    </w:lvl>
    <w:lvl w:ilvl="3" w:tplc="0409000F" w:tentative="1">
      <w:start w:val="1"/>
      <w:numFmt w:val="decimal"/>
      <w:lvlText w:val="%4."/>
      <w:lvlJc w:val="left"/>
      <w:pPr>
        <w:ind w:left="4487" w:hanging="360"/>
      </w:pPr>
    </w:lvl>
    <w:lvl w:ilvl="4" w:tplc="04090019" w:tentative="1">
      <w:start w:val="1"/>
      <w:numFmt w:val="lowerLetter"/>
      <w:lvlText w:val="%5."/>
      <w:lvlJc w:val="left"/>
      <w:pPr>
        <w:ind w:left="5207" w:hanging="360"/>
      </w:pPr>
    </w:lvl>
    <w:lvl w:ilvl="5" w:tplc="0409001B" w:tentative="1">
      <w:start w:val="1"/>
      <w:numFmt w:val="lowerRoman"/>
      <w:lvlText w:val="%6."/>
      <w:lvlJc w:val="right"/>
      <w:pPr>
        <w:ind w:left="5927" w:hanging="180"/>
      </w:pPr>
    </w:lvl>
    <w:lvl w:ilvl="6" w:tplc="0409000F" w:tentative="1">
      <w:start w:val="1"/>
      <w:numFmt w:val="decimal"/>
      <w:lvlText w:val="%7."/>
      <w:lvlJc w:val="left"/>
      <w:pPr>
        <w:ind w:left="6647" w:hanging="360"/>
      </w:pPr>
    </w:lvl>
    <w:lvl w:ilvl="7" w:tplc="04090019" w:tentative="1">
      <w:start w:val="1"/>
      <w:numFmt w:val="lowerLetter"/>
      <w:lvlText w:val="%8."/>
      <w:lvlJc w:val="left"/>
      <w:pPr>
        <w:ind w:left="7367" w:hanging="360"/>
      </w:pPr>
    </w:lvl>
    <w:lvl w:ilvl="8" w:tplc="0409001B" w:tentative="1">
      <w:start w:val="1"/>
      <w:numFmt w:val="lowerRoman"/>
      <w:lvlText w:val="%9."/>
      <w:lvlJc w:val="right"/>
      <w:pPr>
        <w:ind w:left="8087" w:hanging="180"/>
      </w:pPr>
    </w:lvl>
  </w:abstractNum>
  <w:abstractNum w:abstractNumId="170" w15:restartNumberingAfterBreak="0">
    <w:nsid w:val="645C63BB"/>
    <w:multiLevelType w:val="hybridMultilevel"/>
    <w:tmpl w:val="7B169AA4"/>
    <w:lvl w:ilvl="0" w:tplc="84A8A57A">
      <w:start w:val="1"/>
      <w:numFmt w:val="decimal"/>
      <w:lvlText w:val="’%1"/>
      <w:lvlJc w:val="left"/>
      <w:pPr>
        <w:ind w:left="5040" w:hanging="360"/>
      </w:pPr>
      <w:rPr>
        <w:rFonts w:hint="default"/>
      </w:rPr>
    </w:lvl>
    <w:lvl w:ilvl="1" w:tplc="04090019" w:tentative="1">
      <w:start w:val="1"/>
      <w:numFmt w:val="lowerLetter"/>
      <w:lvlText w:val="%2."/>
      <w:lvlJc w:val="left"/>
      <w:pPr>
        <w:ind w:left="5760" w:hanging="360"/>
      </w:pPr>
    </w:lvl>
    <w:lvl w:ilvl="2" w:tplc="0409001B" w:tentative="1">
      <w:start w:val="1"/>
      <w:numFmt w:val="lowerRoman"/>
      <w:lvlText w:val="%3."/>
      <w:lvlJc w:val="right"/>
      <w:pPr>
        <w:ind w:left="6480" w:hanging="180"/>
      </w:pPr>
    </w:lvl>
    <w:lvl w:ilvl="3" w:tplc="0409000F" w:tentative="1">
      <w:start w:val="1"/>
      <w:numFmt w:val="decimal"/>
      <w:lvlText w:val="%4."/>
      <w:lvlJc w:val="left"/>
      <w:pPr>
        <w:ind w:left="7200" w:hanging="360"/>
      </w:pPr>
    </w:lvl>
    <w:lvl w:ilvl="4" w:tplc="04090019" w:tentative="1">
      <w:start w:val="1"/>
      <w:numFmt w:val="lowerLetter"/>
      <w:lvlText w:val="%5."/>
      <w:lvlJc w:val="left"/>
      <w:pPr>
        <w:ind w:left="7920" w:hanging="360"/>
      </w:pPr>
    </w:lvl>
    <w:lvl w:ilvl="5" w:tplc="0409001B" w:tentative="1">
      <w:start w:val="1"/>
      <w:numFmt w:val="lowerRoman"/>
      <w:lvlText w:val="%6."/>
      <w:lvlJc w:val="right"/>
      <w:pPr>
        <w:ind w:left="8640" w:hanging="180"/>
      </w:pPr>
    </w:lvl>
    <w:lvl w:ilvl="6" w:tplc="0409000F" w:tentative="1">
      <w:start w:val="1"/>
      <w:numFmt w:val="decimal"/>
      <w:lvlText w:val="%7."/>
      <w:lvlJc w:val="left"/>
      <w:pPr>
        <w:ind w:left="9360" w:hanging="360"/>
      </w:pPr>
    </w:lvl>
    <w:lvl w:ilvl="7" w:tplc="04090019" w:tentative="1">
      <w:start w:val="1"/>
      <w:numFmt w:val="lowerLetter"/>
      <w:lvlText w:val="%8."/>
      <w:lvlJc w:val="left"/>
      <w:pPr>
        <w:ind w:left="10080" w:hanging="360"/>
      </w:pPr>
    </w:lvl>
    <w:lvl w:ilvl="8" w:tplc="0409001B" w:tentative="1">
      <w:start w:val="1"/>
      <w:numFmt w:val="lowerRoman"/>
      <w:lvlText w:val="%9."/>
      <w:lvlJc w:val="right"/>
      <w:pPr>
        <w:ind w:left="10800" w:hanging="180"/>
      </w:pPr>
    </w:lvl>
  </w:abstractNum>
  <w:abstractNum w:abstractNumId="171" w15:restartNumberingAfterBreak="0">
    <w:nsid w:val="64FD7ACB"/>
    <w:multiLevelType w:val="hybridMultilevel"/>
    <w:tmpl w:val="23AE4512"/>
    <w:lvl w:ilvl="0" w:tplc="21BEED66">
      <w:start w:val="1"/>
      <w:numFmt w:val="decimal"/>
      <w:lvlText w:val="%1."/>
      <w:lvlJc w:val="left"/>
      <w:pPr>
        <w:ind w:left="6911" w:hanging="360"/>
      </w:pPr>
      <w:rPr>
        <w:i w:val="0"/>
        <w:iCs w:val="0"/>
      </w:rPr>
    </w:lvl>
    <w:lvl w:ilvl="1" w:tplc="FFFFFFFF" w:tentative="1">
      <w:start w:val="1"/>
      <w:numFmt w:val="lowerLetter"/>
      <w:lvlText w:val="%2."/>
      <w:lvlJc w:val="left"/>
      <w:pPr>
        <w:ind w:left="7631" w:hanging="360"/>
      </w:pPr>
    </w:lvl>
    <w:lvl w:ilvl="2" w:tplc="FFFFFFFF" w:tentative="1">
      <w:start w:val="1"/>
      <w:numFmt w:val="lowerRoman"/>
      <w:lvlText w:val="%3."/>
      <w:lvlJc w:val="right"/>
      <w:pPr>
        <w:ind w:left="8351" w:hanging="180"/>
      </w:pPr>
    </w:lvl>
    <w:lvl w:ilvl="3" w:tplc="FFFFFFFF" w:tentative="1">
      <w:start w:val="1"/>
      <w:numFmt w:val="decimal"/>
      <w:lvlText w:val="%4."/>
      <w:lvlJc w:val="left"/>
      <w:pPr>
        <w:ind w:left="9071" w:hanging="360"/>
      </w:pPr>
    </w:lvl>
    <w:lvl w:ilvl="4" w:tplc="FFFFFFFF" w:tentative="1">
      <w:start w:val="1"/>
      <w:numFmt w:val="lowerLetter"/>
      <w:lvlText w:val="%5."/>
      <w:lvlJc w:val="left"/>
      <w:pPr>
        <w:ind w:left="9791" w:hanging="360"/>
      </w:pPr>
    </w:lvl>
    <w:lvl w:ilvl="5" w:tplc="FFFFFFFF" w:tentative="1">
      <w:start w:val="1"/>
      <w:numFmt w:val="lowerRoman"/>
      <w:lvlText w:val="%6."/>
      <w:lvlJc w:val="right"/>
      <w:pPr>
        <w:ind w:left="10511" w:hanging="180"/>
      </w:pPr>
    </w:lvl>
    <w:lvl w:ilvl="6" w:tplc="FFFFFFFF" w:tentative="1">
      <w:start w:val="1"/>
      <w:numFmt w:val="decimal"/>
      <w:lvlText w:val="%7."/>
      <w:lvlJc w:val="left"/>
      <w:pPr>
        <w:ind w:left="11231" w:hanging="360"/>
      </w:pPr>
    </w:lvl>
    <w:lvl w:ilvl="7" w:tplc="FFFFFFFF" w:tentative="1">
      <w:start w:val="1"/>
      <w:numFmt w:val="lowerLetter"/>
      <w:lvlText w:val="%8."/>
      <w:lvlJc w:val="left"/>
      <w:pPr>
        <w:ind w:left="11951" w:hanging="360"/>
      </w:pPr>
    </w:lvl>
    <w:lvl w:ilvl="8" w:tplc="FFFFFFFF" w:tentative="1">
      <w:start w:val="1"/>
      <w:numFmt w:val="lowerRoman"/>
      <w:lvlText w:val="%9."/>
      <w:lvlJc w:val="right"/>
      <w:pPr>
        <w:ind w:left="12671" w:hanging="180"/>
      </w:pPr>
    </w:lvl>
  </w:abstractNum>
  <w:abstractNum w:abstractNumId="172" w15:restartNumberingAfterBreak="0">
    <w:nsid w:val="65802541"/>
    <w:multiLevelType w:val="hybridMultilevel"/>
    <w:tmpl w:val="E6CE0EA8"/>
    <w:lvl w:ilvl="0" w:tplc="6714FA1A">
      <w:start w:val="1"/>
      <w:numFmt w:val="arabicAbjad"/>
      <w:lvlText w:val="(%1)"/>
      <w:lvlJc w:val="left"/>
      <w:pPr>
        <w:ind w:left="2911" w:hanging="360"/>
      </w:pPr>
      <w:rPr>
        <w:rFonts w:hint="default"/>
      </w:rPr>
    </w:lvl>
    <w:lvl w:ilvl="1" w:tplc="04090019" w:tentative="1">
      <w:start w:val="1"/>
      <w:numFmt w:val="lowerLetter"/>
      <w:lvlText w:val="%2."/>
      <w:lvlJc w:val="left"/>
      <w:pPr>
        <w:ind w:left="3631" w:hanging="360"/>
      </w:pPr>
    </w:lvl>
    <w:lvl w:ilvl="2" w:tplc="0409001B" w:tentative="1">
      <w:start w:val="1"/>
      <w:numFmt w:val="lowerRoman"/>
      <w:lvlText w:val="%3."/>
      <w:lvlJc w:val="right"/>
      <w:pPr>
        <w:ind w:left="4351" w:hanging="180"/>
      </w:pPr>
    </w:lvl>
    <w:lvl w:ilvl="3" w:tplc="0409000F" w:tentative="1">
      <w:start w:val="1"/>
      <w:numFmt w:val="decimal"/>
      <w:lvlText w:val="%4."/>
      <w:lvlJc w:val="left"/>
      <w:pPr>
        <w:ind w:left="5071" w:hanging="360"/>
      </w:pPr>
    </w:lvl>
    <w:lvl w:ilvl="4" w:tplc="04090019" w:tentative="1">
      <w:start w:val="1"/>
      <w:numFmt w:val="lowerLetter"/>
      <w:lvlText w:val="%5."/>
      <w:lvlJc w:val="left"/>
      <w:pPr>
        <w:ind w:left="5791" w:hanging="360"/>
      </w:pPr>
    </w:lvl>
    <w:lvl w:ilvl="5" w:tplc="0409001B" w:tentative="1">
      <w:start w:val="1"/>
      <w:numFmt w:val="lowerRoman"/>
      <w:lvlText w:val="%6."/>
      <w:lvlJc w:val="right"/>
      <w:pPr>
        <w:ind w:left="6511" w:hanging="180"/>
      </w:pPr>
    </w:lvl>
    <w:lvl w:ilvl="6" w:tplc="0409000F" w:tentative="1">
      <w:start w:val="1"/>
      <w:numFmt w:val="decimal"/>
      <w:lvlText w:val="%7."/>
      <w:lvlJc w:val="left"/>
      <w:pPr>
        <w:ind w:left="7231" w:hanging="360"/>
      </w:pPr>
    </w:lvl>
    <w:lvl w:ilvl="7" w:tplc="04090019" w:tentative="1">
      <w:start w:val="1"/>
      <w:numFmt w:val="lowerLetter"/>
      <w:lvlText w:val="%8."/>
      <w:lvlJc w:val="left"/>
      <w:pPr>
        <w:ind w:left="7951" w:hanging="360"/>
      </w:pPr>
    </w:lvl>
    <w:lvl w:ilvl="8" w:tplc="0409001B" w:tentative="1">
      <w:start w:val="1"/>
      <w:numFmt w:val="lowerRoman"/>
      <w:lvlText w:val="%9."/>
      <w:lvlJc w:val="right"/>
      <w:pPr>
        <w:ind w:left="8671" w:hanging="180"/>
      </w:pPr>
    </w:lvl>
  </w:abstractNum>
  <w:abstractNum w:abstractNumId="173" w15:restartNumberingAfterBreak="0">
    <w:nsid w:val="65E24FA1"/>
    <w:multiLevelType w:val="hybridMultilevel"/>
    <w:tmpl w:val="719E35DE"/>
    <w:lvl w:ilvl="0" w:tplc="FBEC5A50">
      <w:start w:val="1"/>
      <w:numFmt w:val="arabicAbjad"/>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74" w15:restartNumberingAfterBreak="0">
    <w:nsid w:val="660B1327"/>
    <w:multiLevelType w:val="hybridMultilevel"/>
    <w:tmpl w:val="C7EADAB4"/>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175" w15:restartNumberingAfterBreak="0">
    <w:nsid w:val="6632515B"/>
    <w:multiLevelType w:val="hybridMultilevel"/>
    <w:tmpl w:val="4380D80E"/>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start w:val="1"/>
      <w:numFmt w:val="bullet"/>
      <w:lvlText w:val="o"/>
      <w:lvlJc w:val="left"/>
      <w:pPr>
        <w:ind w:left="2924" w:hanging="360"/>
      </w:pPr>
      <w:rPr>
        <w:rFonts w:ascii="Courier New" w:hAnsi="Courier New" w:cs="Courier New" w:hint="default"/>
      </w:rPr>
    </w:lvl>
    <w:lvl w:ilvl="2" w:tplc="0ED8FB30">
      <w:numFmt w:val="bullet"/>
      <w:lvlText w:val="•"/>
      <w:lvlJc w:val="left"/>
      <w:pPr>
        <w:ind w:left="3844" w:hanging="560"/>
      </w:pPr>
      <w:rPr>
        <w:rFonts w:ascii="Times New Roman" w:eastAsia="SimSun" w:hAnsi="Times New Roman" w:cs="Times New Roman" w:hint="default"/>
      </w:rPr>
    </w:lvl>
    <w:lvl w:ilvl="3" w:tplc="08090001" w:tentative="1">
      <w:start w:val="1"/>
      <w:numFmt w:val="bullet"/>
      <w:lvlText w:val=""/>
      <w:lvlJc w:val="left"/>
      <w:pPr>
        <w:ind w:left="4364" w:hanging="360"/>
      </w:pPr>
      <w:rPr>
        <w:rFonts w:ascii="Symbol" w:hAnsi="Symbol" w:hint="default"/>
      </w:rPr>
    </w:lvl>
    <w:lvl w:ilvl="4" w:tplc="08090003" w:tentative="1">
      <w:start w:val="1"/>
      <w:numFmt w:val="bullet"/>
      <w:lvlText w:val="o"/>
      <w:lvlJc w:val="left"/>
      <w:pPr>
        <w:ind w:left="5084" w:hanging="360"/>
      </w:pPr>
      <w:rPr>
        <w:rFonts w:ascii="Courier New" w:hAnsi="Courier New" w:cs="Courier New" w:hint="default"/>
      </w:rPr>
    </w:lvl>
    <w:lvl w:ilvl="5" w:tplc="08090005" w:tentative="1">
      <w:start w:val="1"/>
      <w:numFmt w:val="bullet"/>
      <w:lvlText w:val=""/>
      <w:lvlJc w:val="left"/>
      <w:pPr>
        <w:ind w:left="5804" w:hanging="360"/>
      </w:pPr>
      <w:rPr>
        <w:rFonts w:ascii="Wingdings" w:hAnsi="Wingdings" w:hint="default"/>
      </w:rPr>
    </w:lvl>
    <w:lvl w:ilvl="6" w:tplc="08090001" w:tentative="1">
      <w:start w:val="1"/>
      <w:numFmt w:val="bullet"/>
      <w:lvlText w:val=""/>
      <w:lvlJc w:val="left"/>
      <w:pPr>
        <w:ind w:left="6524" w:hanging="360"/>
      </w:pPr>
      <w:rPr>
        <w:rFonts w:ascii="Symbol" w:hAnsi="Symbol" w:hint="default"/>
      </w:rPr>
    </w:lvl>
    <w:lvl w:ilvl="7" w:tplc="08090003" w:tentative="1">
      <w:start w:val="1"/>
      <w:numFmt w:val="bullet"/>
      <w:lvlText w:val="o"/>
      <w:lvlJc w:val="left"/>
      <w:pPr>
        <w:ind w:left="7244" w:hanging="360"/>
      </w:pPr>
      <w:rPr>
        <w:rFonts w:ascii="Courier New" w:hAnsi="Courier New" w:cs="Courier New" w:hint="default"/>
      </w:rPr>
    </w:lvl>
    <w:lvl w:ilvl="8" w:tplc="08090005" w:tentative="1">
      <w:start w:val="1"/>
      <w:numFmt w:val="bullet"/>
      <w:lvlText w:val=""/>
      <w:lvlJc w:val="left"/>
      <w:pPr>
        <w:ind w:left="7964" w:hanging="360"/>
      </w:pPr>
      <w:rPr>
        <w:rFonts w:ascii="Wingdings" w:hAnsi="Wingdings" w:hint="default"/>
      </w:rPr>
    </w:lvl>
  </w:abstractNum>
  <w:abstractNum w:abstractNumId="176" w15:restartNumberingAfterBreak="0">
    <w:nsid w:val="66715284"/>
    <w:multiLevelType w:val="hybridMultilevel"/>
    <w:tmpl w:val="8072F778"/>
    <w:lvl w:ilvl="0" w:tplc="4FA4B2CA">
      <w:start w:val="1"/>
      <w:numFmt w:val="arabicAbjad"/>
      <w:lvlText w:val="(%1)"/>
      <w:lvlJc w:val="left"/>
      <w:pPr>
        <w:ind w:left="630" w:hanging="63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177" w15:restartNumberingAfterBreak="0">
    <w:nsid w:val="66B87FA7"/>
    <w:multiLevelType w:val="hybridMultilevel"/>
    <w:tmpl w:val="0BAAC74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8" w15:restartNumberingAfterBreak="0">
    <w:nsid w:val="67476679"/>
    <w:multiLevelType w:val="hybridMultilevel"/>
    <w:tmpl w:val="43B49B7A"/>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FD72C50C">
      <w:start w:val="1"/>
      <w:numFmt w:val="decimal"/>
      <w:lvlText w:val="%7-"/>
      <w:lvlJc w:val="left"/>
      <w:pPr>
        <w:ind w:left="6911" w:hanging="360"/>
      </w:pPr>
      <w:rPr>
        <w:rFonts w:hint="default"/>
        <w:i/>
        <w:iCs w:val="0"/>
        <w:sz w:val="24"/>
        <w:szCs w:val="24"/>
      </w:rPr>
    </w:lvl>
    <w:lvl w:ilvl="7" w:tplc="08090019">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79" w15:restartNumberingAfterBreak="0">
    <w:nsid w:val="68AC493A"/>
    <w:multiLevelType w:val="hybridMultilevel"/>
    <w:tmpl w:val="DC32FB1A"/>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0" w15:restartNumberingAfterBreak="0">
    <w:nsid w:val="695A6035"/>
    <w:multiLevelType w:val="hybridMultilevel"/>
    <w:tmpl w:val="E7F09A36"/>
    <w:lvl w:ilvl="0" w:tplc="FFFFFFFF">
      <w:start w:val="1"/>
      <w:numFmt w:val="arabicAbjad"/>
      <w:lvlText w:val="(%1)"/>
      <w:lvlJc w:val="left"/>
      <w:pPr>
        <w:ind w:left="1967" w:hanging="360"/>
      </w:pPr>
      <w:rPr>
        <w:rFonts w:hint="default"/>
      </w:rPr>
    </w:lvl>
    <w:lvl w:ilvl="1" w:tplc="FFFFFFFF">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81" w15:restartNumberingAfterBreak="0">
    <w:nsid w:val="69B76333"/>
    <w:multiLevelType w:val="hybridMultilevel"/>
    <w:tmpl w:val="99EA175A"/>
    <w:lvl w:ilvl="0" w:tplc="FFFFFFFF">
      <w:start w:val="1"/>
      <w:numFmt w:val="decimal"/>
      <w:lvlText w:val="%1."/>
      <w:lvlJc w:val="left"/>
      <w:pPr>
        <w:ind w:left="720" w:hanging="360"/>
      </w:p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82" w15:restartNumberingAfterBreak="0">
    <w:nsid w:val="69C02BF5"/>
    <w:multiLevelType w:val="hybridMultilevel"/>
    <w:tmpl w:val="1BBE94AE"/>
    <w:lvl w:ilvl="0" w:tplc="ACC6B0B8">
      <w:start w:val="1"/>
      <w:numFmt w:val="arabicAbjad"/>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3" w15:restartNumberingAfterBreak="0">
    <w:nsid w:val="6A4D56B9"/>
    <w:multiLevelType w:val="hybridMultilevel"/>
    <w:tmpl w:val="9B3CCAE2"/>
    <w:lvl w:ilvl="0" w:tplc="FBEC5A50">
      <w:start w:val="1"/>
      <w:numFmt w:val="arabicAbjad"/>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4" w15:restartNumberingAfterBreak="0">
    <w:nsid w:val="6A9646F9"/>
    <w:multiLevelType w:val="hybridMultilevel"/>
    <w:tmpl w:val="38B4AD28"/>
    <w:lvl w:ilvl="0" w:tplc="743824E2">
      <w:start w:val="1"/>
      <w:numFmt w:val="arabicAbjad"/>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5" w15:restartNumberingAfterBreak="0">
    <w:nsid w:val="6AE815D2"/>
    <w:multiLevelType w:val="hybridMultilevel"/>
    <w:tmpl w:val="4E349400"/>
    <w:lvl w:ilvl="0" w:tplc="5F3CD6C2">
      <w:start w:val="1"/>
      <w:numFmt w:val="decimal"/>
      <w:lvlText w:val="%1-"/>
      <w:lvlJc w:val="left"/>
      <w:pPr>
        <w:ind w:left="1854" w:hanging="360"/>
      </w:pPr>
      <w:rPr>
        <w:rFonts w:hint="default"/>
        <w:i w:val="0"/>
        <w:iCs w:val="0"/>
        <w:strike w:val="0"/>
      </w:rPr>
    </w:lvl>
    <w:lvl w:ilvl="1" w:tplc="FFFFFFFF" w:tentative="1">
      <w:start w:val="1"/>
      <w:numFmt w:val="lowerLetter"/>
      <w:lvlText w:val="%2."/>
      <w:lvlJc w:val="left"/>
      <w:pPr>
        <w:ind w:left="2574" w:hanging="360"/>
      </w:pPr>
    </w:lvl>
    <w:lvl w:ilvl="2" w:tplc="FFFFFFFF" w:tentative="1">
      <w:start w:val="1"/>
      <w:numFmt w:val="lowerRoman"/>
      <w:lvlText w:val="%3."/>
      <w:lvlJc w:val="right"/>
      <w:pPr>
        <w:ind w:left="3294" w:hanging="180"/>
      </w:pPr>
    </w:lvl>
    <w:lvl w:ilvl="3" w:tplc="FFFFFFFF" w:tentative="1">
      <w:start w:val="1"/>
      <w:numFmt w:val="decimal"/>
      <w:lvlText w:val="%4."/>
      <w:lvlJc w:val="left"/>
      <w:pPr>
        <w:ind w:left="4014" w:hanging="360"/>
      </w:pPr>
    </w:lvl>
    <w:lvl w:ilvl="4" w:tplc="FFFFFFFF" w:tentative="1">
      <w:start w:val="1"/>
      <w:numFmt w:val="lowerLetter"/>
      <w:lvlText w:val="%5."/>
      <w:lvlJc w:val="left"/>
      <w:pPr>
        <w:ind w:left="4734" w:hanging="360"/>
      </w:pPr>
    </w:lvl>
    <w:lvl w:ilvl="5" w:tplc="FFFFFFFF" w:tentative="1">
      <w:start w:val="1"/>
      <w:numFmt w:val="lowerRoman"/>
      <w:lvlText w:val="%6."/>
      <w:lvlJc w:val="right"/>
      <w:pPr>
        <w:ind w:left="5454" w:hanging="180"/>
      </w:pPr>
    </w:lvl>
    <w:lvl w:ilvl="6" w:tplc="FFFFFFFF" w:tentative="1">
      <w:start w:val="1"/>
      <w:numFmt w:val="decimal"/>
      <w:lvlText w:val="%7."/>
      <w:lvlJc w:val="left"/>
      <w:pPr>
        <w:ind w:left="6174" w:hanging="360"/>
      </w:pPr>
    </w:lvl>
    <w:lvl w:ilvl="7" w:tplc="FFFFFFFF" w:tentative="1">
      <w:start w:val="1"/>
      <w:numFmt w:val="lowerLetter"/>
      <w:lvlText w:val="%8."/>
      <w:lvlJc w:val="left"/>
      <w:pPr>
        <w:ind w:left="6894" w:hanging="360"/>
      </w:pPr>
    </w:lvl>
    <w:lvl w:ilvl="8" w:tplc="FFFFFFFF" w:tentative="1">
      <w:start w:val="1"/>
      <w:numFmt w:val="lowerRoman"/>
      <w:lvlText w:val="%9."/>
      <w:lvlJc w:val="right"/>
      <w:pPr>
        <w:ind w:left="7614" w:hanging="180"/>
      </w:pPr>
    </w:lvl>
  </w:abstractNum>
  <w:abstractNum w:abstractNumId="186" w15:restartNumberingAfterBreak="0">
    <w:nsid w:val="6C653EF5"/>
    <w:multiLevelType w:val="hybridMultilevel"/>
    <w:tmpl w:val="D5F21C4C"/>
    <w:lvl w:ilvl="0" w:tplc="088671F6">
      <w:start w:val="1"/>
      <w:numFmt w:val="bullet"/>
      <w:lvlText w:val=""/>
      <w:lvlJc w:val="left"/>
      <w:pPr>
        <w:ind w:left="1152" w:hanging="360"/>
      </w:pPr>
      <w:rPr>
        <w:rFonts w:ascii="Wingdings" w:hAnsi="Wingdings" w:hint="default"/>
        <w:b w:val="0"/>
        <w:i w:val="0"/>
        <w:caps w:val="0"/>
        <w:smallCaps w:val="0"/>
        <w:strike w:val="0"/>
        <w:dstrike w:val="0"/>
        <w:color w:val="000000"/>
        <w:spacing w:val="0"/>
        <w:w w:val="100"/>
        <w:kern w:val="0"/>
        <w:position w:val="0"/>
        <w:vertAlign w:val="baseline"/>
      </w:rPr>
    </w:lvl>
    <w:lvl w:ilvl="1" w:tplc="08090003" w:tentative="1">
      <w:start w:val="1"/>
      <w:numFmt w:val="bullet"/>
      <w:lvlText w:val="o"/>
      <w:lvlJc w:val="left"/>
      <w:pPr>
        <w:ind w:left="1872" w:hanging="360"/>
      </w:pPr>
      <w:rPr>
        <w:rFonts w:ascii="Courier New" w:hAnsi="Courier New" w:cs="Courier New" w:hint="default"/>
      </w:rPr>
    </w:lvl>
    <w:lvl w:ilvl="2" w:tplc="08090005" w:tentative="1">
      <w:start w:val="1"/>
      <w:numFmt w:val="bullet"/>
      <w:lvlText w:val=""/>
      <w:lvlJc w:val="left"/>
      <w:pPr>
        <w:ind w:left="2592" w:hanging="360"/>
      </w:pPr>
      <w:rPr>
        <w:rFonts w:ascii="Wingdings" w:hAnsi="Wingdings" w:hint="default"/>
      </w:rPr>
    </w:lvl>
    <w:lvl w:ilvl="3" w:tplc="08090001" w:tentative="1">
      <w:start w:val="1"/>
      <w:numFmt w:val="bullet"/>
      <w:lvlText w:val=""/>
      <w:lvlJc w:val="left"/>
      <w:pPr>
        <w:ind w:left="3312" w:hanging="360"/>
      </w:pPr>
      <w:rPr>
        <w:rFonts w:ascii="Symbol" w:hAnsi="Symbol" w:hint="default"/>
      </w:rPr>
    </w:lvl>
    <w:lvl w:ilvl="4" w:tplc="08090003" w:tentative="1">
      <w:start w:val="1"/>
      <w:numFmt w:val="bullet"/>
      <w:lvlText w:val="o"/>
      <w:lvlJc w:val="left"/>
      <w:pPr>
        <w:ind w:left="4032" w:hanging="360"/>
      </w:pPr>
      <w:rPr>
        <w:rFonts w:ascii="Courier New" w:hAnsi="Courier New" w:cs="Courier New" w:hint="default"/>
      </w:rPr>
    </w:lvl>
    <w:lvl w:ilvl="5" w:tplc="08090005" w:tentative="1">
      <w:start w:val="1"/>
      <w:numFmt w:val="bullet"/>
      <w:lvlText w:val=""/>
      <w:lvlJc w:val="left"/>
      <w:pPr>
        <w:ind w:left="4752" w:hanging="360"/>
      </w:pPr>
      <w:rPr>
        <w:rFonts w:ascii="Wingdings" w:hAnsi="Wingdings" w:hint="default"/>
      </w:rPr>
    </w:lvl>
    <w:lvl w:ilvl="6" w:tplc="08090001" w:tentative="1">
      <w:start w:val="1"/>
      <w:numFmt w:val="bullet"/>
      <w:lvlText w:val=""/>
      <w:lvlJc w:val="left"/>
      <w:pPr>
        <w:ind w:left="5472" w:hanging="360"/>
      </w:pPr>
      <w:rPr>
        <w:rFonts w:ascii="Symbol" w:hAnsi="Symbol" w:hint="default"/>
      </w:rPr>
    </w:lvl>
    <w:lvl w:ilvl="7" w:tplc="08090003" w:tentative="1">
      <w:start w:val="1"/>
      <w:numFmt w:val="bullet"/>
      <w:lvlText w:val="o"/>
      <w:lvlJc w:val="left"/>
      <w:pPr>
        <w:ind w:left="6192" w:hanging="360"/>
      </w:pPr>
      <w:rPr>
        <w:rFonts w:ascii="Courier New" w:hAnsi="Courier New" w:cs="Courier New" w:hint="default"/>
      </w:rPr>
    </w:lvl>
    <w:lvl w:ilvl="8" w:tplc="08090005" w:tentative="1">
      <w:start w:val="1"/>
      <w:numFmt w:val="bullet"/>
      <w:lvlText w:val=""/>
      <w:lvlJc w:val="left"/>
      <w:pPr>
        <w:ind w:left="6912" w:hanging="360"/>
      </w:pPr>
      <w:rPr>
        <w:rFonts w:ascii="Wingdings" w:hAnsi="Wingdings" w:hint="default"/>
      </w:rPr>
    </w:lvl>
  </w:abstractNum>
  <w:abstractNum w:abstractNumId="187" w15:restartNumberingAfterBreak="0">
    <w:nsid w:val="6C722105"/>
    <w:multiLevelType w:val="hybridMultilevel"/>
    <w:tmpl w:val="E7F09A36"/>
    <w:lvl w:ilvl="0" w:tplc="FFFFFFFF">
      <w:start w:val="1"/>
      <w:numFmt w:val="arabicAbjad"/>
      <w:lvlText w:val="(%1)"/>
      <w:lvlJc w:val="left"/>
      <w:pPr>
        <w:ind w:left="1967" w:hanging="360"/>
      </w:pPr>
      <w:rPr>
        <w:rFonts w:hint="default"/>
      </w:rPr>
    </w:lvl>
    <w:lvl w:ilvl="1" w:tplc="FFFFFFFF">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188" w15:restartNumberingAfterBreak="0">
    <w:nsid w:val="70111247"/>
    <w:multiLevelType w:val="hybridMultilevel"/>
    <w:tmpl w:val="A7A027D2"/>
    <w:lvl w:ilvl="0" w:tplc="0809000F">
      <w:start w:val="1"/>
      <w:numFmt w:val="decimal"/>
      <w:lvlText w:val="%1."/>
      <w:lvlJc w:val="left"/>
      <w:pPr>
        <w:ind w:left="2591" w:hanging="360"/>
      </w:pPr>
    </w:lvl>
    <w:lvl w:ilvl="1" w:tplc="08090019" w:tentative="1">
      <w:start w:val="1"/>
      <w:numFmt w:val="lowerLetter"/>
      <w:lvlText w:val="%2."/>
      <w:lvlJc w:val="left"/>
      <w:pPr>
        <w:ind w:left="3311" w:hanging="360"/>
      </w:pPr>
    </w:lvl>
    <w:lvl w:ilvl="2" w:tplc="0809001B" w:tentative="1">
      <w:start w:val="1"/>
      <w:numFmt w:val="lowerRoman"/>
      <w:lvlText w:val="%3."/>
      <w:lvlJc w:val="right"/>
      <w:pPr>
        <w:ind w:left="4031" w:hanging="180"/>
      </w:pPr>
    </w:lvl>
    <w:lvl w:ilvl="3" w:tplc="0809000F" w:tentative="1">
      <w:start w:val="1"/>
      <w:numFmt w:val="decimal"/>
      <w:lvlText w:val="%4."/>
      <w:lvlJc w:val="left"/>
      <w:pPr>
        <w:ind w:left="4751" w:hanging="360"/>
      </w:pPr>
    </w:lvl>
    <w:lvl w:ilvl="4" w:tplc="08090019" w:tentative="1">
      <w:start w:val="1"/>
      <w:numFmt w:val="lowerLetter"/>
      <w:lvlText w:val="%5."/>
      <w:lvlJc w:val="left"/>
      <w:pPr>
        <w:ind w:left="5471" w:hanging="360"/>
      </w:pPr>
    </w:lvl>
    <w:lvl w:ilvl="5" w:tplc="0809001B" w:tentative="1">
      <w:start w:val="1"/>
      <w:numFmt w:val="lowerRoman"/>
      <w:lvlText w:val="%6."/>
      <w:lvlJc w:val="right"/>
      <w:pPr>
        <w:ind w:left="6191" w:hanging="180"/>
      </w:pPr>
    </w:lvl>
    <w:lvl w:ilvl="6" w:tplc="0809000F" w:tentative="1">
      <w:start w:val="1"/>
      <w:numFmt w:val="decimal"/>
      <w:lvlText w:val="%7."/>
      <w:lvlJc w:val="left"/>
      <w:pPr>
        <w:ind w:left="6911" w:hanging="360"/>
      </w:pPr>
    </w:lvl>
    <w:lvl w:ilvl="7" w:tplc="08090019" w:tentative="1">
      <w:start w:val="1"/>
      <w:numFmt w:val="lowerLetter"/>
      <w:lvlText w:val="%8."/>
      <w:lvlJc w:val="left"/>
      <w:pPr>
        <w:ind w:left="7631" w:hanging="360"/>
      </w:pPr>
    </w:lvl>
    <w:lvl w:ilvl="8" w:tplc="0809001B" w:tentative="1">
      <w:start w:val="1"/>
      <w:numFmt w:val="lowerRoman"/>
      <w:lvlText w:val="%9."/>
      <w:lvlJc w:val="right"/>
      <w:pPr>
        <w:ind w:left="8351" w:hanging="180"/>
      </w:pPr>
    </w:lvl>
  </w:abstractNum>
  <w:abstractNum w:abstractNumId="189" w15:restartNumberingAfterBreak="0">
    <w:nsid w:val="70594348"/>
    <w:multiLevelType w:val="hybridMultilevel"/>
    <w:tmpl w:val="6110195A"/>
    <w:lvl w:ilvl="0" w:tplc="FFFFFFFF">
      <w:start w:val="1"/>
      <w:numFmt w:val="decimal"/>
      <w:lvlText w:val="%1-"/>
      <w:lvlJc w:val="left"/>
      <w:pPr>
        <w:ind w:left="1968" w:hanging="360"/>
      </w:pPr>
      <w:rPr>
        <w:rFonts w:hint="default"/>
      </w:rPr>
    </w:lvl>
    <w:lvl w:ilvl="1" w:tplc="FFFFFFFF" w:tentative="1">
      <w:start w:val="1"/>
      <w:numFmt w:val="lowerLetter"/>
      <w:lvlText w:val="%2."/>
      <w:lvlJc w:val="left"/>
      <w:pPr>
        <w:ind w:left="2688" w:hanging="360"/>
      </w:pPr>
    </w:lvl>
    <w:lvl w:ilvl="2" w:tplc="FFFFFFFF" w:tentative="1">
      <w:start w:val="1"/>
      <w:numFmt w:val="lowerRoman"/>
      <w:lvlText w:val="%3."/>
      <w:lvlJc w:val="right"/>
      <w:pPr>
        <w:ind w:left="3408" w:hanging="180"/>
      </w:pPr>
    </w:lvl>
    <w:lvl w:ilvl="3" w:tplc="FFFFFFFF" w:tentative="1">
      <w:start w:val="1"/>
      <w:numFmt w:val="decimal"/>
      <w:lvlText w:val="%4."/>
      <w:lvlJc w:val="left"/>
      <w:pPr>
        <w:ind w:left="4128" w:hanging="360"/>
      </w:pPr>
    </w:lvl>
    <w:lvl w:ilvl="4" w:tplc="FFFFFFFF" w:tentative="1">
      <w:start w:val="1"/>
      <w:numFmt w:val="lowerLetter"/>
      <w:lvlText w:val="%5."/>
      <w:lvlJc w:val="left"/>
      <w:pPr>
        <w:ind w:left="4848" w:hanging="360"/>
      </w:pPr>
    </w:lvl>
    <w:lvl w:ilvl="5" w:tplc="FFFFFFFF" w:tentative="1">
      <w:start w:val="1"/>
      <w:numFmt w:val="lowerRoman"/>
      <w:lvlText w:val="%6."/>
      <w:lvlJc w:val="right"/>
      <w:pPr>
        <w:ind w:left="5568" w:hanging="180"/>
      </w:pPr>
    </w:lvl>
    <w:lvl w:ilvl="6" w:tplc="FFFFFFFF" w:tentative="1">
      <w:start w:val="1"/>
      <w:numFmt w:val="decimal"/>
      <w:lvlText w:val="%7."/>
      <w:lvlJc w:val="left"/>
      <w:pPr>
        <w:ind w:left="6288" w:hanging="360"/>
      </w:pPr>
    </w:lvl>
    <w:lvl w:ilvl="7" w:tplc="FFFFFFFF" w:tentative="1">
      <w:start w:val="1"/>
      <w:numFmt w:val="lowerLetter"/>
      <w:lvlText w:val="%8."/>
      <w:lvlJc w:val="left"/>
      <w:pPr>
        <w:ind w:left="7008" w:hanging="360"/>
      </w:pPr>
    </w:lvl>
    <w:lvl w:ilvl="8" w:tplc="FFFFFFFF" w:tentative="1">
      <w:start w:val="1"/>
      <w:numFmt w:val="lowerRoman"/>
      <w:lvlText w:val="%9."/>
      <w:lvlJc w:val="right"/>
      <w:pPr>
        <w:ind w:left="7728" w:hanging="180"/>
      </w:pPr>
    </w:lvl>
  </w:abstractNum>
  <w:abstractNum w:abstractNumId="190" w15:restartNumberingAfterBreak="0">
    <w:nsid w:val="705E14A0"/>
    <w:multiLevelType w:val="hybridMultilevel"/>
    <w:tmpl w:val="54CA3D28"/>
    <w:lvl w:ilvl="0" w:tplc="FFFFFFFF">
      <w:start w:val="1"/>
      <w:numFmt w:val="arabicAbjad"/>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91" w15:restartNumberingAfterBreak="0">
    <w:nsid w:val="707466EC"/>
    <w:multiLevelType w:val="hybridMultilevel"/>
    <w:tmpl w:val="68AC20F8"/>
    <w:lvl w:ilvl="0" w:tplc="84A8A57A">
      <w:start w:val="1"/>
      <w:numFmt w:val="decimal"/>
      <w:lvlText w:val="’%1"/>
      <w:lvlJc w:val="left"/>
      <w:pPr>
        <w:ind w:left="720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2" w15:restartNumberingAfterBreak="0">
    <w:nsid w:val="70BE72F9"/>
    <w:multiLevelType w:val="hybridMultilevel"/>
    <w:tmpl w:val="2CF87A1C"/>
    <w:lvl w:ilvl="0" w:tplc="AC908C96">
      <w:start w:val="1"/>
      <w:numFmt w:val="decimal"/>
      <w:lvlText w:val="'%1'"/>
      <w:lvlJc w:val="left"/>
      <w:pPr>
        <w:ind w:left="1854"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3" w15:restartNumberingAfterBreak="0">
    <w:nsid w:val="714403E3"/>
    <w:multiLevelType w:val="hybridMultilevel"/>
    <w:tmpl w:val="6F6C15CA"/>
    <w:lvl w:ilvl="0" w:tplc="FFFFFFFF">
      <w:start w:val="1"/>
      <w:numFmt w:val="decimal"/>
      <w:lvlText w:val="%1-"/>
      <w:lvlJc w:val="left"/>
      <w:pPr>
        <w:ind w:left="3903" w:hanging="360"/>
      </w:pPr>
      <w:rPr>
        <w:rFonts w:hint="default"/>
      </w:rPr>
    </w:lvl>
    <w:lvl w:ilvl="1" w:tplc="FFFFFFFF" w:tentative="1">
      <w:start w:val="1"/>
      <w:numFmt w:val="lowerLetter"/>
      <w:lvlText w:val="%2."/>
      <w:lvlJc w:val="left"/>
      <w:pPr>
        <w:ind w:left="4623" w:hanging="360"/>
      </w:pPr>
    </w:lvl>
    <w:lvl w:ilvl="2" w:tplc="FFFFFFFF" w:tentative="1">
      <w:start w:val="1"/>
      <w:numFmt w:val="lowerRoman"/>
      <w:lvlText w:val="%3."/>
      <w:lvlJc w:val="right"/>
      <w:pPr>
        <w:ind w:left="5343" w:hanging="180"/>
      </w:pPr>
    </w:lvl>
    <w:lvl w:ilvl="3" w:tplc="FFFFFFFF" w:tentative="1">
      <w:start w:val="1"/>
      <w:numFmt w:val="decimal"/>
      <w:lvlText w:val="%4."/>
      <w:lvlJc w:val="left"/>
      <w:pPr>
        <w:ind w:left="6063" w:hanging="360"/>
      </w:pPr>
    </w:lvl>
    <w:lvl w:ilvl="4" w:tplc="FFFFFFFF" w:tentative="1">
      <w:start w:val="1"/>
      <w:numFmt w:val="lowerLetter"/>
      <w:lvlText w:val="%5."/>
      <w:lvlJc w:val="left"/>
      <w:pPr>
        <w:ind w:left="6783" w:hanging="360"/>
      </w:pPr>
    </w:lvl>
    <w:lvl w:ilvl="5" w:tplc="FFFFFFFF" w:tentative="1">
      <w:start w:val="1"/>
      <w:numFmt w:val="lowerRoman"/>
      <w:lvlText w:val="%6."/>
      <w:lvlJc w:val="right"/>
      <w:pPr>
        <w:ind w:left="7503" w:hanging="180"/>
      </w:pPr>
    </w:lvl>
    <w:lvl w:ilvl="6" w:tplc="FFFFFFFF" w:tentative="1">
      <w:start w:val="1"/>
      <w:numFmt w:val="decimal"/>
      <w:lvlText w:val="%7."/>
      <w:lvlJc w:val="left"/>
      <w:pPr>
        <w:ind w:left="8223" w:hanging="360"/>
      </w:pPr>
    </w:lvl>
    <w:lvl w:ilvl="7" w:tplc="FFFFFFFF" w:tentative="1">
      <w:start w:val="1"/>
      <w:numFmt w:val="lowerLetter"/>
      <w:lvlText w:val="%8."/>
      <w:lvlJc w:val="left"/>
      <w:pPr>
        <w:ind w:left="8943" w:hanging="360"/>
      </w:pPr>
    </w:lvl>
    <w:lvl w:ilvl="8" w:tplc="FFFFFFFF" w:tentative="1">
      <w:start w:val="1"/>
      <w:numFmt w:val="lowerRoman"/>
      <w:lvlText w:val="%9."/>
      <w:lvlJc w:val="right"/>
      <w:pPr>
        <w:ind w:left="9663" w:hanging="180"/>
      </w:pPr>
    </w:lvl>
  </w:abstractNum>
  <w:abstractNum w:abstractNumId="194" w15:restartNumberingAfterBreak="0">
    <w:nsid w:val="71FE6CD2"/>
    <w:multiLevelType w:val="hybridMultilevel"/>
    <w:tmpl w:val="E5F0D028"/>
    <w:styleLink w:val="Normallist11"/>
    <w:lvl w:ilvl="0" w:tplc="9F088A80">
      <w:start w:val="1"/>
      <w:numFmt w:val="bullet"/>
      <w:lvlText w:val="□"/>
      <w:lvlJc w:val="left"/>
      <w:pPr>
        <w:ind w:left="1968" w:hanging="360"/>
      </w:pPr>
      <w:rPr>
        <w:rFonts w:ascii="Courier New" w:hAnsi="Courier New" w:hint="default"/>
      </w:rPr>
    </w:lvl>
    <w:lvl w:ilvl="1" w:tplc="04090003" w:tentative="1">
      <w:start w:val="1"/>
      <w:numFmt w:val="bullet"/>
      <w:lvlText w:val="o"/>
      <w:lvlJc w:val="left"/>
      <w:pPr>
        <w:ind w:left="2688" w:hanging="360"/>
      </w:pPr>
      <w:rPr>
        <w:rFonts w:ascii="Courier New" w:hAnsi="Courier New" w:cs="Courier New" w:hint="default"/>
      </w:rPr>
    </w:lvl>
    <w:lvl w:ilvl="2" w:tplc="04090005" w:tentative="1">
      <w:start w:val="1"/>
      <w:numFmt w:val="bullet"/>
      <w:lvlText w:val=""/>
      <w:lvlJc w:val="left"/>
      <w:pPr>
        <w:ind w:left="3408" w:hanging="360"/>
      </w:pPr>
      <w:rPr>
        <w:rFonts w:ascii="Wingdings" w:hAnsi="Wingdings" w:hint="default"/>
      </w:rPr>
    </w:lvl>
    <w:lvl w:ilvl="3" w:tplc="04090001" w:tentative="1">
      <w:start w:val="1"/>
      <w:numFmt w:val="bullet"/>
      <w:lvlText w:val=""/>
      <w:lvlJc w:val="left"/>
      <w:pPr>
        <w:ind w:left="4128" w:hanging="360"/>
      </w:pPr>
      <w:rPr>
        <w:rFonts w:ascii="Symbol" w:hAnsi="Symbol" w:hint="default"/>
      </w:rPr>
    </w:lvl>
    <w:lvl w:ilvl="4" w:tplc="04090003" w:tentative="1">
      <w:start w:val="1"/>
      <w:numFmt w:val="bullet"/>
      <w:lvlText w:val="o"/>
      <w:lvlJc w:val="left"/>
      <w:pPr>
        <w:ind w:left="4848" w:hanging="360"/>
      </w:pPr>
      <w:rPr>
        <w:rFonts w:ascii="Courier New" w:hAnsi="Courier New" w:cs="Courier New" w:hint="default"/>
      </w:rPr>
    </w:lvl>
    <w:lvl w:ilvl="5" w:tplc="04090005" w:tentative="1">
      <w:start w:val="1"/>
      <w:numFmt w:val="bullet"/>
      <w:lvlText w:val=""/>
      <w:lvlJc w:val="left"/>
      <w:pPr>
        <w:ind w:left="5568" w:hanging="360"/>
      </w:pPr>
      <w:rPr>
        <w:rFonts w:ascii="Wingdings" w:hAnsi="Wingdings" w:hint="default"/>
      </w:rPr>
    </w:lvl>
    <w:lvl w:ilvl="6" w:tplc="04090001" w:tentative="1">
      <w:start w:val="1"/>
      <w:numFmt w:val="bullet"/>
      <w:lvlText w:val=""/>
      <w:lvlJc w:val="left"/>
      <w:pPr>
        <w:ind w:left="6288" w:hanging="360"/>
      </w:pPr>
      <w:rPr>
        <w:rFonts w:ascii="Symbol" w:hAnsi="Symbol" w:hint="default"/>
      </w:rPr>
    </w:lvl>
    <w:lvl w:ilvl="7" w:tplc="04090003" w:tentative="1">
      <w:start w:val="1"/>
      <w:numFmt w:val="bullet"/>
      <w:lvlText w:val="o"/>
      <w:lvlJc w:val="left"/>
      <w:pPr>
        <w:ind w:left="7008" w:hanging="360"/>
      </w:pPr>
      <w:rPr>
        <w:rFonts w:ascii="Courier New" w:hAnsi="Courier New" w:cs="Courier New" w:hint="default"/>
      </w:rPr>
    </w:lvl>
    <w:lvl w:ilvl="8" w:tplc="04090005" w:tentative="1">
      <w:start w:val="1"/>
      <w:numFmt w:val="bullet"/>
      <w:lvlText w:val=""/>
      <w:lvlJc w:val="left"/>
      <w:pPr>
        <w:ind w:left="7728" w:hanging="360"/>
      </w:pPr>
      <w:rPr>
        <w:rFonts w:ascii="Wingdings" w:hAnsi="Wingdings" w:hint="default"/>
      </w:rPr>
    </w:lvl>
  </w:abstractNum>
  <w:abstractNum w:abstractNumId="195" w15:restartNumberingAfterBreak="0">
    <w:nsid w:val="72D366EA"/>
    <w:multiLevelType w:val="hybridMultilevel"/>
    <w:tmpl w:val="833E8318"/>
    <w:lvl w:ilvl="0" w:tplc="04090001">
      <w:start w:val="4"/>
      <w:numFmt w:val="bullet"/>
      <w:lvlText w:val=""/>
      <w:lvlJc w:val="left"/>
      <w:pPr>
        <w:ind w:left="720" w:hanging="360"/>
      </w:pPr>
      <w:rPr>
        <w:rFonts w:ascii="Symbol" w:eastAsia="Times New Roma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6" w15:restartNumberingAfterBreak="0">
    <w:nsid w:val="73A85019"/>
    <w:multiLevelType w:val="hybridMultilevel"/>
    <w:tmpl w:val="D1CE5396"/>
    <w:lvl w:ilvl="0" w:tplc="FFFFFFFF">
      <w:start w:val="1"/>
      <w:numFmt w:val="decimal"/>
      <w:lvlText w:val="%1."/>
      <w:lvlJc w:val="left"/>
      <w:pPr>
        <w:ind w:left="2591" w:hanging="360"/>
      </w:pPr>
    </w:lvl>
    <w:lvl w:ilvl="1" w:tplc="FFFFFFFF">
      <w:start w:val="1"/>
      <w:numFmt w:val="arabicAbjad"/>
      <w:lvlText w:val="(%2)"/>
      <w:lvlJc w:val="left"/>
      <w:pPr>
        <w:ind w:left="3311" w:hanging="360"/>
      </w:pPr>
      <w:rPr>
        <w:rFonts w:hint="default"/>
      </w:rPr>
    </w:lvl>
    <w:lvl w:ilvl="2" w:tplc="FFFFFFFF">
      <w:start w:val="1"/>
      <w:numFmt w:val="lowerRoman"/>
      <w:lvlText w:val="%3."/>
      <w:lvlJc w:val="right"/>
      <w:pPr>
        <w:ind w:left="4031" w:hanging="180"/>
      </w:pPr>
    </w:lvl>
    <w:lvl w:ilvl="3" w:tplc="FFFFFFFF">
      <w:start w:val="1"/>
      <w:numFmt w:val="decimal"/>
      <w:lvlText w:val="%4."/>
      <w:lvlJc w:val="left"/>
      <w:pPr>
        <w:ind w:left="4751" w:hanging="360"/>
      </w:pPr>
    </w:lvl>
    <w:lvl w:ilvl="4" w:tplc="FFFFFFFF">
      <w:start w:val="1"/>
      <w:numFmt w:val="lowerLetter"/>
      <w:lvlText w:val="%5."/>
      <w:lvlJc w:val="left"/>
      <w:pPr>
        <w:ind w:left="5471" w:hanging="360"/>
      </w:pPr>
    </w:lvl>
    <w:lvl w:ilvl="5" w:tplc="FFFFFFFF" w:tentative="1">
      <w:start w:val="1"/>
      <w:numFmt w:val="lowerRoman"/>
      <w:lvlText w:val="%6."/>
      <w:lvlJc w:val="right"/>
      <w:pPr>
        <w:ind w:left="6191" w:hanging="180"/>
      </w:pPr>
    </w:lvl>
    <w:lvl w:ilvl="6" w:tplc="FFFFFFFF" w:tentative="1">
      <w:start w:val="1"/>
      <w:numFmt w:val="decimal"/>
      <w:lvlText w:val="%7."/>
      <w:lvlJc w:val="left"/>
      <w:pPr>
        <w:ind w:left="6911" w:hanging="360"/>
      </w:pPr>
    </w:lvl>
    <w:lvl w:ilvl="7" w:tplc="FFFFFFFF" w:tentative="1">
      <w:start w:val="1"/>
      <w:numFmt w:val="lowerLetter"/>
      <w:lvlText w:val="%8."/>
      <w:lvlJc w:val="left"/>
      <w:pPr>
        <w:ind w:left="7631" w:hanging="360"/>
      </w:pPr>
    </w:lvl>
    <w:lvl w:ilvl="8" w:tplc="FFFFFFFF" w:tentative="1">
      <w:start w:val="1"/>
      <w:numFmt w:val="lowerRoman"/>
      <w:lvlText w:val="%9."/>
      <w:lvlJc w:val="right"/>
      <w:pPr>
        <w:ind w:left="8351" w:hanging="180"/>
      </w:pPr>
    </w:lvl>
  </w:abstractNum>
  <w:abstractNum w:abstractNumId="197" w15:restartNumberingAfterBreak="0">
    <w:nsid w:val="75436F1A"/>
    <w:multiLevelType w:val="hybridMultilevel"/>
    <w:tmpl w:val="156885FC"/>
    <w:styleLink w:val="Importeradestilen3"/>
    <w:lvl w:ilvl="0" w:tplc="04090001">
      <w:start w:val="1"/>
      <w:numFmt w:val="lowerRoman"/>
      <w:lvlText w:val="%1."/>
      <w:lvlJc w:val="left"/>
      <w:pPr>
        <w:tabs>
          <w:tab w:val="left" w:pos="3969"/>
        </w:tabs>
        <w:ind w:left="2410" w:hanging="658"/>
      </w:pPr>
      <w:rPr>
        <w:rFonts w:hAnsi="Arial Unicode MS" w:cs="Times New Roman"/>
        <w:i/>
        <w:iCs/>
        <w:caps w:val="0"/>
        <w:smallCaps w:val="0"/>
        <w:strike w:val="0"/>
        <w:dstrike w:val="0"/>
        <w:color w:val="000000"/>
        <w:spacing w:val="0"/>
        <w:w w:val="100"/>
        <w:kern w:val="0"/>
        <w:position w:val="0"/>
        <w:u w:val="none"/>
        <w:effect w:val="none"/>
        <w:vertAlign w:val="baseline"/>
      </w:rPr>
    </w:lvl>
    <w:lvl w:ilvl="1" w:tplc="04090003">
      <w:start w:val="1"/>
      <w:numFmt w:val="lowerLetter"/>
      <w:lvlText w:val="%2."/>
      <w:lvlJc w:val="left"/>
      <w:pPr>
        <w:tabs>
          <w:tab w:val="left" w:pos="2410"/>
          <w:tab w:val="left" w:pos="3969"/>
        </w:tabs>
        <w:ind w:left="313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2" w:tplc="04090001">
      <w:start w:val="1"/>
      <w:numFmt w:val="lowerRoman"/>
      <w:lvlText w:val="%3."/>
      <w:lvlJc w:val="left"/>
      <w:pPr>
        <w:tabs>
          <w:tab w:val="left" w:pos="2410"/>
          <w:tab w:val="left" w:pos="3969"/>
        </w:tabs>
        <w:ind w:left="3850" w:hanging="478"/>
      </w:pPr>
      <w:rPr>
        <w:rFonts w:hAnsi="Arial Unicode MS" w:cs="Times New Roman"/>
        <w:i/>
        <w:iCs/>
        <w:caps w:val="0"/>
        <w:smallCaps w:val="0"/>
        <w:strike w:val="0"/>
        <w:dstrike w:val="0"/>
        <w:color w:val="000000"/>
        <w:spacing w:val="0"/>
        <w:w w:val="100"/>
        <w:kern w:val="0"/>
        <w:position w:val="0"/>
        <w:u w:val="none"/>
        <w:effect w:val="none"/>
        <w:vertAlign w:val="baseline"/>
      </w:rPr>
    </w:lvl>
    <w:lvl w:ilvl="3" w:tplc="04090001">
      <w:start w:val="1"/>
      <w:numFmt w:val="decimal"/>
      <w:lvlText w:val="%4."/>
      <w:lvlJc w:val="left"/>
      <w:pPr>
        <w:tabs>
          <w:tab w:val="left" w:pos="2410"/>
          <w:tab w:val="left" w:pos="3969"/>
        </w:tabs>
        <w:ind w:left="457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4" w:tplc="04090003">
      <w:start w:val="1"/>
      <w:numFmt w:val="lowerLetter"/>
      <w:lvlText w:val="%5."/>
      <w:lvlJc w:val="left"/>
      <w:pPr>
        <w:tabs>
          <w:tab w:val="left" w:pos="2410"/>
          <w:tab w:val="left" w:pos="3969"/>
        </w:tabs>
        <w:ind w:left="529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5" w:tplc="04090005">
      <w:start w:val="1"/>
      <w:numFmt w:val="lowerRoman"/>
      <w:lvlText w:val="%6."/>
      <w:lvlJc w:val="left"/>
      <w:pPr>
        <w:tabs>
          <w:tab w:val="left" w:pos="2410"/>
          <w:tab w:val="left" w:pos="3969"/>
        </w:tabs>
        <w:ind w:left="6010" w:hanging="478"/>
      </w:pPr>
      <w:rPr>
        <w:rFonts w:hAnsi="Arial Unicode MS" w:cs="Times New Roman"/>
        <w:i/>
        <w:iCs/>
        <w:caps w:val="0"/>
        <w:smallCaps w:val="0"/>
        <w:strike w:val="0"/>
        <w:dstrike w:val="0"/>
        <w:color w:val="000000"/>
        <w:spacing w:val="0"/>
        <w:w w:val="100"/>
        <w:kern w:val="0"/>
        <w:position w:val="0"/>
        <w:u w:val="none"/>
        <w:effect w:val="none"/>
        <w:vertAlign w:val="baseline"/>
      </w:rPr>
    </w:lvl>
    <w:lvl w:ilvl="6" w:tplc="04090001">
      <w:start w:val="1"/>
      <w:numFmt w:val="decimal"/>
      <w:lvlText w:val="%7."/>
      <w:lvlJc w:val="left"/>
      <w:pPr>
        <w:tabs>
          <w:tab w:val="left" w:pos="2410"/>
          <w:tab w:val="left" w:pos="3969"/>
        </w:tabs>
        <w:ind w:left="673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7" w:tplc="04090003">
      <w:start w:val="1"/>
      <w:numFmt w:val="lowerLetter"/>
      <w:lvlText w:val="%8."/>
      <w:lvlJc w:val="left"/>
      <w:pPr>
        <w:tabs>
          <w:tab w:val="left" w:pos="2410"/>
          <w:tab w:val="left" w:pos="3969"/>
        </w:tabs>
        <w:ind w:left="7450" w:hanging="567"/>
      </w:pPr>
      <w:rPr>
        <w:rFonts w:hAnsi="Arial Unicode MS" w:cs="Times New Roman"/>
        <w:i/>
        <w:iCs/>
        <w:caps w:val="0"/>
        <w:smallCaps w:val="0"/>
        <w:strike w:val="0"/>
        <w:dstrike w:val="0"/>
        <w:color w:val="000000"/>
        <w:spacing w:val="0"/>
        <w:w w:val="100"/>
        <w:kern w:val="0"/>
        <w:position w:val="0"/>
        <w:u w:val="none"/>
        <w:effect w:val="none"/>
        <w:vertAlign w:val="baseline"/>
      </w:rPr>
    </w:lvl>
    <w:lvl w:ilvl="8" w:tplc="04090005">
      <w:start w:val="1"/>
      <w:numFmt w:val="lowerRoman"/>
      <w:lvlText w:val="%9."/>
      <w:lvlJc w:val="left"/>
      <w:pPr>
        <w:tabs>
          <w:tab w:val="left" w:pos="2410"/>
          <w:tab w:val="left" w:pos="3969"/>
        </w:tabs>
        <w:ind w:left="8170" w:hanging="478"/>
      </w:pPr>
      <w:rPr>
        <w:rFonts w:hAnsi="Arial Unicode MS" w:cs="Times New Roman"/>
        <w:i/>
        <w:iCs/>
        <w:caps w:val="0"/>
        <w:smallCaps w:val="0"/>
        <w:strike w:val="0"/>
        <w:dstrike w:val="0"/>
        <w:color w:val="000000"/>
        <w:spacing w:val="0"/>
        <w:w w:val="100"/>
        <w:kern w:val="0"/>
        <w:position w:val="0"/>
        <w:u w:val="none"/>
        <w:effect w:val="none"/>
        <w:vertAlign w:val="baseline"/>
      </w:rPr>
    </w:lvl>
  </w:abstractNum>
  <w:abstractNum w:abstractNumId="198" w15:restartNumberingAfterBreak="0">
    <w:nsid w:val="758532F1"/>
    <w:multiLevelType w:val="hybridMultilevel"/>
    <w:tmpl w:val="AE0C81DA"/>
    <w:lvl w:ilvl="0" w:tplc="03A40182">
      <w:start w:val="10"/>
      <w:numFmt w:val="decimal"/>
      <w:lvlText w:val="%1"/>
      <w:lvlJc w:val="left"/>
      <w:pPr>
        <w:ind w:left="1080" w:hanging="360"/>
      </w:pPr>
      <w:rPr>
        <w:rFonts w:hint="default"/>
        <w:i w:val="0"/>
        <w:iCs w:val="0"/>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199" w15:restartNumberingAfterBreak="0">
    <w:nsid w:val="75B317B0"/>
    <w:multiLevelType w:val="hybridMultilevel"/>
    <w:tmpl w:val="F7CAB020"/>
    <w:lvl w:ilvl="0" w:tplc="142E8CEC">
      <w:start w:val="1"/>
      <w:numFmt w:val="lowerRoman"/>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0" w15:restartNumberingAfterBreak="0">
    <w:nsid w:val="761961A5"/>
    <w:multiLevelType w:val="hybridMultilevel"/>
    <w:tmpl w:val="A2BECB0C"/>
    <w:lvl w:ilvl="0" w:tplc="8D70696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1" w15:restartNumberingAfterBreak="0">
    <w:nsid w:val="775E2AE5"/>
    <w:multiLevelType w:val="hybridMultilevel"/>
    <w:tmpl w:val="77903096"/>
    <w:lvl w:ilvl="0" w:tplc="46FEEFBE">
      <w:start w:val="1"/>
      <w:numFmt w:val="decimal"/>
      <w:lvlText w:val="%1-"/>
      <w:lvlJc w:val="left"/>
      <w:pPr>
        <w:ind w:left="2118" w:hanging="360"/>
      </w:pPr>
      <w:rPr>
        <w:rFonts w:ascii="Simplified Arabic" w:hAnsi="Simplified Arabic" w:cs="Simplified Arabic" w:hint="default"/>
        <w:i w:val="0"/>
        <w:iCs w:val="0"/>
      </w:rPr>
    </w:lvl>
    <w:lvl w:ilvl="1" w:tplc="08090019" w:tentative="1">
      <w:start w:val="1"/>
      <w:numFmt w:val="lowerLetter"/>
      <w:lvlText w:val="%2."/>
      <w:lvlJc w:val="left"/>
      <w:pPr>
        <w:ind w:left="2838" w:hanging="360"/>
      </w:pPr>
    </w:lvl>
    <w:lvl w:ilvl="2" w:tplc="0809001B" w:tentative="1">
      <w:start w:val="1"/>
      <w:numFmt w:val="lowerRoman"/>
      <w:lvlText w:val="%3."/>
      <w:lvlJc w:val="right"/>
      <w:pPr>
        <w:ind w:left="3558" w:hanging="180"/>
      </w:pPr>
    </w:lvl>
    <w:lvl w:ilvl="3" w:tplc="0809000F" w:tentative="1">
      <w:start w:val="1"/>
      <w:numFmt w:val="decimal"/>
      <w:lvlText w:val="%4."/>
      <w:lvlJc w:val="left"/>
      <w:pPr>
        <w:ind w:left="4278" w:hanging="360"/>
      </w:pPr>
    </w:lvl>
    <w:lvl w:ilvl="4" w:tplc="08090019" w:tentative="1">
      <w:start w:val="1"/>
      <w:numFmt w:val="lowerLetter"/>
      <w:lvlText w:val="%5."/>
      <w:lvlJc w:val="left"/>
      <w:pPr>
        <w:ind w:left="4998" w:hanging="360"/>
      </w:pPr>
    </w:lvl>
    <w:lvl w:ilvl="5" w:tplc="0809001B" w:tentative="1">
      <w:start w:val="1"/>
      <w:numFmt w:val="lowerRoman"/>
      <w:lvlText w:val="%6."/>
      <w:lvlJc w:val="right"/>
      <w:pPr>
        <w:ind w:left="5718" w:hanging="180"/>
      </w:pPr>
    </w:lvl>
    <w:lvl w:ilvl="6" w:tplc="0809000F" w:tentative="1">
      <w:start w:val="1"/>
      <w:numFmt w:val="decimal"/>
      <w:lvlText w:val="%7."/>
      <w:lvlJc w:val="left"/>
      <w:pPr>
        <w:ind w:left="6438" w:hanging="360"/>
      </w:pPr>
    </w:lvl>
    <w:lvl w:ilvl="7" w:tplc="08090019" w:tentative="1">
      <w:start w:val="1"/>
      <w:numFmt w:val="lowerLetter"/>
      <w:lvlText w:val="%8."/>
      <w:lvlJc w:val="left"/>
      <w:pPr>
        <w:ind w:left="7158" w:hanging="360"/>
      </w:pPr>
    </w:lvl>
    <w:lvl w:ilvl="8" w:tplc="0809001B" w:tentative="1">
      <w:start w:val="1"/>
      <w:numFmt w:val="lowerRoman"/>
      <w:lvlText w:val="%9."/>
      <w:lvlJc w:val="right"/>
      <w:pPr>
        <w:ind w:left="7878" w:hanging="180"/>
      </w:pPr>
    </w:lvl>
  </w:abstractNum>
  <w:abstractNum w:abstractNumId="202" w15:restartNumberingAfterBreak="0">
    <w:nsid w:val="786E7821"/>
    <w:multiLevelType w:val="hybridMultilevel"/>
    <w:tmpl w:val="845E862A"/>
    <w:lvl w:ilvl="0" w:tplc="73F04B98">
      <w:start w:val="4"/>
      <w:numFmt w:val="decimal"/>
      <w:lvlText w:val="%1."/>
      <w:lvlJc w:val="left"/>
      <w:pPr>
        <w:ind w:left="1605" w:hanging="360"/>
      </w:pPr>
      <w:rPr>
        <w:rFonts w:hint="default"/>
        <w:sz w:val="20"/>
      </w:rPr>
    </w:lvl>
    <w:lvl w:ilvl="1" w:tplc="04090019" w:tentative="1">
      <w:start w:val="1"/>
      <w:numFmt w:val="lowerLetter"/>
      <w:lvlText w:val="%2."/>
      <w:lvlJc w:val="left"/>
      <w:pPr>
        <w:ind w:left="2325" w:hanging="360"/>
      </w:pPr>
    </w:lvl>
    <w:lvl w:ilvl="2" w:tplc="0409001B" w:tentative="1">
      <w:start w:val="1"/>
      <w:numFmt w:val="lowerRoman"/>
      <w:lvlText w:val="%3."/>
      <w:lvlJc w:val="right"/>
      <w:pPr>
        <w:ind w:left="3045" w:hanging="180"/>
      </w:pPr>
    </w:lvl>
    <w:lvl w:ilvl="3" w:tplc="0409000F" w:tentative="1">
      <w:start w:val="1"/>
      <w:numFmt w:val="decimal"/>
      <w:lvlText w:val="%4."/>
      <w:lvlJc w:val="left"/>
      <w:pPr>
        <w:ind w:left="3765" w:hanging="360"/>
      </w:pPr>
    </w:lvl>
    <w:lvl w:ilvl="4" w:tplc="04090019" w:tentative="1">
      <w:start w:val="1"/>
      <w:numFmt w:val="lowerLetter"/>
      <w:lvlText w:val="%5."/>
      <w:lvlJc w:val="left"/>
      <w:pPr>
        <w:ind w:left="4485" w:hanging="360"/>
      </w:pPr>
    </w:lvl>
    <w:lvl w:ilvl="5" w:tplc="0409001B" w:tentative="1">
      <w:start w:val="1"/>
      <w:numFmt w:val="lowerRoman"/>
      <w:lvlText w:val="%6."/>
      <w:lvlJc w:val="right"/>
      <w:pPr>
        <w:ind w:left="5205" w:hanging="180"/>
      </w:pPr>
    </w:lvl>
    <w:lvl w:ilvl="6" w:tplc="0409000F" w:tentative="1">
      <w:start w:val="1"/>
      <w:numFmt w:val="decimal"/>
      <w:lvlText w:val="%7."/>
      <w:lvlJc w:val="left"/>
      <w:pPr>
        <w:ind w:left="5925" w:hanging="360"/>
      </w:pPr>
    </w:lvl>
    <w:lvl w:ilvl="7" w:tplc="04090019" w:tentative="1">
      <w:start w:val="1"/>
      <w:numFmt w:val="lowerLetter"/>
      <w:lvlText w:val="%8."/>
      <w:lvlJc w:val="left"/>
      <w:pPr>
        <w:ind w:left="6645" w:hanging="360"/>
      </w:pPr>
    </w:lvl>
    <w:lvl w:ilvl="8" w:tplc="0409001B" w:tentative="1">
      <w:start w:val="1"/>
      <w:numFmt w:val="lowerRoman"/>
      <w:lvlText w:val="%9."/>
      <w:lvlJc w:val="right"/>
      <w:pPr>
        <w:ind w:left="7365" w:hanging="180"/>
      </w:pPr>
    </w:lvl>
  </w:abstractNum>
  <w:abstractNum w:abstractNumId="203" w15:restartNumberingAfterBreak="0">
    <w:nsid w:val="799B7087"/>
    <w:multiLevelType w:val="hybridMultilevel"/>
    <w:tmpl w:val="E7F09A36"/>
    <w:lvl w:ilvl="0" w:tplc="FFFFFFFF">
      <w:start w:val="1"/>
      <w:numFmt w:val="arabicAbjad"/>
      <w:lvlText w:val="(%1)"/>
      <w:lvlJc w:val="left"/>
      <w:pPr>
        <w:ind w:left="1967" w:hanging="360"/>
      </w:pPr>
      <w:rPr>
        <w:rFonts w:hint="default"/>
      </w:rPr>
    </w:lvl>
    <w:lvl w:ilvl="1" w:tplc="FFFFFFFF">
      <w:start w:val="1"/>
      <w:numFmt w:val="lowerLetter"/>
      <w:lvlText w:val="%2."/>
      <w:lvlJc w:val="left"/>
      <w:pPr>
        <w:ind w:left="2687" w:hanging="360"/>
      </w:pPr>
    </w:lvl>
    <w:lvl w:ilvl="2" w:tplc="FFFFFFFF" w:tentative="1">
      <w:start w:val="1"/>
      <w:numFmt w:val="lowerRoman"/>
      <w:lvlText w:val="%3."/>
      <w:lvlJc w:val="right"/>
      <w:pPr>
        <w:ind w:left="3407" w:hanging="180"/>
      </w:pPr>
    </w:lvl>
    <w:lvl w:ilvl="3" w:tplc="FFFFFFFF" w:tentative="1">
      <w:start w:val="1"/>
      <w:numFmt w:val="decimal"/>
      <w:lvlText w:val="%4."/>
      <w:lvlJc w:val="left"/>
      <w:pPr>
        <w:ind w:left="4127" w:hanging="360"/>
      </w:pPr>
    </w:lvl>
    <w:lvl w:ilvl="4" w:tplc="FFFFFFFF" w:tentative="1">
      <w:start w:val="1"/>
      <w:numFmt w:val="lowerLetter"/>
      <w:lvlText w:val="%5."/>
      <w:lvlJc w:val="left"/>
      <w:pPr>
        <w:ind w:left="4847" w:hanging="360"/>
      </w:pPr>
    </w:lvl>
    <w:lvl w:ilvl="5" w:tplc="FFFFFFFF" w:tentative="1">
      <w:start w:val="1"/>
      <w:numFmt w:val="lowerRoman"/>
      <w:lvlText w:val="%6."/>
      <w:lvlJc w:val="right"/>
      <w:pPr>
        <w:ind w:left="5567" w:hanging="180"/>
      </w:pPr>
    </w:lvl>
    <w:lvl w:ilvl="6" w:tplc="FFFFFFFF" w:tentative="1">
      <w:start w:val="1"/>
      <w:numFmt w:val="decimal"/>
      <w:lvlText w:val="%7."/>
      <w:lvlJc w:val="left"/>
      <w:pPr>
        <w:ind w:left="6287" w:hanging="360"/>
      </w:pPr>
    </w:lvl>
    <w:lvl w:ilvl="7" w:tplc="FFFFFFFF" w:tentative="1">
      <w:start w:val="1"/>
      <w:numFmt w:val="lowerLetter"/>
      <w:lvlText w:val="%8."/>
      <w:lvlJc w:val="left"/>
      <w:pPr>
        <w:ind w:left="7007" w:hanging="360"/>
      </w:pPr>
    </w:lvl>
    <w:lvl w:ilvl="8" w:tplc="FFFFFFFF" w:tentative="1">
      <w:start w:val="1"/>
      <w:numFmt w:val="lowerRoman"/>
      <w:lvlText w:val="%9."/>
      <w:lvlJc w:val="right"/>
      <w:pPr>
        <w:ind w:left="7727" w:hanging="180"/>
      </w:pPr>
    </w:lvl>
  </w:abstractNum>
  <w:abstractNum w:abstractNumId="204" w15:restartNumberingAfterBreak="0">
    <w:nsid w:val="7B57126C"/>
    <w:multiLevelType w:val="hybridMultilevel"/>
    <w:tmpl w:val="E0C6C302"/>
    <w:lvl w:ilvl="0" w:tplc="8D70696E">
      <w:start w:val="1"/>
      <w:numFmt w:val="decimal"/>
      <w:lvlText w:val="’%1‘"/>
      <w:lvlJc w:val="left"/>
      <w:pPr>
        <w:ind w:left="576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5" w15:restartNumberingAfterBreak="0">
    <w:nsid w:val="7B831708"/>
    <w:multiLevelType w:val="hybridMultilevel"/>
    <w:tmpl w:val="6DC0E334"/>
    <w:lvl w:ilvl="0" w:tplc="FBEC5A50">
      <w:start w:val="1"/>
      <w:numFmt w:val="arabicAbjad"/>
      <w:lvlText w:val="(%1)"/>
      <w:lvlJc w:val="left"/>
      <w:pPr>
        <w:ind w:left="1854" w:hanging="360"/>
      </w:pPr>
      <w:rPr>
        <w:rFonts w:hint="default"/>
      </w:rPr>
    </w:lvl>
    <w:lvl w:ilvl="1" w:tplc="04090019" w:tentative="1">
      <w:start w:val="1"/>
      <w:numFmt w:val="lowerLetter"/>
      <w:lvlText w:val="%2."/>
      <w:lvlJc w:val="left"/>
      <w:pPr>
        <w:ind w:left="2574" w:hanging="360"/>
      </w:pPr>
    </w:lvl>
    <w:lvl w:ilvl="2" w:tplc="0409001B" w:tentative="1">
      <w:start w:val="1"/>
      <w:numFmt w:val="lowerRoman"/>
      <w:lvlText w:val="%3."/>
      <w:lvlJc w:val="right"/>
      <w:pPr>
        <w:ind w:left="3294" w:hanging="180"/>
      </w:pPr>
    </w:lvl>
    <w:lvl w:ilvl="3" w:tplc="0409000F" w:tentative="1">
      <w:start w:val="1"/>
      <w:numFmt w:val="decimal"/>
      <w:lvlText w:val="%4."/>
      <w:lvlJc w:val="left"/>
      <w:pPr>
        <w:ind w:left="4014" w:hanging="360"/>
      </w:pPr>
    </w:lvl>
    <w:lvl w:ilvl="4" w:tplc="04090019" w:tentative="1">
      <w:start w:val="1"/>
      <w:numFmt w:val="lowerLetter"/>
      <w:lvlText w:val="%5."/>
      <w:lvlJc w:val="left"/>
      <w:pPr>
        <w:ind w:left="4734" w:hanging="360"/>
      </w:pPr>
    </w:lvl>
    <w:lvl w:ilvl="5" w:tplc="0409001B" w:tentative="1">
      <w:start w:val="1"/>
      <w:numFmt w:val="lowerRoman"/>
      <w:lvlText w:val="%6."/>
      <w:lvlJc w:val="right"/>
      <w:pPr>
        <w:ind w:left="5454" w:hanging="180"/>
      </w:pPr>
    </w:lvl>
    <w:lvl w:ilvl="6" w:tplc="0409000F" w:tentative="1">
      <w:start w:val="1"/>
      <w:numFmt w:val="decimal"/>
      <w:lvlText w:val="%7."/>
      <w:lvlJc w:val="left"/>
      <w:pPr>
        <w:ind w:left="6174" w:hanging="360"/>
      </w:pPr>
    </w:lvl>
    <w:lvl w:ilvl="7" w:tplc="04090019" w:tentative="1">
      <w:start w:val="1"/>
      <w:numFmt w:val="lowerLetter"/>
      <w:lvlText w:val="%8."/>
      <w:lvlJc w:val="left"/>
      <w:pPr>
        <w:ind w:left="6894" w:hanging="360"/>
      </w:pPr>
    </w:lvl>
    <w:lvl w:ilvl="8" w:tplc="0409001B" w:tentative="1">
      <w:start w:val="1"/>
      <w:numFmt w:val="lowerRoman"/>
      <w:lvlText w:val="%9."/>
      <w:lvlJc w:val="right"/>
      <w:pPr>
        <w:ind w:left="7614" w:hanging="180"/>
      </w:pPr>
    </w:lvl>
  </w:abstractNum>
  <w:abstractNum w:abstractNumId="206" w15:restartNumberingAfterBreak="0">
    <w:nsid w:val="7BB80F28"/>
    <w:multiLevelType w:val="hybridMultilevel"/>
    <w:tmpl w:val="29424B62"/>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07" w15:restartNumberingAfterBreak="0">
    <w:nsid w:val="7D0757D8"/>
    <w:multiLevelType w:val="hybridMultilevel"/>
    <w:tmpl w:val="667C055C"/>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 w:ilvl="1" w:tplc="08090003">
      <w:start w:val="1"/>
      <w:numFmt w:val="bullet"/>
      <w:lvlText w:val="o"/>
      <w:lvlJc w:val="left"/>
      <w:pPr>
        <w:ind w:left="2924" w:hanging="360"/>
      </w:pPr>
      <w:rPr>
        <w:rFonts w:ascii="Courier New" w:hAnsi="Courier New" w:cs="Courier New" w:hint="default"/>
      </w:rPr>
    </w:lvl>
    <w:lvl w:ilvl="2" w:tplc="08090005">
      <w:start w:val="1"/>
      <w:numFmt w:val="bullet"/>
      <w:lvlText w:val=""/>
      <w:lvlJc w:val="left"/>
      <w:pPr>
        <w:ind w:left="3644" w:hanging="360"/>
      </w:pPr>
      <w:rPr>
        <w:rFonts w:ascii="Wingdings" w:hAnsi="Wingdings" w:hint="default"/>
      </w:rPr>
    </w:lvl>
    <w:lvl w:ilvl="3" w:tplc="08090001">
      <w:start w:val="1"/>
      <w:numFmt w:val="bullet"/>
      <w:lvlText w:val=""/>
      <w:lvlJc w:val="left"/>
      <w:pPr>
        <w:ind w:left="4364" w:hanging="360"/>
      </w:pPr>
      <w:rPr>
        <w:rFonts w:ascii="Symbol" w:hAnsi="Symbol" w:hint="default"/>
      </w:rPr>
    </w:lvl>
    <w:lvl w:ilvl="4" w:tplc="08090003">
      <w:start w:val="1"/>
      <w:numFmt w:val="bullet"/>
      <w:lvlText w:val="o"/>
      <w:lvlJc w:val="left"/>
      <w:pPr>
        <w:ind w:left="5084" w:hanging="360"/>
      </w:pPr>
      <w:rPr>
        <w:rFonts w:ascii="Courier New" w:hAnsi="Courier New" w:cs="Courier New" w:hint="default"/>
      </w:rPr>
    </w:lvl>
    <w:lvl w:ilvl="5" w:tplc="08090005">
      <w:start w:val="1"/>
      <w:numFmt w:val="bullet"/>
      <w:lvlText w:val=""/>
      <w:lvlJc w:val="left"/>
      <w:pPr>
        <w:ind w:left="5804" w:hanging="360"/>
      </w:pPr>
      <w:rPr>
        <w:rFonts w:ascii="Wingdings" w:hAnsi="Wingdings" w:hint="default"/>
      </w:rPr>
    </w:lvl>
    <w:lvl w:ilvl="6" w:tplc="08090001">
      <w:start w:val="1"/>
      <w:numFmt w:val="bullet"/>
      <w:lvlText w:val=""/>
      <w:lvlJc w:val="left"/>
      <w:pPr>
        <w:ind w:left="6524" w:hanging="360"/>
      </w:pPr>
      <w:rPr>
        <w:rFonts w:ascii="Symbol" w:hAnsi="Symbol" w:hint="default"/>
      </w:rPr>
    </w:lvl>
    <w:lvl w:ilvl="7" w:tplc="08090003">
      <w:start w:val="1"/>
      <w:numFmt w:val="bullet"/>
      <w:lvlText w:val="o"/>
      <w:lvlJc w:val="left"/>
      <w:pPr>
        <w:ind w:left="7244" w:hanging="360"/>
      </w:pPr>
      <w:rPr>
        <w:rFonts w:ascii="Courier New" w:hAnsi="Courier New" w:cs="Courier New" w:hint="default"/>
      </w:rPr>
    </w:lvl>
    <w:lvl w:ilvl="8" w:tplc="08090005">
      <w:start w:val="1"/>
      <w:numFmt w:val="bullet"/>
      <w:lvlText w:val=""/>
      <w:lvlJc w:val="left"/>
      <w:pPr>
        <w:ind w:left="7964" w:hanging="360"/>
      </w:pPr>
      <w:rPr>
        <w:rFonts w:ascii="Wingdings" w:hAnsi="Wingdings" w:hint="default"/>
      </w:rPr>
    </w:lvl>
  </w:abstractNum>
  <w:abstractNum w:abstractNumId="208" w15:restartNumberingAfterBreak="0">
    <w:nsid w:val="7E0B310B"/>
    <w:multiLevelType w:val="hybridMultilevel"/>
    <w:tmpl w:val="4412C5EC"/>
    <w:lvl w:ilvl="0" w:tplc="3780AC4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sz w:val="22"/>
        <w:szCs w:val="22"/>
        <w:vertAlign w:val="baseline"/>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9" w15:restartNumberingAfterBreak="0">
    <w:nsid w:val="7ECE0899"/>
    <w:multiLevelType w:val="hybridMultilevel"/>
    <w:tmpl w:val="F2C0358A"/>
    <w:lvl w:ilvl="0" w:tplc="80966D7E">
      <w:start w:val="1"/>
      <w:numFmt w:val="bullet"/>
      <w:lvlText w:val=""/>
      <w:lvlJc w:val="left"/>
      <w:pPr>
        <w:ind w:left="2867" w:hanging="360"/>
      </w:pPr>
      <w:rPr>
        <w:rFonts w:ascii="Symbol" w:hAnsi="Symbol" w:hint="default"/>
        <w:b w:val="0"/>
        <w:i w:val="0"/>
        <w:caps w:val="0"/>
        <w:smallCaps w:val="0"/>
        <w:strike w:val="0"/>
        <w:dstrike w:val="0"/>
        <w:color w:val="000000"/>
        <w:spacing w:val="0"/>
        <w:w w:val="100"/>
        <w:kern w:val="0"/>
        <w:position w:val="0"/>
        <w:sz w:val="20"/>
        <w:szCs w:val="20"/>
        <w:u w:val="none"/>
        <w:effect w:val="none"/>
        <w:vertAlign w:val="baseline"/>
      </w:rPr>
    </w:lvl>
    <w:lvl w:ilvl="1" w:tplc="66600686">
      <w:start w:val="1"/>
      <w:numFmt w:val="bullet"/>
      <w:lvlText w:val=""/>
      <w:lvlJc w:val="left"/>
      <w:pPr>
        <w:ind w:left="1620" w:hanging="360"/>
      </w:pPr>
      <w:rPr>
        <w:rFonts w:ascii="Symbol" w:hAnsi="Symbol" w:hint="default"/>
        <w:b w:val="0"/>
        <w:i w:val="0"/>
        <w:caps w:val="0"/>
        <w:smallCaps w:val="0"/>
        <w:strike w:val="0"/>
        <w:dstrike w:val="0"/>
        <w:color w:val="000000"/>
        <w:spacing w:val="0"/>
        <w:w w:val="100"/>
        <w:kern w:val="0"/>
        <w:position w:val="0"/>
        <w:sz w:val="20"/>
        <w:szCs w:val="20"/>
        <w:u w:val="none"/>
        <w:effect w:val="none"/>
        <w:vertAlign w:val="baseline"/>
      </w:rPr>
    </w:lvl>
    <w:lvl w:ilvl="2" w:tplc="08090005" w:tentative="1">
      <w:start w:val="1"/>
      <w:numFmt w:val="bullet"/>
      <w:lvlText w:val=""/>
      <w:lvlJc w:val="left"/>
      <w:pPr>
        <w:ind w:left="3407" w:hanging="360"/>
      </w:pPr>
      <w:rPr>
        <w:rFonts w:ascii="Wingdings" w:hAnsi="Wingdings" w:hint="default"/>
      </w:rPr>
    </w:lvl>
    <w:lvl w:ilvl="3" w:tplc="08090001" w:tentative="1">
      <w:start w:val="1"/>
      <w:numFmt w:val="bullet"/>
      <w:lvlText w:val=""/>
      <w:lvlJc w:val="left"/>
      <w:pPr>
        <w:ind w:left="4127" w:hanging="360"/>
      </w:pPr>
      <w:rPr>
        <w:rFonts w:ascii="Symbol" w:hAnsi="Symbol" w:hint="default"/>
      </w:rPr>
    </w:lvl>
    <w:lvl w:ilvl="4" w:tplc="08090003" w:tentative="1">
      <w:start w:val="1"/>
      <w:numFmt w:val="bullet"/>
      <w:lvlText w:val="o"/>
      <w:lvlJc w:val="left"/>
      <w:pPr>
        <w:ind w:left="4847" w:hanging="360"/>
      </w:pPr>
      <w:rPr>
        <w:rFonts w:ascii="Courier New" w:hAnsi="Courier New" w:cs="Courier New" w:hint="default"/>
      </w:rPr>
    </w:lvl>
    <w:lvl w:ilvl="5" w:tplc="08090005" w:tentative="1">
      <w:start w:val="1"/>
      <w:numFmt w:val="bullet"/>
      <w:lvlText w:val=""/>
      <w:lvlJc w:val="left"/>
      <w:pPr>
        <w:ind w:left="5567" w:hanging="360"/>
      </w:pPr>
      <w:rPr>
        <w:rFonts w:ascii="Wingdings" w:hAnsi="Wingdings" w:hint="default"/>
      </w:rPr>
    </w:lvl>
    <w:lvl w:ilvl="6" w:tplc="08090001" w:tentative="1">
      <w:start w:val="1"/>
      <w:numFmt w:val="bullet"/>
      <w:lvlText w:val=""/>
      <w:lvlJc w:val="left"/>
      <w:pPr>
        <w:ind w:left="6287" w:hanging="360"/>
      </w:pPr>
      <w:rPr>
        <w:rFonts w:ascii="Symbol" w:hAnsi="Symbol" w:hint="default"/>
      </w:rPr>
    </w:lvl>
    <w:lvl w:ilvl="7" w:tplc="08090003" w:tentative="1">
      <w:start w:val="1"/>
      <w:numFmt w:val="bullet"/>
      <w:lvlText w:val="o"/>
      <w:lvlJc w:val="left"/>
      <w:pPr>
        <w:ind w:left="7007" w:hanging="360"/>
      </w:pPr>
      <w:rPr>
        <w:rFonts w:ascii="Courier New" w:hAnsi="Courier New" w:cs="Courier New" w:hint="default"/>
      </w:rPr>
    </w:lvl>
    <w:lvl w:ilvl="8" w:tplc="08090005" w:tentative="1">
      <w:start w:val="1"/>
      <w:numFmt w:val="bullet"/>
      <w:lvlText w:val=""/>
      <w:lvlJc w:val="left"/>
      <w:pPr>
        <w:ind w:left="7727" w:hanging="360"/>
      </w:pPr>
      <w:rPr>
        <w:rFonts w:ascii="Wingdings" w:hAnsi="Wingdings" w:hint="default"/>
      </w:rPr>
    </w:lvl>
  </w:abstractNum>
  <w:abstractNum w:abstractNumId="210" w15:restartNumberingAfterBreak="0">
    <w:nsid w:val="7EDA3600"/>
    <w:multiLevelType w:val="hybridMultilevel"/>
    <w:tmpl w:val="CFA43D80"/>
    <w:lvl w:ilvl="0" w:tplc="5E5ED10E">
      <w:start w:val="1"/>
      <w:numFmt w:val="arabicAbjad"/>
      <w:lvlText w:val="(%1)"/>
      <w:lvlJc w:val="left"/>
      <w:pPr>
        <w:ind w:left="360" w:hanging="360"/>
      </w:pPr>
    </w:lvl>
    <w:lvl w:ilvl="1" w:tplc="08090019">
      <w:start w:val="1"/>
      <w:numFmt w:val="lowerLetter"/>
      <w:lvlText w:val="%2."/>
      <w:lvlJc w:val="left"/>
      <w:pPr>
        <w:ind w:left="1080" w:hanging="360"/>
      </w:pPr>
    </w:lvl>
    <w:lvl w:ilvl="2" w:tplc="0809001B">
      <w:start w:val="1"/>
      <w:numFmt w:val="lowerRoman"/>
      <w:lvlText w:val="%3."/>
      <w:lvlJc w:val="right"/>
      <w:pPr>
        <w:ind w:left="1800" w:hanging="180"/>
      </w:pPr>
    </w:lvl>
    <w:lvl w:ilvl="3" w:tplc="0809000F">
      <w:start w:val="1"/>
      <w:numFmt w:val="decimal"/>
      <w:lvlText w:val="%4."/>
      <w:lvlJc w:val="left"/>
      <w:pPr>
        <w:ind w:left="2520" w:hanging="360"/>
      </w:pPr>
    </w:lvl>
    <w:lvl w:ilvl="4" w:tplc="08090019">
      <w:start w:val="1"/>
      <w:numFmt w:val="lowerLetter"/>
      <w:lvlText w:val="%5."/>
      <w:lvlJc w:val="left"/>
      <w:pPr>
        <w:ind w:left="3240" w:hanging="360"/>
      </w:pPr>
    </w:lvl>
    <w:lvl w:ilvl="5" w:tplc="0809001B">
      <w:start w:val="1"/>
      <w:numFmt w:val="lowerRoman"/>
      <w:lvlText w:val="%6."/>
      <w:lvlJc w:val="right"/>
      <w:pPr>
        <w:ind w:left="3960" w:hanging="180"/>
      </w:pPr>
    </w:lvl>
    <w:lvl w:ilvl="6" w:tplc="0809000F">
      <w:start w:val="1"/>
      <w:numFmt w:val="decimal"/>
      <w:lvlText w:val="%7."/>
      <w:lvlJc w:val="left"/>
      <w:pPr>
        <w:ind w:left="4680" w:hanging="360"/>
      </w:pPr>
    </w:lvl>
    <w:lvl w:ilvl="7" w:tplc="08090019">
      <w:start w:val="1"/>
      <w:numFmt w:val="lowerLetter"/>
      <w:lvlText w:val="%8."/>
      <w:lvlJc w:val="left"/>
      <w:pPr>
        <w:ind w:left="5400" w:hanging="360"/>
      </w:pPr>
    </w:lvl>
    <w:lvl w:ilvl="8" w:tplc="0809001B">
      <w:start w:val="1"/>
      <w:numFmt w:val="lowerRoman"/>
      <w:lvlText w:val="%9."/>
      <w:lvlJc w:val="right"/>
      <w:pPr>
        <w:ind w:left="6120" w:hanging="180"/>
      </w:pPr>
    </w:lvl>
  </w:abstractNum>
  <w:abstractNum w:abstractNumId="211" w15:restartNumberingAfterBreak="0">
    <w:nsid w:val="7FCB70DB"/>
    <w:multiLevelType w:val="hybridMultilevel"/>
    <w:tmpl w:val="9DBE233E"/>
    <w:lvl w:ilvl="0" w:tplc="8D70696E">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num w:numId="1" w16cid:durableId="1061631639">
    <w:abstractNumId w:val="146"/>
  </w:num>
  <w:num w:numId="2" w16cid:durableId="1135835458">
    <w:abstractNumId w:val="106"/>
  </w:num>
  <w:num w:numId="3" w16cid:durableId="676426535">
    <w:abstractNumId w:val="8"/>
  </w:num>
  <w:num w:numId="4" w16cid:durableId="2137947824">
    <w:abstractNumId w:val="163"/>
  </w:num>
  <w:num w:numId="5" w16cid:durableId="174611602">
    <w:abstractNumId w:val="9"/>
  </w:num>
  <w:num w:numId="6" w16cid:durableId="479734541">
    <w:abstractNumId w:val="7"/>
  </w:num>
  <w:num w:numId="7" w16cid:durableId="658196409">
    <w:abstractNumId w:val="6"/>
  </w:num>
  <w:num w:numId="8" w16cid:durableId="639304005">
    <w:abstractNumId w:val="5"/>
  </w:num>
  <w:num w:numId="9" w16cid:durableId="682901311">
    <w:abstractNumId w:val="4"/>
  </w:num>
  <w:num w:numId="10" w16cid:durableId="1430007897">
    <w:abstractNumId w:val="3"/>
  </w:num>
  <w:num w:numId="11" w16cid:durableId="468859163">
    <w:abstractNumId w:val="2"/>
  </w:num>
  <w:num w:numId="12" w16cid:durableId="502208437">
    <w:abstractNumId w:val="1"/>
  </w:num>
  <w:num w:numId="13" w16cid:durableId="1553926019">
    <w:abstractNumId w:val="0"/>
  </w:num>
  <w:num w:numId="14" w16cid:durableId="498233562">
    <w:abstractNumId w:val="133"/>
    <w:lvlOverride w:ilvl="0">
      <w:startOverride w:val="1"/>
    </w:lvlOverride>
    <w:lvlOverride w:ilvl="1">
      <w:startOverride w:val="1"/>
    </w:lvlOverride>
    <w:lvlOverride w:ilvl="2">
      <w:startOverride w:val="1"/>
    </w:lvlOverride>
    <w:lvlOverride w:ilvl="3"/>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570584404">
    <w:abstractNumId w:val="110"/>
    <w:lvlOverride w:ilvl="0">
      <w:lvl w:ilvl="0" w:tplc="0809000F">
        <w:start w:val="1"/>
        <w:numFmt w:val="decimal"/>
        <w:lvlText w:val="%1."/>
        <w:lvlJc w:val="left"/>
        <w:pPr>
          <w:ind w:left="1967" w:hanging="360"/>
        </w:pPr>
      </w:lvl>
    </w:lvlOverride>
  </w:num>
  <w:num w:numId="16" w16cid:durableId="952176627">
    <w:abstractNumId w:val="165"/>
    <w:lvlOverride w:ilvl="0">
      <w:lvl w:ilvl="0" w:tplc="FFFFFFFF">
        <w:start w:val="1"/>
        <w:numFmt w:val="lowerLetter"/>
        <w:lvlText w:val="(%1)"/>
        <w:lvlJc w:val="left"/>
        <w:pPr>
          <w:ind w:left="720" w:hanging="360"/>
        </w:pPr>
        <w:rPr>
          <w:rFonts w:hint="default"/>
        </w:rPr>
      </w:lvl>
    </w:lvlOverride>
    <w:lvlOverride w:ilvl="1">
      <w:lvl w:ilvl="1" w:tplc="B95EBFE6">
        <w:start w:val="1"/>
        <w:numFmt w:val="lowerRoman"/>
        <w:lvlText w:val="(%2)"/>
        <w:lvlJc w:val="left"/>
        <w:pPr>
          <w:ind w:left="720" w:hanging="360"/>
        </w:pPr>
        <w:rPr>
          <w:rFonts w:hint="default"/>
        </w:rPr>
      </w:lvl>
    </w:lvlOverride>
  </w:num>
  <w:num w:numId="17" w16cid:durableId="116722077">
    <w:abstractNumId w:val="71"/>
    <w:lvlOverride w:ilvl="0">
      <w:lvl w:ilvl="0" w:tplc="B95EBFE6">
        <w:start w:val="1"/>
        <w:numFmt w:val="lowerRoman"/>
        <w:lvlText w:val="(%1)"/>
        <w:lvlJc w:val="left"/>
        <w:pPr>
          <w:ind w:left="720" w:hanging="360"/>
        </w:pPr>
        <w:rPr>
          <w:rFonts w:hint="default"/>
        </w:rPr>
      </w:lvl>
    </w:lvlOverride>
  </w:num>
  <w:num w:numId="18" w16cid:durableId="1918830074">
    <w:abstractNumId w:val="199"/>
    <w:lvlOverride w:ilvl="0">
      <w:lvl w:ilvl="0" w:tplc="142E8CEC">
        <w:start w:val="1"/>
        <w:numFmt w:val="lowerRoman"/>
        <w:lvlText w:val="(%1)"/>
        <w:lvlJc w:val="left"/>
        <w:pPr>
          <w:ind w:left="720" w:hanging="360"/>
        </w:pPr>
        <w:rPr>
          <w:rFonts w:hint="default"/>
        </w:rPr>
      </w:lvl>
    </w:lvlOverride>
  </w:num>
  <w:num w:numId="19" w16cid:durableId="1808471233">
    <w:abstractNumId w:val="199"/>
  </w:num>
  <w:num w:numId="20" w16cid:durableId="1386178108">
    <w:abstractNumId w:val="169"/>
  </w:num>
  <w:num w:numId="21" w16cid:durableId="300893234">
    <w:abstractNumId w:val="168"/>
  </w:num>
  <w:num w:numId="22" w16cid:durableId="571697771">
    <w:abstractNumId w:val="138"/>
  </w:num>
  <w:num w:numId="23" w16cid:durableId="227082503">
    <w:abstractNumId w:val="30"/>
  </w:num>
  <w:num w:numId="24" w16cid:durableId="1670324932">
    <w:abstractNumId w:val="192"/>
  </w:num>
  <w:num w:numId="25" w16cid:durableId="564143671">
    <w:abstractNumId w:val="145"/>
  </w:num>
  <w:num w:numId="26" w16cid:durableId="418060446">
    <w:abstractNumId w:val="65"/>
  </w:num>
  <w:num w:numId="27" w16cid:durableId="1270115184">
    <w:abstractNumId w:val="71"/>
  </w:num>
  <w:num w:numId="28" w16cid:durableId="1992052538">
    <w:abstractNumId w:val="59"/>
  </w:num>
  <w:num w:numId="29" w16cid:durableId="1775787974">
    <w:abstractNumId w:val="191"/>
  </w:num>
  <w:num w:numId="30" w16cid:durableId="1841650813">
    <w:abstractNumId w:val="170"/>
  </w:num>
  <w:num w:numId="31" w16cid:durableId="2107463138">
    <w:abstractNumId w:val="204"/>
  </w:num>
  <w:num w:numId="32" w16cid:durableId="1035346227">
    <w:abstractNumId w:val="144"/>
  </w:num>
  <w:num w:numId="33" w16cid:durableId="261691894">
    <w:abstractNumId w:val="60"/>
  </w:num>
  <w:num w:numId="34" w16cid:durableId="1361970773">
    <w:abstractNumId w:val="45"/>
  </w:num>
  <w:num w:numId="35" w16cid:durableId="1733459160">
    <w:abstractNumId w:val="175"/>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36" w16cid:durableId="986278341">
    <w:abstractNumId w:val="61"/>
  </w:num>
  <w:num w:numId="37" w16cid:durableId="1798260115">
    <w:abstractNumId w:val="20"/>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38" w16cid:durableId="1468933532">
    <w:abstractNumId w:val="35"/>
    <w:lvlOverride w:ilvl="0">
      <w:lvl w:ilvl="0" w:tplc="3780AC4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sz w:val="22"/>
          <w:szCs w:val="22"/>
          <w:vertAlign w:val="baseline"/>
        </w:rPr>
      </w:lvl>
    </w:lvlOverride>
  </w:num>
  <w:num w:numId="39" w16cid:durableId="265887307">
    <w:abstractNumId w:val="194"/>
  </w:num>
  <w:num w:numId="40" w16cid:durableId="1334456112">
    <w:abstractNumId w:val="100"/>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1" w16cid:durableId="114059889">
    <w:abstractNumId w:val="179"/>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2" w16cid:durableId="997420215">
    <w:abstractNumId w:val="186"/>
    <w:lvlOverride w:ilvl="0">
      <w:lvl w:ilvl="0" w:tplc="088671F6">
        <w:start w:val="1"/>
        <w:numFmt w:val="bullet"/>
        <w:lvlText w:val=""/>
        <w:lvlJc w:val="left"/>
        <w:pPr>
          <w:ind w:left="1152"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3" w16cid:durableId="159350153">
    <w:abstractNumId w:val="114"/>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4" w16cid:durableId="1389182545">
    <w:abstractNumId w:val="46"/>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5" w16cid:durableId="1600676026">
    <w:abstractNumId w:val="52"/>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6" w16cid:durableId="1358316192">
    <w:abstractNumId w:val="82"/>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vertAlign w:val="baseline"/>
        </w:rPr>
      </w:lvl>
    </w:lvlOverride>
  </w:num>
  <w:num w:numId="47" w16cid:durableId="1159152956">
    <w:abstractNumId w:val="91"/>
    <w:lvlOverride w:ilvl="2">
      <w:lvl w:ilvl="2" w:tplc="04090005">
        <w:start w:val="1"/>
        <w:numFmt w:val="bullet"/>
        <w:lvlText w:val=""/>
        <w:lvlJc w:val="left"/>
        <w:pPr>
          <w:ind w:left="984" w:hanging="360"/>
        </w:pPr>
        <w:rPr>
          <w:rFonts w:ascii="Wingdings" w:hAnsi="Wingdings" w:hint="default"/>
        </w:rPr>
      </w:lvl>
    </w:lvlOverride>
  </w:num>
  <w:num w:numId="48" w16cid:durableId="1701079363">
    <w:abstractNumId w:val="14"/>
    <w:lvlOverride w:ilvl="0">
      <w:lvl w:ilvl="0" w:tplc="5E2A08EA">
        <w:start w:val="1"/>
        <w:numFmt w:val="bullet"/>
        <w:lvlText w:val=""/>
        <w:lvlJc w:val="left"/>
        <w:pPr>
          <w:ind w:left="1620" w:hanging="360"/>
        </w:pPr>
        <w:rPr>
          <w:rFonts w:ascii="Symbol" w:hAnsi="Symbol" w:hint="default"/>
          <w:b w:val="0"/>
          <w:i w:val="0"/>
          <w:caps w:val="0"/>
          <w:smallCaps w:val="0"/>
          <w:strike w:val="0"/>
          <w:dstrike w:val="0"/>
          <w:color w:val="000000"/>
          <w:spacing w:val="0"/>
          <w:w w:val="100"/>
          <w:kern w:val="0"/>
          <w:position w:val="0"/>
          <w:sz w:val="24"/>
          <w:szCs w:val="24"/>
          <w:u w:val="none"/>
          <w:effect w:val="none"/>
          <w:vertAlign w:val="baseline"/>
        </w:rPr>
      </w:lvl>
    </w:lvlOverride>
  </w:num>
  <w:num w:numId="49" w16cid:durableId="1176577796">
    <w:abstractNumId w:val="150"/>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0" w16cid:durableId="1849909541">
    <w:abstractNumId w:val="74"/>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1" w16cid:durableId="110056995">
    <w:abstractNumId w:val="81"/>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2" w16cid:durableId="1011370887">
    <w:abstractNumId w:val="39"/>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3" w16cid:durableId="1367027923">
    <w:abstractNumId w:val="70"/>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4" w16cid:durableId="1560478558">
    <w:abstractNumId w:val="66"/>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5" w16cid:durableId="1806269044">
    <w:abstractNumId w:val="29"/>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6" w16cid:durableId="1973634631">
    <w:abstractNumId w:val="49"/>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7" w16cid:durableId="1474522756">
    <w:abstractNumId w:val="88"/>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8" w16cid:durableId="9185648">
    <w:abstractNumId w:val="119"/>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59" w16cid:durableId="1692678736">
    <w:abstractNumId w:val="154"/>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0" w16cid:durableId="1559394551">
    <w:abstractNumId w:val="122"/>
    <w:lvlOverride w:ilvl="0">
      <w:lvl w:ilvl="0" w:tplc="088671F6">
        <w:start w:val="1"/>
        <w:numFmt w:val="bullet"/>
        <w:lvlText w:val=""/>
        <w:lvlJc w:val="left"/>
        <w:pPr>
          <w:ind w:left="720"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1" w16cid:durableId="2071659411">
    <w:abstractNumId w:val="207"/>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2" w16cid:durableId="1312096854">
    <w:abstractNumId w:val="22"/>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3" w16cid:durableId="1561287180">
    <w:abstractNumId w:val="143"/>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4" w16cid:durableId="967394101">
    <w:abstractNumId w:val="174"/>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5" w16cid:durableId="839076069">
    <w:abstractNumId w:val="55"/>
    <w:lvlOverride w:ilvl="0">
      <w:lvl w:ilvl="0" w:tplc="088671F6">
        <w:start w:val="1"/>
        <w:numFmt w:val="bullet"/>
        <w:lvlText w:val=""/>
        <w:lvlJc w:val="left"/>
        <w:pPr>
          <w:ind w:left="2344" w:hanging="360"/>
        </w:pPr>
        <w:rPr>
          <w:rFonts w:ascii="Wingdings" w:hAnsi="Wingdings" w:hint="default"/>
          <w:b w:val="0"/>
          <w:i w:val="0"/>
          <w:caps w:val="0"/>
          <w:smallCaps w:val="0"/>
          <w:strike w:val="0"/>
          <w:dstrike w:val="0"/>
          <w:color w:val="000000"/>
          <w:spacing w:val="0"/>
          <w:w w:val="100"/>
          <w:kern w:val="0"/>
          <w:position w:val="0"/>
          <w:u w:val="none"/>
          <w:effect w:val="none"/>
          <w:vertAlign w:val="baseline"/>
        </w:rPr>
      </w:lvl>
    </w:lvlOverride>
  </w:num>
  <w:num w:numId="66" w16cid:durableId="1251937472">
    <w:abstractNumId w:val="13"/>
  </w:num>
  <w:num w:numId="67" w16cid:durableId="1600983224">
    <w:abstractNumId w:val="15"/>
  </w:num>
  <w:num w:numId="68" w16cid:durableId="339508846">
    <w:abstractNumId w:val="18"/>
  </w:num>
  <w:num w:numId="69" w16cid:durableId="304090152">
    <w:abstractNumId w:val="57"/>
  </w:num>
  <w:num w:numId="70" w16cid:durableId="480585348">
    <w:abstractNumId w:val="64"/>
  </w:num>
  <w:num w:numId="71" w16cid:durableId="1527714342">
    <w:abstractNumId w:val="69"/>
  </w:num>
  <w:num w:numId="72" w16cid:durableId="1839072067">
    <w:abstractNumId w:val="83"/>
  </w:num>
  <w:num w:numId="73" w16cid:durableId="1233128014">
    <w:abstractNumId w:val="108"/>
  </w:num>
  <w:num w:numId="74" w16cid:durableId="160200723">
    <w:abstractNumId w:val="197"/>
  </w:num>
  <w:num w:numId="75" w16cid:durableId="1833646073">
    <w:abstractNumId w:val="31"/>
    <w:lvlOverride w:ilvl="0">
      <w:lvl w:ilvl="0" w:tplc="04090005">
        <w:start w:val="1"/>
        <w:numFmt w:val="bullet"/>
        <w:lvlText w:val=""/>
        <w:lvlJc w:val="left"/>
        <w:pPr>
          <w:ind w:left="2231" w:hanging="360"/>
        </w:pPr>
        <w:rPr>
          <w:rFonts w:ascii="Wingdings" w:hAnsi="Wingdings" w:hint="default"/>
        </w:rPr>
      </w:lvl>
    </w:lvlOverride>
  </w:num>
  <w:num w:numId="76" w16cid:durableId="998004140">
    <w:abstractNumId w:val="209"/>
    <w:lvlOverride w:ilvl="1">
      <w:lvl w:ilvl="1" w:tplc="66600686">
        <w:start w:val="1"/>
        <w:numFmt w:val="bullet"/>
        <w:lvlText w:val=""/>
        <w:lvlJc w:val="left"/>
        <w:pPr>
          <w:ind w:left="1620" w:hanging="360"/>
        </w:pPr>
        <w:rPr>
          <w:rFonts w:ascii="Symbol" w:hAnsi="Symbol" w:hint="default"/>
          <w:b w:val="0"/>
          <w:i w:val="0"/>
          <w:caps w:val="0"/>
          <w:smallCaps w:val="0"/>
          <w:strike w:val="0"/>
          <w:dstrike w:val="0"/>
          <w:color w:val="000000"/>
          <w:spacing w:val="0"/>
          <w:w w:val="100"/>
          <w:kern w:val="0"/>
          <w:position w:val="0"/>
          <w:sz w:val="22"/>
          <w:szCs w:val="22"/>
          <w:u w:val="none"/>
          <w:effect w:val="none"/>
          <w:vertAlign w:val="baseline"/>
        </w:rPr>
      </w:lvl>
    </w:lvlOverride>
  </w:num>
  <w:num w:numId="77" w16cid:durableId="542443337">
    <w:abstractNumId w:val="87"/>
    <w:lvlOverride w:ilvl="0">
      <w:lvl w:ilvl="0" w:tplc="08090005">
        <w:start w:val="1"/>
        <w:numFmt w:val="bullet"/>
        <w:lvlText w:val=""/>
        <w:lvlJc w:val="left"/>
        <w:pPr>
          <w:ind w:left="720" w:hanging="360"/>
        </w:pPr>
        <w:rPr>
          <w:rFonts w:ascii="Wingdings" w:hAnsi="Wingdings" w:hint="default"/>
        </w:rPr>
      </w:lvl>
    </w:lvlOverride>
  </w:num>
  <w:num w:numId="78" w16cid:durableId="1424036736">
    <w:abstractNumId w:val="116"/>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79" w16cid:durableId="1356418661">
    <w:abstractNumId w:val="97"/>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0" w16cid:durableId="948706922">
    <w:abstractNumId w:val="85"/>
    <w:lvlOverride w:ilvl="0">
      <w:lvl w:ilvl="0">
        <w:start w:val="1"/>
        <w:numFmt w:val="decimal"/>
        <w:lvlText w:val="%1-"/>
        <w:lvlJc w:val="left"/>
        <w:pPr>
          <w:ind w:left="720" w:hanging="360"/>
        </w:pPr>
        <w:rPr>
          <w:rFonts w:hint="default"/>
          <w:i w:val="0"/>
          <w:iCs w:val="0"/>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1" w16cid:durableId="836002277">
    <w:abstractNumId w:val="105"/>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2" w16cid:durableId="707534161">
    <w:abstractNumId w:val="118"/>
    <w:lvlOverride w:ilvl="0">
      <w:lvl w:ilvl="0">
        <w:start w:val="1"/>
        <w:numFmt w:val="decimal"/>
        <w:lvlText w:val="%1-"/>
        <w:lvlJc w:val="left"/>
        <w:pPr>
          <w:ind w:left="9360" w:hanging="360"/>
        </w:pPr>
        <w:rPr>
          <w:rFonts w:hint="default"/>
        </w:rPr>
      </w:lvl>
    </w:lvlOverride>
    <w:lvlOverride w:ilvl="1">
      <w:lvl w:ilvl="1" w:tentative="1">
        <w:start w:val="1"/>
        <w:numFmt w:val="lowerLetter"/>
        <w:lvlText w:val="%2."/>
        <w:lvlJc w:val="left"/>
        <w:pPr>
          <w:ind w:left="10080" w:hanging="360"/>
        </w:pPr>
      </w:lvl>
    </w:lvlOverride>
    <w:lvlOverride w:ilvl="2">
      <w:lvl w:ilvl="2" w:tentative="1">
        <w:start w:val="1"/>
        <w:numFmt w:val="lowerRoman"/>
        <w:lvlText w:val="%3."/>
        <w:lvlJc w:val="right"/>
        <w:pPr>
          <w:ind w:left="10800" w:hanging="180"/>
        </w:pPr>
      </w:lvl>
    </w:lvlOverride>
    <w:lvlOverride w:ilvl="3">
      <w:lvl w:ilvl="3" w:tentative="1">
        <w:start w:val="1"/>
        <w:numFmt w:val="decimal"/>
        <w:lvlText w:val="%4."/>
        <w:lvlJc w:val="left"/>
        <w:pPr>
          <w:ind w:left="11520" w:hanging="360"/>
        </w:pPr>
      </w:lvl>
    </w:lvlOverride>
    <w:lvlOverride w:ilvl="4">
      <w:lvl w:ilvl="4" w:tentative="1">
        <w:start w:val="1"/>
        <w:numFmt w:val="lowerLetter"/>
        <w:lvlText w:val="%5."/>
        <w:lvlJc w:val="left"/>
        <w:pPr>
          <w:ind w:left="12240" w:hanging="360"/>
        </w:pPr>
      </w:lvl>
    </w:lvlOverride>
    <w:lvlOverride w:ilvl="5">
      <w:lvl w:ilvl="5" w:tentative="1">
        <w:start w:val="1"/>
        <w:numFmt w:val="lowerRoman"/>
        <w:lvlText w:val="%6."/>
        <w:lvlJc w:val="right"/>
        <w:pPr>
          <w:ind w:left="12960" w:hanging="180"/>
        </w:pPr>
      </w:lvl>
    </w:lvlOverride>
    <w:lvlOverride w:ilvl="6">
      <w:lvl w:ilvl="6">
        <w:start w:val="1"/>
        <w:numFmt w:val="decimal"/>
        <w:lvlText w:val="%7."/>
        <w:lvlJc w:val="left"/>
        <w:pPr>
          <w:ind w:left="13680" w:hanging="360"/>
        </w:pPr>
      </w:lvl>
    </w:lvlOverride>
    <w:lvlOverride w:ilvl="7">
      <w:lvl w:ilvl="7" w:tentative="1">
        <w:start w:val="1"/>
        <w:numFmt w:val="lowerLetter"/>
        <w:lvlText w:val="%8."/>
        <w:lvlJc w:val="left"/>
        <w:pPr>
          <w:ind w:left="14400" w:hanging="360"/>
        </w:pPr>
      </w:lvl>
    </w:lvlOverride>
    <w:lvlOverride w:ilvl="8">
      <w:lvl w:ilvl="8" w:tentative="1">
        <w:start w:val="1"/>
        <w:numFmt w:val="lowerRoman"/>
        <w:lvlText w:val="%9."/>
        <w:lvlJc w:val="right"/>
        <w:pPr>
          <w:ind w:left="15120" w:hanging="180"/>
        </w:pPr>
      </w:lvl>
    </w:lvlOverride>
  </w:num>
  <w:num w:numId="83" w16cid:durableId="203368321">
    <w:abstractNumId w:val="43"/>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4" w16cid:durableId="1711027554">
    <w:abstractNumId w:val="167"/>
    <w:lvlOverride w:ilvl="0">
      <w:lvl w:ilvl="0">
        <w:start w:val="1"/>
        <w:numFmt w:val="decimal"/>
        <w:lvlText w:val="%1-"/>
        <w:lvlJc w:val="left"/>
        <w:pPr>
          <w:ind w:left="785"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5" w16cid:durableId="223488020">
    <w:abstractNumId w:val="166"/>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6" w16cid:durableId="1012608">
    <w:abstractNumId w:val="126"/>
    <w:lvlOverride w:ilvl="0">
      <w:lvl w:ilvl="0">
        <w:start w:val="1"/>
        <w:numFmt w:val="decimal"/>
        <w:lvlText w:val="%1-"/>
        <w:lvlJc w:val="left"/>
        <w:pPr>
          <w:ind w:left="720" w:hanging="360"/>
        </w:pPr>
        <w:rPr>
          <w:rFonts w:hint="default"/>
        </w:rPr>
      </w:lvl>
    </w:lvlOverride>
    <w:lvlOverride w:ilvl="1">
      <w:lvl w:ilvl="1" w:tentative="1">
        <w:start w:val="1"/>
        <w:numFmt w:val="lowerLetter"/>
        <w:lvlText w:val="%2."/>
        <w:lvlJc w:val="left"/>
        <w:pPr>
          <w:ind w:left="1440" w:hanging="360"/>
        </w:pPr>
      </w:lvl>
    </w:lvlOverride>
    <w:lvlOverride w:ilvl="2">
      <w:lvl w:ilvl="2" w:tentative="1">
        <w:start w:val="1"/>
        <w:numFmt w:val="lowerRoman"/>
        <w:lvlText w:val="%3."/>
        <w:lvlJc w:val="right"/>
        <w:pPr>
          <w:ind w:left="2160" w:hanging="180"/>
        </w:pPr>
      </w:lvl>
    </w:lvlOverride>
    <w:lvlOverride w:ilvl="3">
      <w:lvl w:ilvl="3" w:tentative="1">
        <w:start w:val="1"/>
        <w:numFmt w:val="decimal"/>
        <w:lvlText w:val="%4."/>
        <w:lvlJc w:val="left"/>
        <w:pPr>
          <w:ind w:left="2880" w:hanging="360"/>
        </w:pPr>
      </w:lvl>
    </w:lvlOverride>
    <w:lvlOverride w:ilvl="4">
      <w:lvl w:ilvl="4" w:tentative="1">
        <w:start w:val="1"/>
        <w:numFmt w:val="lowerLetter"/>
        <w:lvlText w:val="%5."/>
        <w:lvlJc w:val="left"/>
        <w:pPr>
          <w:ind w:left="3600" w:hanging="360"/>
        </w:pPr>
      </w:lvl>
    </w:lvlOverride>
    <w:lvlOverride w:ilvl="5">
      <w:lvl w:ilvl="5" w:tentative="1">
        <w:start w:val="1"/>
        <w:numFmt w:val="lowerRoman"/>
        <w:lvlText w:val="%6."/>
        <w:lvlJc w:val="right"/>
        <w:pPr>
          <w:ind w:left="4320" w:hanging="180"/>
        </w:pPr>
      </w:lvl>
    </w:lvlOverride>
    <w:lvlOverride w:ilvl="6">
      <w:lvl w:ilvl="6" w:tentative="1">
        <w:start w:val="1"/>
        <w:numFmt w:val="decimal"/>
        <w:lvlText w:val="%7."/>
        <w:lvlJc w:val="left"/>
        <w:pPr>
          <w:ind w:left="5040" w:hanging="360"/>
        </w:pPr>
      </w:lvl>
    </w:lvlOverride>
    <w:lvlOverride w:ilvl="7">
      <w:lvl w:ilvl="7" w:tentative="1">
        <w:start w:val="1"/>
        <w:numFmt w:val="lowerLetter"/>
        <w:lvlText w:val="%8."/>
        <w:lvlJc w:val="left"/>
        <w:pPr>
          <w:ind w:left="5760" w:hanging="360"/>
        </w:pPr>
      </w:lvl>
    </w:lvlOverride>
    <w:lvlOverride w:ilvl="8">
      <w:lvl w:ilvl="8" w:tentative="1">
        <w:start w:val="1"/>
        <w:numFmt w:val="lowerRoman"/>
        <w:lvlText w:val="%9."/>
        <w:lvlJc w:val="right"/>
        <w:pPr>
          <w:ind w:left="6480" w:hanging="180"/>
        </w:pPr>
      </w:lvl>
    </w:lvlOverride>
  </w:num>
  <w:num w:numId="87" w16cid:durableId="18706987">
    <w:abstractNumId w:val="53"/>
    <w:lvlOverride w:ilvl="0">
      <w:lvl w:ilvl="0" w:tplc="0809000D">
        <w:start w:val="1"/>
        <w:numFmt w:val="bullet"/>
        <w:lvlText w:val=""/>
        <w:lvlJc w:val="left"/>
        <w:pPr>
          <w:ind w:left="720" w:hanging="360"/>
        </w:pPr>
        <w:rPr>
          <w:rFonts w:ascii="Wingdings" w:hAnsi="Wingdings" w:hint="default"/>
        </w:rPr>
      </w:lvl>
    </w:lvlOverride>
  </w:num>
  <w:num w:numId="88" w16cid:durableId="139731561">
    <w:abstractNumId w:val="125"/>
    <w:lvlOverride w:ilvl="0">
      <w:lvl w:ilvl="0" w:tplc="0809000F">
        <w:start w:val="1"/>
        <w:numFmt w:val="decimal"/>
        <w:lvlText w:val="%1-"/>
        <w:lvlJc w:val="left"/>
        <w:pPr>
          <w:ind w:left="2345" w:hanging="360"/>
        </w:pPr>
        <w:rPr>
          <w:rFonts w:hint="default"/>
        </w:rPr>
      </w:lvl>
    </w:lvlOverride>
    <w:lvlOverride w:ilvl="1">
      <w:lvl w:ilvl="1" w:tplc="08090019" w:tentative="1">
        <w:start w:val="1"/>
        <w:numFmt w:val="lowerLetter"/>
        <w:lvlText w:val="%2."/>
        <w:lvlJc w:val="left"/>
        <w:pPr>
          <w:ind w:left="3065" w:hanging="360"/>
        </w:pPr>
      </w:lvl>
    </w:lvlOverride>
    <w:lvlOverride w:ilvl="2">
      <w:lvl w:ilvl="2" w:tplc="0809001B" w:tentative="1">
        <w:start w:val="1"/>
        <w:numFmt w:val="lowerRoman"/>
        <w:lvlText w:val="%3."/>
        <w:lvlJc w:val="right"/>
        <w:pPr>
          <w:ind w:left="3785" w:hanging="180"/>
        </w:pPr>
      </w:lvl>
    </w:lvlOverride>
    <w:lvlOverride w:ilvl="3">
      <w:lvl w:ilvl="3" w:tplc="0809000F" w:tentative="1">
        <w:start w:val="1"/>
        <w:numFmt w:val="decimal"/>
        <w:lvlText w:val="%4."/>
        <w:lvlJc w:val="left"/>
        <w:pPr>
          <w:ind w:left="4505" w:hanging="360"/>
        </w:pPr>
      </w:lvl>
    </w:lvlOverride>
    <w:lvlOverride w:ilvl="4">
      <w:lvl w:ilvl="4" w:tplc="08090019" w:tentative="1">
        <w:start w:val="1"/>
        <w:numFmt w:val="lowerLetter"/>
        <w:lvlText w:val="%5."/>
        <w:lvlJc w:val="left"/>
        <w:pPr>
          <w:ind w:left="5225" w:hanging="360"/>
        </w:pPr>
      </w:lvl>
    </w:lvlOverride>
    <w:lvlOverride w:ilvl="5">
      <w:lvl w:ilvl="5" w:tplc="0809001B" w:tentative="1">
        <w:start w:val="1"/>
        <w:numFmt w:val="lowerRoman"/>
        <w:lvlText w:val="%6."/>
        <w:lvlJc w:val="right"/>
        <w:pPr>
          <w:ind w:left="5945" w:hanging="180"/>
        </w:pPr>
      </w:lvl>
    </w:lvlOverride>
    <w:lvlOverride w:ilvl="6">
      <w:lvl w:ilvl="6" w:tplc="0809000F">
        <w:start w:val="1"/>
        <w:numFmt w:val="decimal"/>
        <w:lvlText w:val="%7."/>
        <w:lvlJc w:val="left"/>
        <w:pPr>
          <w:ind w:left="6665" w:hanging="360"/>
        </w:pPr>
      </w:lvl>
    </w:lvlOverride>
    <w:lvlOverride w:ilvl="7">
      <w:lvl w:ilvl="7" w:tplc="08090019" w:tentative="1">
        <w:start w:val="1"/>
        <w:numFmt w:val="lowerLetter"/>
        <w:lvlText w:val="%8."/>
        <w:lvlJc w:val="left"/>
        <w:pPr>
          <w:ind w:left="7385" w:hanging="360"/>
        </w:pPr>
      </w:lvl>
    </w:lvlOverride>
    <w:lvlOverride w:ilvl="8">
      <w:lvl w:ilvl="8" w:tplc="0809001B" w:tentative="1">
        <w:start w:val="1"/>
        <w:numFmt w:val="lowerRoman"/>
        <w:lvlText w:val="%9."/>
        <w:lvlJc w:val="right"/>
        <w:pPr>
          <w:ind w:left="8105" w:hanging="180"/>
        </w:pPr>
      </w:lvl>
    </w:lvlOverride>
  </w:num>
  <w:num w:numId="89" w16cid:durableId="2007706170">
    <w:abstractNumId w:val="94"/>
    <w:lvlOverride w:ilvl="0">
      <w:lvl w:ilvl="0" w:tplc="71E0276C">
        <w:start w:val="1"/>
        <w:numFmt w:val="decimal"/>
        <w:lvlText w:val="%1-"/>
        <w:lvlJc w:val="left"/>
        <w:pPr>
          <w:ind w:left="6911" w:hanging="360"/>
        </w:pPr>
        <w:rPr>
          <w:rFonts w:ascii="Simplified Arabic" w:eastAsia="Times New Roman" w:hAnsi="Simplified Arabic" w:cs="Simplified Arabic"/>
          <w:i w:val="0"/>
          <w:iCs w:val="0"/>
        </w:rPr>
      </w:lvl>
    </w:lvlOverride>
  </w:num>
  <w:num w:numId="90" w16cid:durableId="362875100">
    <w:abstractNumId w:val="171"/>
    <w:lvlOverride w:ilvl="0">
      <w:lvl w:ilvl="0" w:tplc="21BEED66">
        <w:start w:val="1"/>
        <w:numFmt w:val="decimal"/>
        <w:lvlText w:val="%1-"/>
        <w:lvlJc w:val="left"/>
        <w:pPr>
          <w:ind w:left="6911" w:hanging="360"/>
        </w:pPr>
        <w:rPr>
          <w:rFonts w:hint="default"/>
          <w:i w:val="0"/>
          <w:iCs w:val="0"/>
        </w:rPr>
      </w:lvl>
    </w:lvlOverride>
    <w:lvlOverride w:ilvl="1">
      <w:lvl w:ilvl="1" w:tplc="FFFFFFFF" w:tentative="1">
        <w:start w:val="1"/>
        <w:numFmt w:val="lowerLetter"/>
        <w:lvlText w:val="%2."/>
        <w:lvlJc w:val="left"/>
        <w:pPr>
          <w:ind w:left="7631" w:hanging="360"/>
        </w:pPr>
      </w:lvl>
    </w:lvlOverride>
    <w:lvlOverride w:ilvl="2">
      <w:lvl w:ilvl="2" w:tplc="FFFFFFFF" w:tentative="1">
        <w:start w:val="1"/>
        <w:numFmt w:val="lowerRoman"/>
        <w:lvlText w:val="%3."/>
        <w:lvlJc w:val="right"/>
        <w:pPr>
          <w:ind w:left="8351" w:hanging="180"/>
        </w:pPr>
      </w:lvl>
    </w:lvlOverride>
    <w:lvlOverride w:ilvl="3">
      <w:lvl w:ilvl="3" w:tplc="FFFFFFFF" w:tentative="1">
        <w:start w:val="1"/>
        <w:numFmt w:val="decimal"/>
        <w:lvlText w:val="%4."/>
        <w:lvlJc w:val="left"/>
        <w:pPr>
          <w:ind w:left="9071" w:hanging="360"/>
        </w:pPr>
      </w:lvl>
    </w:lvlOverride>
    <w:lvlOverride w:ilvl="4">
      <w:lvl w:ilvl="4" w:tplc="FFFFFFFF" w:tentative="1">
        <w:start w:val="1"/>
        <w:numFmt w:val="lowerLetter"/>
        <w:lvlText w:val="%5."/>
        <w:lvlJc w:val="left"/>
        <w:pPr>
          <w:ind w:left="9791" w:hanging="360"/>
        </w:pPr>
      </w:lvl>
    </w:lvlOverride>
    <w:lvlOverride w:ilvl="5">
      <w:lvl w:ilvl="5" w:tplc="FFFFFFFF" w:tentative="1">
        <w:start w:val="1"/>
        <w:numFmt w:val="lowerRoman"/>
        <w:lvlText w:val="%6."/>
        <w:lvlJc w:val="right"/>
        <w:pPr>
          <w:ind w:left="10511" w:hanging="180"/>
        </w:pPr>
      </w:lvl>
    </w:lvlOverride>
    <w:lvlOverride w:ilvl="6">
      <w:lvl w:ilvl="6" w:tplc="FFFFFFFF" w:tentative="1">
        <w:start w:val="1"/>
        <w:numFmt w:val="decimal"/>
        <w:lvlText w:val="%7."/>
        <w:lvlJc w:val="left"/>
        <w:pPr>
          <w:ind w:left="11231" w:hanging="360"/>
        </w:pPr>
      </w:lvl>
    </w:lvlOverride>
    <w:lvlOverride w:ilvl="7">
      <w:lvl w:ilvl="7" w:tplc="FFFFFFFF" w:tentative="1">
        <w:start w:val="1"/>
        <w:numFmt w:val="lowerLetter"/>
        <w:lvlText w:val="%8."/>
        <w:lvlJc w:val="left"/>
        <w:pPr>
          <w:ind w:left="11951" w:hanging="360"/>
        </w:pPr>
      </w:lvl>
    </w:lvlOverride>
    <w:lvlOverride w:ilvl="8">
      <w:lvl w:ilvl="8" w:tplc="FFFFFFFF" w:tentative="1">
        <w:start w:val="1"/>
        <w:numFmt w:val="lowerRoman"/>
        <w:lvlText w:val="%9."/>
        <w:lvlJc w:val="right"/>
        <w:pPr>
          <w:ind w:left="12671" w:hanging="180"/>
        </w:pPr>
      </w:lvl>
    </w:lvlOverride>
  </w:num>
  <w:num w:numId="91" w16cid:durableId="907231665">
    <w:abstractNumId w:val="12"/>
    <w:lvlOverride w:ilvl="0">
      <w:lvl w:ilvl="0" w:tplc="0B3AF1E4">
        <w:start w:val="1"/>
        <w:numFmt w:val="decimal"/>
        <w:lvlText w:val="%1-"/>
        <w:lvlJc w:val="left"/>
        <w:pPr>
          <w:ind w:left="6911" w:hanging="360"/>
        </w:pPr>
        <w:rPr>
          <w:rFonts w:hint="default"/>
          <w:i/>
          <w:iCs w:val="0"/>
        </w:rPr>
      </w:lvl>
    </w:lvlOverride>
    <w:lvlOverride w:ilvl="1">
      <w:lvl w:ilvl="1" w:tplc="FFFFFFFF" w:tentative="1">
        <w:start w:val="1"/>
        <w:numFmt w:val="lowerLetter"/>
        <w:lvlText w:val="%2."/>
        <w:lvlJc w:val="left"/>
        <w:pPr>
          <w:ind w:left="7631" w:hanging="360"/>
        </w:pPr>
      </w:lvl>
    </w:lvlOverride>
    <w:lvlOverride w:ilvl="2">
      <w:lvl w:ilvl="2" w:tplc="FFFFFFFF" w:tentative="1">
        <w:start w:val="1"/>
        <w:numFmt w:val="lowerRoman"/>
        <w:lvlText w:val="%3."/>
        <w:lvlJc w:val="right"/>
        <w:pPr>
          <w:ind w:left="8351" w:hanging="180"/>
        </w:pPr>
      </w:lvl>
    </w:lvlOverride>
    <w:lvlOverride w:ilvl="3">
      <w:lvl w:ilvl="3" w:tplc="FFFFFFFF" w:tentative="1">
        <w:start w:val="1"/>
        <w:numFmt w:val="decimal"/>
        <w:lvlText w:val="%4."/>
        <w:lvlJc w:val="left"/>
        <w:pPr>
          <w:ind w:left="9071" w:hanging="360"/>
        </w:pPr>
      </w:lvl>
    </w:lvlOverride>
    <w:lvlOverride w:ilvl="4">
      <w:lvl w:ilvl="4" w:tplc="FFFFFFFF" w:tentative="1">
        <w:start w:val="1"/>
        <w:numFmt w:val="lowerLetter"/>
        <w:lvlText w:val="%5."/>
        <w:lvlJc w:val="left"/>
        <w:pPr>
          <w:ind w:left="9791" w:hanging="360"/>
        </w:pPr>
      </w:lvl>
    </w:lvlOverride>
    <w:lvlOverride w:ilvl="5">
      <w:lvl w:ilvl="5" w:tplc="FFFFFFFF" w:tentative="1">
        <w:start w:val="1"/>
        <w:numFmt w:val="lowerRoman"/>
        <w:lvlText w:val="%6."/>
        <w:lvlJc w:val="right"/>
        <w:pPr>
          <w:ind w:left="10511" w:hanging="180"/>
        </w:pPr>
      </w:lvl>
    </w:lvlOverride>
    <w:lvlOverride w:ilvl="6">
      <w:lvl w:ilvl="6" w:tplc="FFFFFFFF" w:tentative="1">
        <w:start w:val="1"/>
        <w:numFmt w:val="decimal"/>
        <w:lvlText w:val="%7."/>
        <w:lvlJc w:val="left"/>
        <w:pPr>
          <w:ind w:left="11231" w:hanging="360"/>
        </w:pPr>
      </w:lvl>
    </w:lvlOverride>
    <w:lvlOverride w:ilvl="7">
      <w:lvl w:ilvl="7" w:tplc="FFFFFFFF" w:tentative="1">
        <w:start w:val="1"/>
        <w:numFmt w:val="lowerLetter"/>
        <w:lvlText w:val="%8."/>
        <w:lvlJc w:val="left"/>
        <w:pPr>
          <w:ind w:left="11951" w:hanging="360"/>
        </w:pPr>
      </w:lvl>
    </w:lvlOverride>
    <w:lvlOverride w:ilvl="8">
      <w:lvl w:ilvl="8" w:tplc="FFFFFFFF" w:tentative="1">
        <w:start w:val="1"/>
        <w:numFmt w:val="lowerRoman"/>
        <w:lvlText w:val="%9."/>
        <w:lvlJc w:val="right"/>
        <w:pPr>
          <w:ind w:left="12671" w:hanging="180"/>
        </w:pPr>
      </w:lvl>
    </w:lvlOverride>
  </w:num>
  <w:num w:numId="92" w16cid:durableId="988096205">
    <w:abstractNumId w:val="92"/>
    <w:lvlOverride w:ilvl="0">
      <w:lvl w:ilvl="0" w:tplc="08090001">
        <w:start w:val="1"/>
        <w:numFmt w:val="bullet"/>
        <w:lvlText w:val=""/>
        <w:lvlJc w:val="left"/>
        <w:pPr>
          <w:ind w:left="720" w:hanging="360"/>
        </w:pPr>
        <w:rPr>
          <w:rFonts w:ascii="Symbol" w:hAnsi="Symbol" w:hint="default"/>
        </w:rPr>
      </w:lvl>
    </w:lvlOverride>
  </w:num>
  <w:num w:numId="93" w16cid:durableId="887181198">
    <w:abstractNumId w:val="99"/>
    <w:lvlOverride w:ilvl="0">
      <w:lvl w:ilvl="0" w:tplc="FAC01DDC">
        <w:start w:val="1"/>
        <w:numFmt w:val="bullet"/>
        <w:lvlText w:val="o"/>
        <w:lvlJc w:val="left"/>
        <w:pPr>
          <w:ind w:left="720" w:hanging="360"/>
        </w:pPr>
        <w:rPr>
          <w:rFonts w:ascii="Courier New" w:hAnsi="Courier New" w:cs="Courier New" w:hint="default"/>
          <w:sz w:val="20"/>
          <w:szCs w:val="20"/>
        </w:rPr>
      </w:lvl>
    </w:lvlOverride>
  </w:num>
  <w:num w:numId="94" w16cid:durableId="1456362464">
    <w:abstractNumId w:val="35"/>
  </w:num>
  <w:num w:numId="95" w16cid:durableId="1954747610">
    <w:abstractNumId w:val="146"/>
    <w:lvlOverride w:ilvl="0">
      <w:startOverride w:val="1"/>
      <w:lvl w:ilvl="0">
        <w:start w:val="1"/>
        <w:numFmt w:val="decimal"/>
        <w:lvlText w:val="%1-"/>
        <w:lvlJc w:val="left"/>
        <w:pPr>
          <w:tabs>
            <w:tab w:val="num" w:pos="653"/>
          </w:tabs>
          <w:ind w:left="1277" w:firstLine="0"/>
        </w:pPr>
        <w:rPr>
          <w:rFonts w:hint="default"/>
        </w:rPr>
      </w:lvl>
    </w:lvlOverride>
    <w:lvlOverride w:ilvl="1">
      <w:startOverride w:val="5"/>
      <w:lvl w:ilvl="1">
        <w:start w:val="5"/>
        <w:numFmt w:val="decimal"/>
        <w:lvlText w:val=""/>
        <w:lvlJc w:val="left"/>
      </w:lvl>
    </w:lvlOverride>
  </w:num>
  <w:num w:numId="96" w16cid:durableId="1917468722">
    <w:abstractNumId w:val="151"/>
  </w:num>
  <w:num w:numId="97" w16cid:durableId="694690588">
    <w:abstractNumId w:val="44"/>
  </w:num>
  <w:num w:numId="98" w16cid:durableId="167797517">
    <w:abstractNumId w:val="137"/>
  </w:num>
  <w:num w:numId="99" w16cid:durableId="721439504">
    <w:abstractNumId w:val="198"/>
  </w:num>
  <w:num w:numId="100" w16cid:durableId="330253619">
    <w:abstractNumId w:val="99"/>
  </w:num>
  <w:num w:numId="101" w16cid:durableId="1277103598">
    <w:abstractNumId w:val="42"/>
  </w:num>
  <w:num w:numId="102" w16cid:durableId="1158572579">
    <w:abstractNumId w:val="84"/>
  </w:num>
  <w:num w:numId="103" w16cid:durableId="1328053356">
    <w:abstractNumId w:val="136"/>
  </w:num>
  <w:num w:numId="104" w16cid:durableId="598374232">
    <w:abstractNumId w:val="139"/>
  </w:num>
  <w:num w:numId="105" w16cid:durableId="568078115">
    <w:abstractNumId w:val="208"/>
  </w:num>
  <w:num w:numId="106" w16cid:durableId="402217874">
    <w:abstractNumId w:val="93"/>
  </w:num>
  <w:num w:numId="107" w16cid:durableId="268197057">
    <w:abstractNumId w:val="146"/>
    <w:lvlOverride w:ilvl="0">
      <w:startOverride w:val="1"/>
    </w:lvlOverride>
  </w:num>
  <w:num w:numId="108" w16cid:durableId="1883859960">
    <w:abstractNumId w:val="146"/>
    <w:lvlOverride w:ilvl="0">
      <w:startOverride w:val="1"/>
    </w:lvlOverride>
    <w:lvlOverride w:ilvl="1">
      <w:startOverride w:val="5"/>
    </w:lvlOverride>
  </w:num>
  <w:num w:numId="109" w16cid:durableId="1454905938">
    <w:abstractNumId w:val="80"/>
    <w:lvlOverride w:ilvl="0">
      <w:lvl w:ilvl="0" w:tplc="1CC2BA1C">
        <w:start w:val="1"/>
        <w:numFmt w:val="decimal"/>
        <w:lvlText w:val="%1-"/>
        <w:lvlJc w:val="left"/>
        <w:pPr>
          <w:ind w:left="2250" w:hanging="360"/>
        </w:pPr>
        <w:rPr>
          <w:rFonts w:hint="default"/>
          <w:i w:val="0"/>
          <w:iCs w:val="0"/>
        </w:rPr>
      </w:lvl>
    </w:lvlOverride>
    <w:lvlOverride w:ilvl="1">
      <w:lvl w:ilvl="1" w:tplc="5E5ED10E" w:tentative="1">
        <w:start w:val="1"/>
        <w:numFmt w:val="lowerLetter"/>
        <w:lvlText w:val="%2."/>
        <w:lvlJc w:val="left"/>
        <w:pPr>
          <w:ind w:left="2951" w:hanging="360"/>
        </w:pPr>
      </w:lvl>
    </w:lvlOverride>
    <w:lvlOverride w:ilvl="2">
      <w:lvl w:ilvl="2" w:tplc="0409001B" w:tentative="1">
        <w:start w:val="1"/>
        <w:numFmt w:val="lowerRoman"/>
        <w:lvlText w:val="%3."/>
        <w:lvlJc w:val="right"/>
        <w:pPr>
          <w:ind w:left="3671" w:hanging="180"/>
        </w:pPr>
      </w:lvl>
    </w:lvlOverride>
    <w:lvlOverride w:ilvl="3">
      <w:lvl w:ilvl="3" w:tplc="0409000F" w:tentative="1">
        <w:start w:val="1"/>
        <w:numFmt w:val="decimal"/>
        <w:lvlText w:val="%4."/>
        <w:lvlJc w:val="left"/>
        <w:pPr>
          <w:ind w:left="4391" w:hanging="360"/>
        </w:pPr>
      </w:lvl>
    </w:lvlOverride>
    <w:lvlOverride w:ilvl="4">
      <w:lvl w:ilvl="4" w:tplc="04090019" w:tentative="1">
        <w:start w:val="1"/>
        <w:numFmt w:val="lowerLetter"/>
        <w:lvlText w:val="%5."/>
        <w:lvlJc w:val="left"/>
        <w:pPr>
          <w:ind w:left="5111" w:hanging="360"/>
        </w:pPr>
      </w:lvl>
    </w:lvlOverride>
    <w:lvlOverride w:ilvl="5">
      <w:lvl w:ilvl="5" w:tplc="0409001B" w:tentative="1">
        <w:start w:val="1"/>
        <w:numFmt w:val="lowerRoman"/>
        <w:lvlText w:val="%6."/>
        <w:lvlJc w:val="right"/>
        <w:pPr>
          <w:ind w:left="5831" w:hanging="180"/>
        </w:pPr>
      </w:lvl>
    </w:lvlOverride>
    <w:lvlOverride w:ilvl="6">
      <w:lvl w:ilvl="6" w:tplc="0409000F" w:tentative="1">
        <w:start w:val="1"/>
        <w:numFmt w:val="decimal"/>
        <w:lvlText w:val="%7."/>
        <w:lvlJc w:val="left"/>
        <w:pPr>
          <w:ind w:left="6551" w:hanging="360"/>
        </w:pPr>
      </w:lvl>
    </w:lvlOverride>
    <w:lvlOverride w:ilvl="7">
      <w:lvl w:ilvl="7" w:tplc="04090019" w:tentative="1">
        <w:start w:val="1"/>
        <w:numFmt w:val="lowerLetter"/>
        <w:lvlText w:val="%8."/>
        <w:lvlJc w:val="left"/>
        <w:pPr>
          <w:ind w:left="7271" w:hanging="360"/>
        </w:pPr>
      </w:lvl>
    </w:lvlOverride>
    <w:lvlOverride w:ilvl="8">
      <w:lvl w:ilvl="8" w:tplc="0409001B" w:tentative="1">
        <w:start w:val="1"/>
        <w:numFmt w:val="lowerRoman"/>
        <w:lvlText w:val="%9."/>
        <w:lvlJc w:val="right"/>
        <w:pPr>
          <w:ind w:left="7991" w:hanging="180"/>
        </w:pPr>
      </w:lvl>
    </w:lvlOverride>
  </w:num>
  <w:num w:numId="110" w16cid:durableId="1225987418">
    <w:abstractNumId w:val="172"/>
  </w:num>
  <w:num w:numId="111" w16cid:durableId="1902250571">
    <w:abstractNumId w:val="147"/>
  </w:num>
  <w:num w:numId="112" w16cid:durableId="261308434">
    <w:abstractNumId w:val="201"/>
  </w:num>
  <w:num w:numId="113" w16cid:durableId="914893931">
    <w:abstractNumId w:val="159"/>
  </w:num>
  <w:num w:numId="114" w16cid:durableId="484589343">
    <w:abstractNumId w:val="131"/>
  </w:num>
  <w:num w:numId="115" w16cid:durableId="1342974285">
    <w:abstractNumId w:val="90"/>
  </w:num>
  <w:num w:numId="116" w16cid:durableId="688527293">
    <w:abstractNumId w:val="149"/>
  </w:num>
  <w:num w:numId="117" w16cid:durableId="1271619878">
    <w:abstractNumId w:val="36"/>
  </w:num>
  <w:num w:numId="118" w16cid:durableId="1411459872">
    <w:abstractNumId w:val="21"/>
  </w:num>
  <w:num w:numId="119" w16cid:durableId="1810391399">
    <w:abstractNumId w:val="32"/>
  </w:num>
  <w:num w:numId="120" w16cid:durableId="170150027">
    <w:abstractNumId w:val="77"/>
  </w:num>
  <w:num w:numId="121" w16cid:durableId="1128864460">
    <w:abstractNumId w:val="111"/>
  </w:num>
  <w:num w:numId="122" w16cid:durableId="1515531542">
    <w:abstractNumId w:val="152"/>
  </w:num>
  <w:num w:numId="123" w16cid:durableId="1590314670">
    <w:abstractNumId w:val="95"/>
  </w:num>
  <w:num w:numId="124" w16cid:durableId="1230916713">
    <w:abstractNumId w:val="63"/>
  </w:num>
  <w:num w:numId="125" w16cid:durableId="431975520">
    <w:abstractNumId w:val="164"/>
  </w:num>
  <w:num w:numId="126" w16cid:durableId="612589354">
    <w:abstractNumId w:val="23"/>
  </w:num>
  <w:num w:numId="127" w16cid:durableId="233661567">
    <w:abstractNumId w:val="86"/>
  </w:num>
  <w:num w:numId="128" w16cid:durableId="228854068">
    <w:abstractNumId w:val="141"/>
  </w:num>
  <w:num w:numId="129" w16cid:durableId="2011715512">
    <w:abstractNumId w:val="10"/>
  </w:num>
  <w:num w:numId="130" w16cid:durableId="765728740">
    <w:abstractNumId w:val="123"/>
  </w:num>
  <w:num w:numId="131" w16cid:durableId="18630649">
    <w:abstractNumId w:val="148"/>
  </w:num>
  <w:num w:numId="132" w16cid:durableId="602539245">
    <w:abstractNumId w:val="157"/>
  </w:num>
  <w:num w:numId="133" w16cid:durableId="446899697">
    <w:abstractNumId w:val="134"/>
  </w:num>
  <w:num w:numId="134" w16cid:durableId="879778517">
    <w:abstractNumId w:val="113"/>
  </w:num>
  <w:num w:numId="135" w16cid:durableId="1480607804">
    <w:abstractNumId w:val="193"/>
  </w:num>
  <w:num w:numId="136" w16cid:durableId="1402825359">
    <w:abstractNumId w:val="189"/>
  </w:num>
  <w:num w:numId="137" w16cid:durableId="1516457572">
    <w:abstractNumId w:val="185"/>
  </w:num>
  <w:num w:numId="138" w16cid:durableId="1566842421">
    <w:abstractNumId w:val="178"/>
  </w:num>
  <w:num w:numId="139" w16cid:durableId="345711730">
    <w:abstractNumId w:val="47"/>
  </w:num>
  <w:num w:numId="140" w16cid:durableId="1075593183">
    <w:abstractNumId w:val="28"/>
  </w:num>
  <w:num w:numId="141" w16cid:durableId="1145315334">
    <w:abstractNumId w:val="76"/>
  </w:num>
  <w:num w:numId="142" w16cid:durableId="1065566049">
    <w:abstractNumId w:val="78"/>
  </w:num>
  <w:num w:numId="143" w16cid:durableId="625164602">
    <w:abstractNumId w:val="38"/>
  </w:num>
  <w:num w:numId="144" w16cid:durableId="2005625482">
    <w:abstractNumId w:val="1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5" w16cid:durableId="1020084562">
    <w:abstractNumId w:val="135"/>
  </w:num>
  <w:num w:numId="146" w16cid:durableId="667565261">
    <w:abstractNumId w:val="146"/>
    <w:lvlOverride w:ilvl="0">
      <w:lvl w:ilvl="0">
        <w:start w:val="1"/>
        <w:numFmt w:val="decimal"/>
        <w:lvlText w:val="%1."/>
        <w:lvlJc w:val="left"/>
        <w:pPr>
          <w:tabs>
            <w:tab w:val="num" w:pos="1134"/>
          </w:tabs>
          <w:ind w:left="1247" w:firstLine="0"/>
        </w:pPr>
        <w:rPr>
          <w:rFonts w:hint="default"/>
        </w:rPr>
      </w:lvl>
    </w:lvlOverride>
    <w:lvlOverride w:ilvl="1">
      <w:lvl w:ilvl="1">
        <w:start w:val="1"/>
        <w:numFmt w:val="arabicAbjad"/>
        <w:lvlText w:val="(%2)"/>
        <w:lvlJc w:val="left"/>
        <w:pPr>
          <w:tabs>
            <w:tab w:val="num" w:pos="1134"/>
          </w:tabs>
          <w:ind w:left="1247" w:firstLine="567"/>
        </w:pPr>
        <w:rPr>
          <w:rFonts w:hint="default"/>
        </w:rPr>
      </w:lvl>
    </w:lvlOverride>
    <w:lvlOverride w:ilvl="2">
      <w:lvl w:ilvl="2">
        <w:start w:val="1"/>
        <w:numFmt w:val="arabicAbjad"/>
        <w:lvlText w:val="(%3)"/>
        <w:lvlJc w:val="left"/>
        <w:pPr>
          <w:tabs>
            <w:tab w:val="num" w:pos="1134"/>
          </w:tabs>
          <w:ind w:left="2948" w:hanging="567"/>
        </w:pPr>
        <w:rPr>
          <w:rFonts w:hint="default"/>
        </w:rPr>
      </w:lvl>
    </w:lvlOverride>
    <w:lvlOverride w:ilvl="3">
      <w:lvl w:ilvl="3">
        <w:start w:val="1"/>
        <w:numFmt w:val="lowerLetter"/>
        <w:lvlText w:val="%4."/>
        <w:lvlJc w:val="left"/>
        <w:pPr>
          <w:tabs>
            <w:tab w:val="num" w:pos="1134"/>
          </w:tabs>
          <w:ind w:left="3515" w:hanging="567"/>
        </w:pPr>
        <w:rPr>
          <w:rFonts w:hint="default"/>
        </w:rPr>
      </w:lvl>
    </w:lvlOverride>
    <w:lvlOverride w:ilvl="4">
      <w:lvl w:ilvl="4">
        <w:start w:val="1"/>
        <w:numFmt w:val="lowerRoman"/>
        <w:lvlText w:val="%5."/>
        <w:lvlJc w:val="left"/>
        <w:pPr>
          <w:tabs>
            <w:tab w:val="num" w:pos="1134"/>
          </w:tabs>
          <w:ind w:left="4082" w:hanging="567"/>
        </w:pPr>
        <w:rPr>
          <w:rFonts w:hint="default"/>
        </w:rPr>
      </w:lvl>
    </w:lvlOverride>
    <w:lvlOverride w:ilvl="5">
      <w:lvl w:ilvl="5">
        <w:start w:val="1"/>
        <w:numFmt w:val="lowerRoman"/>
        <w:lvlText w:val="%6."/>
        <w:lvlJc w:val="right"/>
        <w:pPr>
          <w:tabs>
            <w:tab w:val="num" w:pos="7835"/>
          </w:tabs>
          <w:ind w:left="7835" w:hanging="180"/>
        </w:pPr>
        <w:rPr>
          <w:rFonts w:hint="default"/>
        </w:rPr>
      </w:lvl>
    </w:lvlOverride>
    <w:lvlOverride w:ilvl="6">
      <w:lvl w:ilvl="6">
        <w:start w:val="1"/>
        <w:numFmt w:val="decimal"/>
        <w:lvlText w:val="%7."/>
        <w:lvlJc w:val="left"/>
        <w:pPr>
          <w:tabs>
            <w:tab w:val="num" w:pos="8555"/>
          </w:tabs>
          <w:ind w:left="8555" w:hanging="360"/>
        </w:pPr>
        <w:rPr>
          <w:rFonts w:hint="default"/>
        </w:rPr>
      </w:lvl>
    </w:lvlOverride>
    <w:lvlOverride w:ilvl="7">
      <w:lvl w:ilvl="7">
        <w:start w:val="1"/>
        <w:numFmt w:val="lowerLetter"/>
        <w:lvlText w:val="%8."/>
        <w:lvlJc w:val="left"/>
        <w:pPr>
          <w:tabs>
            <w:tab w:val="num" w:pos="9275"/>
          </w:tabs>
          <w:ind w:left="9275" w:hanging="360"/>
        </w:pPr>
        <w:rPr>
          <w:rFonts w:hint="default"/>
        </w:rPr>
      </w:lvl>
    </w:lvlOverride>
    <w:lvlOverride w:ilvl="8">
      <w:lvl w:ilvl="8">
        <w:start w:val="1"/>
        <w:numFmt w:val="lowerRoman"/>
        <w:lvlText w:val="%9."/>
        <w:lvlJc w:val="right"/>
        <w:pPr>
          <w:tabs>
            <w:tab w:val="num" w:pos="9995"/>
          </w:tabs>
          <w:ind w:left="9995" w:hanging="180"/>
        </w:pPr>
        <w:rPr>
          <w:rFonts w:hint="default"/>
        </w:rPr>
      </w:lvl>
    </w:lvlOverride>
  </w:num>
  <w:num w:numId="147" w16cid:durableId="1016267553">
    <w:abstractNumId w:val="51"/>
  </w:num>
  <w:num w:numId="148" w16cid:durableId="282033796">
    <w:abstractNumId w:val="89"/>
  </w:num>
  <w:num w:numId="149" w16cid:durableId="1135946353">
    <w:abstractNumId w:val="115"/>
  </w:num>
  <w:num w:numId="150" w16cid:durableId="1100219994">
    <w:abstractNumId w:val="17"/>
  </w:num>
  <w:num w:numId="151" w16cid:durableId="837236890">
    <w:abstractNumId w:val="146"/>
    <w:lvlOverride w:ilvl="0">
      <w:startOverride w:val="1"/>
      <w:lvl w:ilvl="0">
        <w:start w:val="1"/>
        <w:numFmt w:val="decimal"/>
        <w:lvlText w:val="%1."/>
        <w:lvlJc w:val="left"/>
        <w:pPr>
          <w:tabs>
            <w:tab w:val="num" w:pos="1134"/>
          </w:tabs>
          <w:ind w:left="1247" w:firstLine="0"/>
        </w:pPr>
        <w:rPr>
          <w:rFonts w:hint="default"/>
        </w:rPr>
      </w:lvl>
    </w:lvlOverride>
    <w:lvlOverride w:ilvl="1">
      <w:startOverride w:val="1"/>
      <w:lvl w:ilvl="1">
        <w:start w:val="1"/>
        <w:numFmt w:val="arabicAbjad"/>
        <w:lvlText w:val="(%2)"/>
        <w:lvlJc w:val="left"/>
        <w:pPr>
          <w:tabs>
            <w:tab w:val="num" w:pos="1134"/>
          </w:tabs>
          <w:ind w:left="1247" w:firstLine="567"/>
        </w:pPr>
        <w:rPr>
          <w:rFonts w:hint="default"/>
        </w:rPr>
      </w:lvl>
    </w:lvlOverride>
    <w:lvlOverride w:ilvl="2">
      <w:startOverride w:val="1"/>
      <w:lvl w:ilvl="2">
        <w:start w:val="1"/>
        <w:numFmt w:val="arabicAbjad"/>
        <w:lvlText w:val="(%3)"/>
        <w:lvlJc w:val="left"/>
        <w:pPr>
          <w:tabs>
            <w:tab w:val="num" w:pos="1134"/>
          </w:tabs>
          <w:ind w:left="2948" w:hanging="567"/>
        </w:pPr>
        <w:rPr>
          <w:rFonts w:hint="default"/>
        </w:rPr>
      </w:lvl>
    </w:lvlOverride>
    <w:lvlOverride w:ilvl="3">
      <w:startOverride w:val="1"/>
      <w:lvl w:ilvl="3">
        <w:start w:val="1"/>
        <w:numFmt w:val="lowerLetter"/>
        <w:lvlText w:val="%4."/>
        <w:lvlJc w:val="left"/>
        <w:pPr>
          <w:tabs>
            <w:tab w:val="num" w:pos="1134"/>
          </w:tabs>
          <w:ind w:left="3515" w:hanging="567"/>
        </w:pPr>
        <w:rPr>
          <w:rFonts w:hint="default"/>
        </w:rPr>
      </w:lvl>
    </w:lvlOverride>
    <w:lvlOverride w:ilvl="4">
      <w:startOverride w:val="1"/>
      <w:lvl w:ilvl="4">
        <w:start w:val="1"/>
        <w:numFmt w:val="lowerRoman"/>
        <w:lvlText w:val="%5."/>
        <w:lvlJc w:val="left"/>
        <w:pPr>
          <w:tabs>
            <w:tab w:val="num" w:pos="1134"/>
          </w:tabs>
          <w:ind w:left="4082" w:hanging="567"/>
        </w:pPr>
        <w:rPr>
          <w:rFonts w:hint="default"/>
        </w:rPr>
      </w:lvl>
    </w:lvlOverride>
    <w:lvlOverride w:ilvl="5">
      <w:startOverride w:val="1"/>
      <w:lvl w:ilvl="5">
        <w:start w:val="1"/>
        <w:numFmt w:val="lowerRoman"/>
        <w:lvlText w:val="%6."/>
        <w:lvlJc w:val="right"/>
        <w:pPr>
          <w:tabs>
            <w:tab w:val="num" w:pos="7835"/>
          </w:tabs>
          <w:ind w:left="7835" w:hanging="180"/>
        </w:pPr>
        <w:rPr>
          <w:rFonts w:hint="default"/>
        </w:rPr>
      </w:lvl>
    </w:lvlOverride>
    <w:lvlOverride w:ilvl="6">
      <w:startOverride w:val="1"/>
      <w:lvl w:ilvl="6">
        <w:start w:val="1"/>
        <w:numFmt w:val="decimal"/>
        <w:lvlText w:val="%7."/>
        <w:lvlJc w:val="left"/>
        <w:pPr>
          <w:tabs>
            <w:tab w:val="num" w:pos="8555"/>
          </w:tabs>
          <w:ind w:left="8555" w:hanging="360"/>
        </w:pPr>
        <w:rPr>
          <w:rFonts w:hint="default"/>
        </w:rPr>
      </w:lvl>
    </w:lvlOverride>
    <w:lvlOverride w:ilvl="7">
      <w:startOverride w:val="1"/>
      <w:lvl w:ilvl="7">
        <w:start w:val="1"/>
        <w:numFmt w:val="lowerLetter"/>
        <w:lvlText w:val="%8."/>
        <w:lvlJc w:val="left"/>
        <w:pPr>
          <w:tabs>
            <w:tab w:val="num" w:pos="9275"/>
          </w:tabs>
          <w:ind w:left="9275" w:hanging="360"/>
        </w:pPr>
        <w:rPr>
          <w:rFonts w:hint="default"/>
        </w:rPr>
      </w:lvl>
    </w:lvlOverride>
    <w:lvlOverride w:ilvl="8">
      <w:startOverride w:val="1"/>
      <w:lvl w:ilvl="8">
        <w:start w:val="1"/>
        <w:numFmt w:val="lowerRoman"/>
        <w:lvlText w:val="%9."/>
        <w:lvlJc w:val="right"/>
        <w:pPr>
          <w:tabs>
            <w:tab w:val="num" w:pos="9995"/>
          </w:tabs>
          <w:ind w:left="9995" w:hanging="180"/>
        </w:pPr>
        <w:rPr>
          <w:rFonts w:hint="default"/>
        </w:rPr>
      </w:lvl>
    </w:lvlOverride>
  </w:num>
  <w:num w:numId="152" w16cid:durableId="1593272359">
    <w:abstractNumId w:val="62"/>
  </w:num>
  <w:num w:numId="153" w16cid:durableId="1838037566">
    <w:abstractNumId w:val="41"/>
  </w:num>
  <w:num w:numId="154" w16cid:durableId="2015716861">
    <w:abstractNumId w:val="1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5" w16cid:durableId="1437213652">
    <w:abstractNumId w:val="75"/>
  </w:num>
  <w:num w:numId="156" w16cid:durableId="614404240">
    <w:abstractNumId w:val="27"/>
  </w:num>
  <w:num w:numId="157" w16cid:durableId="1008680776">
    <w:abstractNumId w:val="202"/>
  </w:num>
  <w:num w:numId="158" w16cid:durableId="613025342">
    <w:abstractNumId w:val="67"/>
  </w:num>
  <w:num w:numId="159" w16cid:durableId="724642070">
    <w:abstractNumId w:val="158"/>
  </w:num>
  <w:num w:numId="160" w16cid:durableId="1226069533">
    <w:abstractNumId w:val="188"/>
  </w:num>
  <w:num w:numId="161" w16cid:durableId="434910754">
    <w:abstractNumId w:val="73"/>
  </w:num>
  <w:num w:numId="162" w16cid:durableId="2075614715">
    <w:abstractNumId w:val="210"/>
  </w:num>
  <w:num w:numId="163" w16cid:durableId="732893297">
    <w:abstractNumId w:val="176"/>
  </w:num>
  <w:num w:numId="164" w16cid:durableId="2107001409">
    <w:abstractNumId w:val="127"/>
  </w:num>
  <w:num w:numId="165" w16cid:durableId="1637444555">
    <w:abstractNumId w:val="206"/>
  </w:num>
  <w:num w:numId="166" w16cid:durableId="461701506">
    <w:abstractNumId w:val="68"/>
  </w:num>
  <w:num w:numId="167" w16cid:durableId="43066012">
    <w:abstractNumId w:val="142"/>
  </w:num>
  <w:num w:numId="168" w16cid:durableId="1819497224">
    <w:abstractNumId w:val="128"/>
  </w:num>
  <w:num w:numId="169" w16cid:durableId="2005429837">
    <w:abstractNumId w:val="104"/>
  </w:num>
  <w:num w:numId="170" w16cid:durableId="942080234">
    <w:abstractNumId w:val="120"/>
  </w:num>
  <w:num w:numId="171" w16cid:durableId="2050109399">
    <w:abstractNumId w:val="33"/>
  </w:num>
  <w:num w:numId="172" w16cid:durableId="77019006">
    <w:abstractNumId w:val="34"/>
  </w:num>
  <w:num w:numId="173" w16cid:durableId="2140806762">
    <w:abstractNumId w:val="107"/>
  </w:num>
  <w:num w:numId="174" w16cid:durableId="235408029">
    <w:abstractNumId w:val="153"/>
  </w:num>
  <w:num w:numId="175" w16cid:durableId="1674723544">
    <w:abstractNumId w:val="177"/>
  </w:num>
  <w:num w:numId="176" w16cid:durableId="1710492197">
    <w:abstractNumId w:val="132"/>
  </w:num>
  <w:num w:numId="177" w16cid:durableId="1756170040">
    <w:abstractNumId w:val="72"/>
  </w:num>
  <w:num w:numId="178" w16cid:durableId="1390693965">
    <w:abstractNumId w:val="40"/>
  </w:num>
  <w:num w:numId="179" w16cid:durableId="46607558">
    <w:abstractNumId w:val="187"/>
  </w:num>
  <w:num w:numId="180" w16cid:durableId="1650789246">
    <w:abstractNumId w:val="156"/>
  </w:num>
  <w:num w:numId="181" w16cid:durableId="1153838717">
    <w:abstractNumId w:val="203"/>
  </w:num>
  <w:num w:numId="182" w16cid:durableId="223879771">
    <w:abstractNumId w:val="180"/>
  </w:num>
  <w:num w:numId="183" w16cid:durableId="1553884721">
    <w:abstractNumId w:val="117"/>
  </w:num>
  <w:num w:numId="184" w16cid:durableId="615064097">
    <w:abstractNumId w:val="16"/>
  </w:num>
  <w:num w:numId="185" w16cid:durableId="1948853283">
    <w:abstractNumId w:val="24"/>
  </w:num>
  <w:num w:numId="186" w16cid:durableId="1772511741">
    <w:abstractNumId w:val="79"/>
  </w:num>
  <w:num w:numId="187" w16cid:durableId="2010134958">
    <w:abstractNumId w:val="130"/>
  </w:num>
  <w:num w:numId="188" w16cid:durableId="862859250">
    <w:abstractNumId w:val="19"/>
  </w:num>
  <w:num w:numId="189" w16cid:durableId="460808801">
    <w:abstractNumId w:val="155"/>
  </w:num>
  <w:num w:numId="190" w16cid:durableId="1526795446">
    <w:abstractNumId w:val="109"/>
  </w:num>
  <w:num w:numId="191" w16cid:durableId="717553695">
    <w:abstractNumId w:val="58"/>
  </w:num>
  <w:num w:numId="192" w16cid:durableId="771702369">
    <w:abstractNumId w:val="161"/>
  </w:num>
  <w:num w:numId="193" w16cid:durableId="503862809">
    <w:abstractNumId w:val="112"/>
  </w:num>
  <w:num w:numId="194" w16cid:durableId="26370421">
    <w:abstractNumId w:val="48"/>
  </w:num>
  <w:num w:numId="195" w16cid:durableId="1139570701">
    <w:abstractNumId w:val="182"/>
  </w:num>
  <w:num w:numId="196" w16cid:durableId="1775588482">
    <w:abstractNumId w:val="195"/>
  </w:num>
  <w:num w:numId="197" w16cid:durableId="637495383">
    <w:abstractNumId w:val="26"/>
  </w:num>
  <w:num w:numId="198" w16cid:durableId="1322541540">
    <w:abstractNumId w:val="96"/>
  </w:num>
  <w:num w:numId="199" w16cid:durableId="1308824573">
    <w:abstractNumId w:val="25"/>
  </w:num>
  <w:num w:numId="200" w16cid:durableId="228658802">
    <w:abstractNumId w:val="196"/>
  </w:num>
  <w:num w:numId="201" w16cid:durableId="1866550669">
    <w:abstractNumId w:val="181"/>
  </w:num>
  <w:num w:numId="202" w16cid:durableId="989215376">
    <w:abstractNumId w:val="14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3" w16cid:durableId="1509714400">
    <w:abstractNumId w:val="2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4" w16cid:durableId="1648164899">
    <w:abstractNumId w:val="20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5" w16cid:durableId="1910655869">
    <w:abstractNumId w:val="1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6" w16cid:durableId="592398821">
    <w:abstractNumId w:val="17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7" w16cid:durableId="1136220942">
    <w:abstractNumId w:val="6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8" w16cid:durableId="617639934">
    <w:abstractNumId w:val="14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9" w16cid:durableId="1683122790">
    <w:abstractNumId w:val="12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0" w16cid:durableId="1233740381">
    <w:abstractNumId w:val="10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1" w16cid:durableId="1101804604">
    <w:abstractNumId w:val="12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2" w16cid:durableId="495611342">
    <w:abstractNumId w:val="184"/>
  </w:num>
  <w:num w:numId="213" w16cid:durableId="851604084">
    <w:abstractNumId w:val="98"/>
  </w:num>
  <w:num w:numId="214" w16cid:durableId="1078286652">
    <w:abstractNumId w:val="14"/>
  </w:num>
  <w:num w:numId="215" w16cid:durableId="789398122">
    <w:abstractNumId w:val="37"/>
  </w:num>
  <w:num w:numId="216" w16cid:durableId="584077268">
    <w:abstractNumId w:val="129"/>
  </w:num>
  <w:num w:numId="217" w16cid:durableId="1558319075">
    <w:abstractNumId w:val="163"/>
  </w:num>
  <w:num w:numId="218" w16cid:durableId="2027517583">
    <w:abstractNumId w:val="163"/>
  </w:num>
  <w:num w:numId="219" w16cid:durableId="2006394157">
    <w:abstractNumId w:val="163"/>
  </w:num>
  <w:num w:numId="220" w16cid:durableId="817574520">
    <w:abstractNumId w:val="163"/>
  </w:num>
  <w:num w:numId="221" w16cid:durableId="1973246725">
    <w:abstractNumId w:val="163"/>
  </w:num>
  <w:num w:numId="222" w16cid:durableId="2054961056">
    <w:abstractNumId w:val="163"/>
  </w:num>
  <w:num w:numId="223" w16cid:durableId="1678649505">
    <w:abstractNumId w:val="163"/>
  </w:num>
  <w:num w:numId="224" w16cid:durableId="1696882642">
    <w:abstractNumId w:val="163"/>
  </w:num>
  <w:num w:numId="225" w16cid:durableId="1379478557">
    <w:abstractNumId w:val="56"/>
  </w:num>
  <w:num w:numId="226" w16cid:durableId="1704742419">
    <w:abstractNumId w:val="162"/>
  </w:num>
  <w:num w:numId="227" w16cid:durableId="382603530">
    <w:abstractNumId w:val="80"/>
  </w:num>
  <w:num w:numId="228" w16cid:durableId="32506906">
    <w:abstractNumId w:val="205"/>
  </w:num>
  <w:num w:numId="229" w16cid:durableId="2137983941">
    <w:abstractNumId w:val="102"/>
  </w:num>
  <w:num w:numId="230" w16cid:durableId="129323498">
    <w:abstractNumId w:val="121"/>
  </w:num>
  <w:num w:numId="231" w16cid:durableId="2117284749">
    <w:abstractNumId w:val="183"/>
  </w:num>
  <w:num w:numId="232" w16cid:durableId="1372727003">
    <w:abstractNumId w:val="173"/>
  </w:num>
  <w:num w:numId="233" w16cid:durableId="495809307">
    <w:abstractNumId w:val="103"/>
  </w:num>
  <w:num w:numId="234" w16cid:durableId="1575504135">
    <w:abstractNumId w:val="101"/>
  </w:num>
  <w:num w:numId="235" w16cid:durableId="2110193927">
    <w:abstractNumId w:val="190"/>
  </w:num>
  <w:num w:numId="236" w16cid:durableId="2081950163">
    <w:abstractNumId w:val="50"/>
  </w:num>
  <w:num w:numId="237" w16cid:durableId="1746881687">
    <w:abstractNumId w:val="200"/>
  </w:num>
  <w:num w:numId="238" w16cid:durableId="586114711">
    <w:abstractNumId w:val="211"/>
  </w:num>
  <w:num w:numId="239" w16cid:durableId="931354546">
    <w:abstractNumId w:val="160"/>
  </w:num>
  <w:num w:numId="240" w16cid:durableId="283972251">
    <w:abstractNumId w:val="53"/>
  </w:num>
  <w:num w:numId="241" w16cid:durableId="345451046">
    <w:abstractNumId w:val="54"/>
  </w:num>
  <w:num w:numId="242" w16cid:durableId="263735151">
    <w:abstractNumId w:val="11"/>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proofState w:spelling="clean" w:grammar="clean"/>
  <w:defaultTabStop w:val="709"/>
  <w:hyphenationZone w:val="425"/>
  <w:evenAndOddHeaders/>
  <w:characterSpacingControl w:val="doNotCompress"/>
  <w:hdrShapeDefaults>
    <o:shapedefaults v:ext="edit" spidmax="2050"/>
  </w:hdrShapeDefaults>
  <w:footnotePr>
    <w:numRestart w:val="eachSect"/>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61BBD"/>
    <w:rsid w:val="000012F7"/>
    <w:rsid w:val="00005786"/>
    <w:rsid w:val="0001168C"/>
    <w:rsid w:val="00014BB7"/>
    <w:rsid w:val="00020491"/>
    <w:rsid w:val="00023751"/>
    <w:rsid w:val="000300C7"/>
    <w:rsid w:val="000361E1"/>
    <w:rsid w:val="0004142C"/>
    <w:rsid w:val="000417D9"/>
    <w:rsid w:val="0004483D"/>
    <w:rsid w:val="000534DE"/>
    <w:rsid w:val="00053D37"/>
    <w:rsid w:val="00057FDA"/>
    <w:rsid w:val="00061BBD"/>
    <w:rsid w:val="00065589"/>
    <w:rsid w:val="00066AF3"/>
    <w:rsid w:val="00074E68"/>
    <w:rsid w:val="00075BA9"/>
    <w:rsid w:val="00076715"/>
    <w:rsid w:val="00077DE4"/>
    <w:rsid w:val="00084E01"/>
    <w:rsid w:val="0008613F"/>
    <w:rsid w:val="0009509A"/>
    <w:rsid w:val="000969A7"/>
    <w:rsid w:val="000A1E21"/>
    <w:rsid w:val="000B13FD"/>
    <w:rsid w:val="000B2F1F"/>
    <w:rsid w:val="000B3682"/>
    <w:rsid w:val="000C3309"/>
    <w:rsid w:val="000C67C4"/>
    <w:rsid w:val="000D0119"/>
    <w:rsid w:val="000D0631"/>
    <w:rsid w:val="000D242C"/>
    <w:rsid w:val="000E4EA0"/>
    <w:rsid w:val="000E584C"/>
    <w:rsid w:val="000E7128"/>
    <w:rsid w:val="000E7284"/>
    <w:rsid w:val="000F5D70"/>
    <w:rsid w:val="001000F1"/>
    <w:rsid w:val="001008B1"/>
    <w:rsid w:val="001009DE"/>
    <w:rsid w:val="00100A98"/>
    <w:rsid w:val="00101FBF"/>
    <w:rsid w:val="0010701A"/>
    <w:rsid w:val="00107C97"/>
    <w:rsid w:val="00111A37"/>
    <w:rsid w:val="001142C0"/>
    <w:rsid w:val="00121494"/>
    <w:rsid w:val="00125209"/>
    <w:rsid w:val="00127805"/>
    <w:rsid w:val="001329BF"/>
    <w:rsid w:val="0013499D"/>
    <w:rsid w:val="001359C1"/>
    <w:rsid w:val="00135D36"/>
    <w:rsid w:val="00141836"/>
    <w:rsid w:val="00146A0A"/>
    <w:rsid w:val="00147834"/>
    <w:rsid w:val="00152B43"/>
    <w:rsid w:val="0015610C"/>
    <w:rsid w:val="001623EB"/>
    <w:rsid w:val="00166B99"/>
    <w:rsid w:val="00170D8F"/>
    <w:rsid w:val="00172FFB"/>
    <w:rsid w:val="00173D8E"/>
    <w:rsid w:val="001740BC"/>
    <w:rsid w:val="00174EBB"/>
    <w:rsid w:val="00176536"/>
    <w:rsid w:val="001800CC"/>
    <w:rsid w:val="00183013"/>
    <w:rsid w:val="00195A97"/>
    <w:rsid w:val="001A12F3"/>
    <w:rsid w:val="001A4241"/>
    <w:rsid w:val="001B0E3F"/>
    <w:rsid w:val="001B31EE"/>
    <w:rsid w:val="001B6625"/>
    <w:rsid w:val="001B6F5B"/>
    <w:rsid w:val="001C4E3F"/>
    <w:rsid w:val="001C68F3"/>
    <w:rsid w:val="001D4366"/>
    <w:rsid w:val="001D4445"/>
    <w:rsid w:val="001D7E87"/>
    <w:rsid w:val="001E08F2"/>
    <w:rsid w:val="001E4739"/>
    <w:rsid w:val="001F0522"/>
    <w:rsid w:val="001F6558"/>
    <w:rsid w:val="001F7FE8"/>
    <w:rsid w:val="00200244"/>
    <w:rsid w:val="00200865"/>
    <w:rsid w:val="00211D2E"/>
    <w:rsid w:val="00212E00"/>
    <w:rsid w:val="00221617"/>
    <w:rsid w:val="00222030"/>
    <w:rsid w:val="00224159"/>
    <w:rsid w:val="002245C1"/>
    <w:rsid w:val="002268C7"/>
    <w:rsid w:val="002269C5"/>
    <w:rsid w:val="00230E38"/>
    <w:rsid w:val="0023154F"/>
    <w:rsid w:val="00232571"/>
    <w:rsid w:val="002327D3"/>
    <w:rsid w:val="00236154"/>
    <w:rsid w:val="00237466"/>
    <w:rsid w:val="0024585E"/>
    <w:rsid w:val="002466ED"/>
    <w:rsid w:val="00253619"/>
    <w:rsid w:val="00253E26"/>
    <w:rsid w:val="00254A6F"/>
    <w:rsid w:val="00255DE8"/>
    <w:rsid w:val="00267B89"/>
    <w:rsid w:val="00270CC9"/>
    <w:rsid w:val="002807FE"/>
    <w:rsid w:val="0028484D"/>
    <w:rsid w:val="00285B0A"/>
    <w:rsid w:val="002942A5"/>
    <w:rsid w:val="002A47EA"/>
    <w:rsid w:val="002B0E6F"/>
    <w:rsid w:val="002B7FE1"/>
    <w:rsid w:val="002C30C4"/>
    <w:rsid w:val="002D1BC5"/>
    <w:rsid w:val="002D213D"/>
    <w:rsid w:val="002E6225"/>
    <w:rsid w:val="002F170F"/>
    <w:rsid w:val="002F3F7D"/>
    <w:rsid w:val="0030123B"/>
    <w:rsid w:val="00301DDD"/>
    <w:rsid w:val="00315981"/>
    <w:rsid w:val="003241EB"/>
    <w:rsid w:val="003259C7"/>
    <w:rsid w:val="0032773F"/>
    <w:rsid w:val="003306EA"/>
    <w:rsid w:val="00333A76"/>
    <w:rsid w:val="00337004"/>
    <w:rsid w:val="00341D54"/>
    <w:rsid w:val="00351547"/>
    <w:rsid w:val="00354911"/>
    <w:rsid w:val="00357226"/>
    <w:rsid w:val="00366C4C"/>
    <w:rsid w:val="00371CA2"/>
    <w:rsid w:val="00372199"/>
    <w:rsid w:val="00373026"/>
    <w:rsid w:val="00375F54"/>
    <w:rsid w:val="00377723"/>
    <w:rsid w:val="0038038F"/>
    <w:rsid w:val="003904C8"/>
    <w:rsid w:val="00392E37"/>
    <w:rsid w:val="003A268E"/>
    <w:rsid w:val="003A6707"/>
    <w:rsid w:val="003B0118"/>
    <w:rsid w:val="003B11D8"/>
    <w:rsid w:val="003B20D1"/>
    <w:rsid w:val="003B2D9D"/>
    <w:rsid w:val="003B3476"/>
    <w:rsid w:val="003B4BEB"/>
    <w:rsid w:val="003B6ED5"/>
    <w:rsid w:val="003D748D"/>
    <w:rsid w:val="003E0323"/>
    <w:rsid w:val="003E1265"/>
    <w:rsid w:val="003E3D9B"/>
    <w:rsid w:val="003E4097"/>
    <w:rsid w:val="003E6EF4"/>
    <w:rsid w:val="003F004E"/>
    <w:rsid w:val="003F0A98"/>
    <w:rsid w:val="003F4BA7"/>
    <w:rsid w:val="003F4E0B"/>
    <w:rsid w:val="003F6DD7"/>
    <w:rsid w:val="003F7A0C"/>
    <w:rsid w:val="00410668"/>
    <w:rsid w:val="004129CC"/>
    <w:rsid w:val="00421D9E"/>
    <w:rsid w:val="004273E7"/>
    <w:rsid w:val="00434547"/>
    <w:rsid w:val="004423E6"/>
    <w:rsid w:val="004501DD"/>
    <w:rsid w:val="00461281"/>
    <w:rsid w:val="004623DA"/>
    <w:rsid w:val="0046257C"/>
    <w:rsid w:val="00463452"/>
    <w:rsid w:val="004649F8"/>
    <w:rsid w:val="00471A94"/>
    <w:rsid w:val="00481485"/>
    <w:rsid w:val="00485026"/>
    <w:rsid w:val="004863E7"/>
    <w:rsid w:val="00486D7D"/>
    <w:rsid w:val="00490978"/>
    <w:rsid w:val="0049279C"/>
    <w:rsid w:val="00494BBB"/>
    <w:rsid w:val="00495600"/>
    <w:rsid w:val="004A0D2E"/>
    <w:rsid w:val="004A2E91"/>
    <w:rsid w:val="004B1129"/>
    <w:rsid w:val="004B1402"/>
    <w:rsid w:val="004C5B0C"/>
    <w:rsid w:val="004C7D5A"/>
    <w:rsid w:val="004E24DA"/>
    <w:rsid w:val="004E4269"/>
    <w:rsid w:val="004F1968"/>
    <w:rsid w:val="004F5DE9"/>
    <w:rsid w:val="005018BA"/>
    <w:rsid w:val="00503C46"/>
    <w:rsid w:val="005049BC"/>
    <w:rsid w:val="00506E27"/>
    <w:rsid w:val="0050714C"/>
    <w:rsid w:val="00510B75"/>
    <w:rsid w:val="00517D48"/>
    <w:rsid w:val="00520F2F"/>
    <w:rsid w:val="005225DB"/>
    <w:rsid w:val="0054056E"/>
    <w:rsid w:val="0054167B"/>
    <w:rsid w:val="0055230B"/>
    <w:rsid w:val="0055505B"/>
    <w:rsid w:val="0056386A"/>
    <w:rsid w:val="00567663"/>
    <w:rsid w:val="00567700"/>
    <w:rsid w:val="00570034"/>
    <w:rsid w:val="005708B2"/>
    <w:rsid w:val="00575A3F"/>
    <w:rsid w:val="00581B40"/>
    <w:rsid w:val="0058264B"/>
    <w:rsid w:val="005934B2"/>
    <w:rsid w:val="00595B2C"/>
    <w:rsid w:val="005963DB"/>
    <w:rsid w:val="005A2D66"/>
    <w:rsid w:val="005B1AFD"/>
    <w:rsid w:val="005C613B"/>
    <w:rsid w:val="005E03C7"/>
    <w:rsid w:val="005E0D2B"/>
    <w:rsid w:val="005E1034"/>
    <w:rsid w:val="005F3CD5"/>
    <w:rsid w:val="005F6D2D"/>
    <w:rsid w:val="00605CBC"/>
    <w:rsid w:val="006062BF"/>
    <w:rsid w:val="00615244"/>
    <w:rsid w:val="00617123"/>
    <w:rsid w:val="0062591A"/>
    <w:rsid w:val="00630AC1"/>
    <w:rsid w:val="006362A1"/>
    <w:rsid w:val="006403B5"/>
    <w:rsid w:val="006441CD"/>
    <w:rsid w:val="00644B83"/>
    <w:rsid w:val="0065180C"/>
    <w:rsid w:val="00654577"/>
    <w:rsid w:val="00654F2F"/>
    <w:rsid w:val="0065664E"/>
    <w:rsid w:val="00656B78"/>
    <w:rsid w:val="006638A1"/>
    <w:rsid w:val="00682CF3"/>
    <w:rsid w:val="00683D35"/>
    <w:rsid w:val="006A16E5"/>
    <w:rsid w:val="006B3F5A"/>
    <w:rsid w:val="006B5265"/>
    <w:rsid w:val="006B6D3C"/>
    <w:rsid w:val="006C0EEA"/>
    <w:rsid w:val="006C3543"/>
    <w:rsid w:val="006D54E7"/>
    <w:rsid w:val="006E0C34"/>
    <w:rsid w:val="007003BA"/>
    <w:rsid w:val="007008BE"/>
    <w:rsid w:val="0070241A"/>
    <w:rsid w:val="00702F3F"/>
    <w:rsid w:val="0071712C"/>
    <w:rsid w:val="00721691"/>
    <w:rsid w:val="00731A9F"/>
    <w:rsid w:val="007351DF"/>
    <w:rsid w:val="007378B1"/>
    <w:rsid w:val="007402B7"/>
    <w:rsid w:val="00741121"/>
    <w:rsid w:val="007424AE"/>
    <w:rsid w:val="00747F8A"/>
    <w:rsid w:val="00753DAB"/>
    <w:rsid w:val="00761D88"/>
    <w:rsid w:val="00773C83"/>
    <w:rsid w:val="00782280"/>
    <w:rsid w:val="007836D9"/>
    <w:rsid w:val="007863CF"/>
    <w:rsid w:val="00790839"/>
    <w:rsid w:val="007969EA"/>
    <w:rsid w:val="007A2B2A"/>
    <w:rsid w:val="007A3305"/>
    <w:rsid w:val="007A6CE3"/>
    <w:rsid w:val="007B018F"/>
    <w:rsid w:val="007B3991"/>
    <w:rsid w:val="007B56C5"/>
    <w:rsid w:val="007C2FCD"/>
    <w:rsid w:val="007C5F55"/>
    <w:rsid w:val="007E4579"/>
    <w:rsid w:val="007F2D28"/>
    <w:rsid w:val="007F3337"/>
    <w:rsid w:val="007F788F"/>
    <w:rsid w:val="007F7A78"/>
    <w:rsid w:val="00802A7E"/>
    <w:rsid w:val="00802DCD"/>
    <w:rsid w:val="00804624"/>
    <w:rsid w:val="00811E49"/>
    <w:rsid w:val="00823211"/>
    <w:rsid w:val="00832587"/>
    <w:rsid w:val="00834150"/>
    <w:rsid w:val="00835DAE"/>
    <w:rsid w:val="00840A71"/>
    <w:rsid w:val="00843EA2"/>
    <w:rsid w:val="008502C4"/>
    <w:rsid w:val="00855FE8"/>
    <w:rsid w:val="0085767D"/>
    <w:rsid w:val="008641E7"/>
    <w:rsid w:val="00865CE3"/>
    <w:rsid w:val="00867682"/>
    <w:rsid w:val="0087078B"/>
    <w:rsid w:val="008750E6"/>
    <w:rsid w:val="008824D5"/>
    <w:rsid w:val="00893631"/>
    <w:rsid w:val="00893914"/>
    <w:rsid w:val="00896656"/>
    <w:rsid w:val="00897FC3"/>
    <w:rsid w:val="008A4793"/>
    <w:rsid w:val="008B167D"/>
    <w:rsid w:val="008B214F"/>
    <w:rsid w:val="008B42FC"/>
    <w:rsid w:val="008D0E8E"/>
    <w:rsid w:val="008E0EE8"/>
    <w:rsid w:val="008E1A38"/>
    <w:rsid w:val="008E5A86"/>
    <w:rsid w:val="008F5AA5"/>
    <w:rsid w:val="00907E34"/>
    <w:rsid w:val="00910526"/>
    <w:rsid w:val="00915BBF"/>
    <w:rsid w:val="00923FFF"/>
    <w:rsid w:val="009245D7"/>
    <w:rsid w:val="00927E5C"/>
    <w:rsid w:val="00930A5A"/>
    <w:rsid w:val="0093623B"/>
    <w:rsid w:val="009439D3"/>
    <w:rsid w:val="009561B3"/>
    <w:rsid w:val="0096316C"/>
    <w:rsid w:val="00967386"/>
    <w:rsid w:val="00967E80"/>
    <w:rsid w:val="00971A6B"/>
    <w:rsid w:val="00971C25"/>
    <w:rsid w:val="00974343"/>
    <w:rsid w:val="00977588"/>
    <w:rsid w:val="0098305F"/>
    <w:rsid w:val="0099009F"/>
    <w:rsid w:val="00992854"/>
    <w:rsid w:val="00994CFA"/>
    <w:rsid w:val="009A7355"/>
    <w:rsid w:val="009B7984"/>
    <w:rsid w:val="009C0A8B"/>
    <w:rsid w:val="009C3275"/>
    <w:rsid w:val="009C4F40"/>
    <w:rsid w:val="009C4FF4"/>
    <w:rsid w:val="009D2E3F"/>
    <w:rsid w:val="009D7456"/>
    <w:rsid w:val="009E18EC"/>
    <w:rsid w:val="009E555E"/>
    <w:rsid w:val="009E5864"/>
    <w:rsid w:val="009E6974"/>
    <w:rsid w:val="009F1B3E"/>
    <w:rsid w:val="009F6F60"/>
    <w:rsid w:val="00A035ED"/>
    <w:rsid w:val="00A04381"/>
    <w:rsid w:val="00A10BD9"/>
    <w:rsid w:val="00A13CDF"/>
    <w:rsid w:val="00A15F20"/>
    <w:rsid w:val="00A17652"/>
    <w:rsid w:val="00A22844"/>
    <w:rsid w:val="00A26B4A"/>
    <w:rsid w:val="00A32CD2"/>
    <w:rsid w:val="00A40553"/>
    <w:rsid w:val="00A40634"/>
    <w:rsid w:val="00A454A7"/>
    <w:rsid w:val="00A5084E"/>
    <w:rsid w:val="00A55CC4"/>
    <w:rsid w:val="00A6079D"/>
    <w:rsid w:val="00A60F10"/>
    <w:rsid w:val="00A62976"/>
    <w:rsid w:val="00A72397"/>
    <w:rsid w:val="00A7344E"/>
    <w:rsid w:val="00A769B8"/>
    <w:rsid w:val="00A8044A"/>
    <w:rsid w:val="00A81608"/>
    <w:rsid w:val="00A81876"/>
    <w:rsid w:val="00A82714"/>
    <w:rsid w:val="00A917AD"/>
    <w:rsid w:val="00A92156"/>
    <w:rsid w:val="00AA3458"/>
    <w:rsid w:val="00AA391B"/>
    <w:rsid w:val="00AA3ECB"/>
    <w:rsid w:val="00AB0DAB"/>
    <w:rsid w:val="00AB78D7"/>
    <w:rsid w:val="00AC00C9"/>
    <w:rsid w:val="00AC177B"/>
    <w:rsid w:val="00AC2B2C"/>
    <w:rsid w:val="00AC5827"/>
    <w:rsid w:val="00AC756E"/>
    <w:rsid w:val="00AD1878"/>
    <w:rsid w:val="00AE2A24"/>
    <w:rsid w:val="00AE4FF2"/>
    <w:rsid w:val="00AE6364"/>
    <w:rsid w:val="00AE6BF6"/>
    <w:rsid w:val="00AF23D1"/>
    <w:rsid w:val="00AF58A5"/>
    <w:rsid w:val="00B017CC"/>
    <w:rsid w:val="00B02BAE"/>
    <w:rsid w:val="00B05999"/>
    <w:rsid w:val="00B1399C"/>
    <w:rsid w:val="00B17D05"/>
    <w:rsid w:val="00B26589"/>
    <w:rsid w:val="00B3470F"/>
    <w:rsid w:val="00B36DD2"/>
    <w:rsid w:val="00B40AE7"/>
    <w:rsid w:val="00B4449E"/>
    <w:rsid w:val="00B71603"/>
    <w:rsid w:val="00B76054"/>
    <w:rsid w:val="00B77196"/>
    <w:rsid w:val="00B77BD8"/>
    <w:rsid w:val="00B8535C"/>
    <w:rsid w:val="00B872EB"/>
    <w:rsid w:val="00B92456"/>
    <w:rsid w:val="00B948E6"/>
    <w:rsid w:val="00BA16BB"/>
    <w:rsid w:val="00BA36DE"/>
    <w:rsid w:val="00BB32D9"/>
    <w:rsid w:val="00BB431B"/>
    <w:rsid w:val="00BC28DE"/>
    <w:rsid w:val="00BC486D"/>
    <w:rsid w:val="00BC5C73"/>
    <w:rsid w:val="00BE0101"/>
    <w:rsid w:val="00BE17B9"/>
    <w:rsid w:val="00C12821"/>
    <w:rsid w:val="00C17CAD"/>
    <w:rsid w:val="00C255CC"/>
    <w:rsid w:val="00C25F1C"/>
    <w:rsid w:val="00C27F65"/>
    <w:rsid w:val="00C318AA"/>
    <w:rsid w:val="00C41603"/>
    <w:rsid w:val="00C52ADB"/>
    <w:rsid w:val="00C56378"/>
    <w:rsid w:val="00C564C8"/>
    <w:rsid w:val="00C56962"/>
    <w:rsid w:val="00C57BAB"/>
    <w:rsid w:val="00C61773"/>
    <w:rsid w:val="00C620FE"/>
    <w:rsid w:val="00C630F0"/>
    <w:rsid w:val="00C652F7"/>
    <w:rsid w:val="00C739FA"/>
    <w:rsid w:val="00C7421A"/>
    <w:rsid w:val="00C834AB"/>
    <w:rsid w:val="00C83BEB"/>
    <w:rsid w:val="00C842AD"/>
    <w:rsid w:val="00C84A47"/>
    <w:rsid w:val="00C87AFC"/>
    <w:rsid w:val="00C90C40"/>
    <w:rsid w:val="00C963C1"/>
    <w:rsid w:val="00CA0147"/>
    <w:rsid w:val="00CA19B3"/>
    <w:rsid w:val="00CB0FD5"/>
    <w:rsid w:val="00CB68F4"/>
    <w:rsid w:val="00CC5F1C"/>
    <w:rsid w:val="00CD3A36"/>
    <w:rsid w:val="00CD77F6"/>
    <w:rsid w:val="00CE0AA5"/>
    <w:rsid w:val="00CE1AFB"/>
    <w:rsid w:val="00CE52D8"/>
    <w:rsid w:val="00CE6237"/>
    <w:rsid w:val="00CE76EF"/>
    <w:rsid w:val="00CF1739"/>
    <w:rsid w:val="00CF2A4E"/>
    <w:rsid w:val="00CF4A5F"/>
    <w:rsid w:val="00CF6393"/>
    <w:rsid w:val="00D010DA"/>
    <w:rsid w:val="00D016A7"/>
    <w:rsid w:val="00D0255D"/>
    <w:rsid w:val="00D03328"/>
    <w:rsid w:val="00D03817"/>
    <w:rsid w:val="00D03AE2"/>
    <w:rsid w:val="00D14E0A"/>
    <w:rsid w:val="00D16B26"/>
    <w:rsid w:val="00D21BC1"/>
    <w:rsid w:val="00D235FB"/>
    <w:rsid w:val="00D33650"/>
    <w:rsid w:val="00D370C9"/>
    <w:rsid w:val="00D4032B"/>
    <w:rsid w:val="00D4275F"/>
    <w:rsid w:val="00D56103"/>
    <w:rsid w:val="00D576A1"/>
    <w:rsid w:val="00D6640E"/>
    <w:rsid w:val="00D66D08"/>
    <w:rsid w:val="00D70BBE"/>
    <w:rsid w:val="00D71A91"/>
    <w:rsid w:val="00D76B49"/>
    <w:rsid w:val="00D84335"/>
    <w:rsid w:val="00D84CDC"/>
    <w:rsid w:val="00D92501"/>
    <w:rsid w:val="00D97A4E"/>
    <w:rsid w:val="00DA701F"/>
    <w:rsid w:val="00DB0480"/>
    <w:rsid w:val="00DB2971"/>
    <w:rsid w:val="00DB658D"/>
    <w:rsid w:val="00DC107A"/>
    <w:rsid w:val="00DC6BB0"/>
    <w:rsid w:val="00DC6E6B"/>
    <w:rsid w:val="00DD2653"/>
    <w:rsid w:val="00DD288B"/>
    <w:rsid w:val="00DD44FB"/>
    <w:rsid w:val="00DD6B50"/>
    <w:rsid w:val="00DE2794"/>
    <w:rsid w:val="00DE30B5"/>
    <w:rsid w:val="00DE4CF9"/>
    <w:rsid w:val="00DE6806"/>
    <w:rsid w:val="00DE683C"/>
    <w:rsid w:val="00DF0084"/>
    <w:rsid w:val="00DF3639"/>
    <w:rsid w:val="00DF3F42"/>
    <w:rsid w:val="00DF67CC"/>
    <w:rsid w:val="00E02596"/>
    <w:rsid w:val="00E03F93"/>
    <w:rsid w:val="00E05571"/>
    <w:rsid w:val="00E130AB"/>
    <w:rsid w:val="00E1728C"/>
    <w:rsid w:val="00E226D0"/>
    <w:rsid w:val="00E40695"/>
    <w:rsid w:val="00E47E2D"/>
    <w:rsid w:val="00E51C2F"/>
    <w:rsid w:val="00E53D55"/>
    <w:rsid w:val="00E54BA5"/>
    <w:rsid w:val="00E62DAA"/>
    <w:rsid w:val="00E64462"/>
    <w:rsid w:val="00E67E95"/>
    <w:rsid w:val="00E71F49"/>
    <w:rsid w:val="00E735A6"/>
    <w:rsid w:val="00E748D8"/>
    <w:rsid w:val="00E90E3E"/>
    <w:rsid w:val="00E973F5"/>
    <w:rsid w:val="00EA5873"/>
    <w:rsid w:val="00EB04C6"/>
    <w:rsid w:val="00EB2DF2"/>
    <w:rsid w:val="00EB35B4"/>
    <w:rsid w:val="00EB653F"/>
    <w:rsid w:val="00EC3D1A"/>
    <w:rsid w:val="00ED3401"/>
    <w:rsid w:val="00ED4DD2"/>
    <w:rsid w:val="00ED51A6"/>
    <w:rsid w:val="00ED792B"/>
    <w:rsid w:val="00EE12A0"/>
    <w:rsid w:val="00F006CC"/>
    <w:rsid w:val="00F02FED"/>
    <w:rsid w:val="00F079D9"/>
    <w:rsid w:val="00F10E16"/>
    <w:rsid w:val="00F153E9"/>
    <w:rsid w:val="00F20365"/>
    <w:rsid w:val="00F20D4A"/>
    <w:rsid w:val="00F3012A"/>
    <w:rsid w:val="00F31A66"/>
    <w:rsid w:val="00F36B17"/>
    <w:rsid w:val="00F41D26"/>
    <w:rsid w:val="00F426BE"/>
    <w:rsid w:val="00F4425D"/>
    <w:rsid w:val="00F507BF"/>
    <w:rsid w:val="00F5504A"/>
    <w:rsid w:val="00F7077E"/>
    <w:rsid w:val="00F70969"/>
    <w:rsid w:val="00F77890"/>
    <w:rsid w:val="00F84D12"/>
    <w:rsid w:val="00F86DE8"/>
    <w:rsid w:val="00F92515"/>
    <w:rsid w:val="00F9511D"/>
    <w:rsid w:val="00F965F7"/>
    <w:rsid w:val="00F9695C"/>
    <w:rsid w:val="00FA60C5"/>
    <w:rsid w:val="00FB3BB7"/>
    <w:rsid w:val="00FB4479"/>
    <w:rsid w:val="00FB6243"/>
    <w:rsid w:val="00FC1D2A"/>
    <w:rsid w:val="00FC251F"/>
    <w:rsid w:val="00FC4AAD"/>
    <w:rsid w:val="00FD1BF3"/>
    <w:rsid w:val="00FD3A71"/>
    <w:rsid w:val="00FD580C"/>
    <w:rsid w:val="00FD6DD7"/>
    <w:rsid w:val="00FE16D9"/>
    <w:rsid w:val="00FE5601"/>
    <w:rsid w:val="00FE5779"/>
    <w:rsid w:val="00FF2303"/>
    <w:rsid w:val="00FF4559"/>
    <w:rsid w:val="00FF472E"/>
    <w:rsid w:val="00FF73AE"/>
    <w:rsid w:val="00FF75AF"/>
    <w:rsid w:val="00FF7F1D"/>
  </w:rsids>
  <m:mathPr>
    <m:mathFont m:val="Cambria Math"/>
    <m:brkBin m:val="before"/>
    <m:brkBinSub m:val="--"/>
    <m:smallFrac m:val="0"/>
    <m:dispDef/>
    <m:lMargin m:val="0"/>
    <m:rMargin m:val="0"/>
    <m:defJc m:val="centerGroup"/>
    <m:wrapIndent m:val="1440"/>
    <m:intLim m:val="subSup"/>
    <m:naryLim m:val="undOvr"/>
  </m:mathPr>
  <w:themeFontLang w:val="fr-FR"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4250D84"/>
  <w15:chartTrackingRefBased/>
  <w15:docId w15:val="{E8EA51D1-AEA1-410F-8430-DE5491C618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2"/>
        <w:szCs w:val="22"/>
        <w:lang w:val="fr-FR" w:eastAsia="zh-CN" w:bidi="ar-SA"/>
        <w14:ligatures w14:val="standardContextual"/>
      </w:rPr>
    </w:rPrDefault>
    <w:pPrDefault>
      <w:pPr>
        <w:spacing w:after="160" w:line="259" w:lineRule="auto"/>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qFormat="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nhideWhenUsed="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061BBD"/>
    <w:pPr>
      <w:tabs>
        <w:tab w:val="left" w:pos="1247"/>
        <w:tab w:val="left" w:pos="1814"/>
        <w:tab w:val="left" w:pos="2381"/>
        <w:tab w:val="left" w:pos="2948"/>
        <w:tab w:val="left" w:pos="3515"/>
      </w:tabs>
      <w:spacing w:after="0" w:line="240" w:lineRule="auto"/>
    </w:pPr>
    <w:rPr>
      <w:rFonts w:ascii="Times New Roman" w:eastAsia="Times New Roman" w:hAnsi="Times New Roman" w:cs="Times New Roman"/>
      <w:kern w:val="0"/>
      <w:sz w:val="20"/>
      <w:szCs w:val="20"/>
      <w:lang w:val="en-GB" w:eastAsia="en-US"/>
      <w14:ligatures w14:val="none"/>
    </w:rPr>
  </w:style>
  <w:style w:type="paragraph" w:styleId="Heading1">
    <w:name w:val="heading 1"/>
    <w:basedOn w:val="Normal"/>
    <w:next w:val="ARNormalnumber"/>
    <w:link w:val="Heading1Char"/>
    <w:qFormat/>
    <w:rsid w:val="00061BBD"/>
    <w:pPr>
      <w:keepNext/>
      <w:numPr>
        <w:numId w:val="2"/>
      </w:numPr>
      <w:spacing w:before="240"/>
      <w:outlineLvl w:val="0"/>
    </w:pPr>
    <w:rPr>
      <w:b/>
      <w:sz w:val="28"/>
    </w:rPr>
  </w:style>
  <w:style w:type="paragraph" w:styleId="Heading2">
    <w:name w:val="heading 2"/>
    <w:aliases w:val="Chpt"/>
    <w:basedOn w:val="Normal"/>
    <w:next w:val="ARNormalnumber"/>
    <w:link w:val="Heading2Char"/>
    <w:qFormat/>
    <w:rsid w:val="00061BBD"/>
    <w:pPr>
      <w:keepNext/>
      <w:numPr>
        <w:ilvl w:val="1"/>
        <w:numId w:val="2"/>
      </w:numPr>
      <w:spacing w:before="240"/>
      <w:outlineLvl w:val="1"/>
    </w:pPr>
    <w:rPr>
      <w:b/>
    </w:rPr>
  </w:style>
  <w:style w:type="paragraph" w:styleId="Heading3">
    <w:name w:val="heading 3"/>
    <w:basedOn w:val="Normal"/>
    <w:next w:val="ARNormalnumber"/>
    <w:link w:val="Heading3Char"/>
    <w:rsid w:val="00061BBD"/>
    <w:pPr>
      <w:numPr>
        <w:ilvl w:val="2"/>
        <w:numId w:val="2"/>
      </w:numPr>
      <w:outlineLvl w:val="2"/>
    </w:pPr>
    <w:rPr>
      <w:b/>
    </w:rPr>
  </w:style>
  <w:style w:type="paragraph" w:styleId="Heading4">
    <w:name w:val="heading 4"/>
    <w:basedOn w:val="Heading3"/>
    <w:next w:val="ARNormalnumber"/>
    <w:link w:val="Heading4Char"/>
    <w:rsid w:val="00061BBD"/>
    <w:pPr>
      <w:keepNext/>
      <w:numPr>
        <w:ilvl w:val="3"/>
      </w:numPr>
      <w:outlineLvl w:val="3"/>
    </w:pPr>
  </w:style>
  <w:style w:type="paragraph" w:styleId="Heading5">
    <w:name w:val="heading 5"/>
    <w:basedOn w:val="Normal"/>
    <w:next w:val="Normal"/>
    <w:link w:val="Heading5Char"/>
    <w:rsid w:val="00061BBD"/>
    <w:pPr>
      <w:keepNext/>
      <w:numPr>
        <w:ilvl w:val="4"/>
        <w:numId w:val="2"/>
      </w:numPr>
      <w:outlineLvl w:val="4"/>
    </w:pPr>
    <w:rPr>
      <w:rFonts w:ascii="Univers" w:hAnsi="Univers"/>
      <w:b/>
    </w:rPr>
  </w:style>
  <w:style w:type="paragraph" w:styleId="Heading6">
    <w:name w:val="heading 6"/>
    <w:basedOn w:val="Normal"/>
    <w:next w:val="Normal"/>
    <w:link w:val="Heading6Char"/>
    <w:rsid w:val="00061BBD"/>
    <w:pPr>
      <w:keepNext/>
      <w:numPr>
        <w:ilvl w:val="5"/>
        <w:numId w:val="2"/>
      </w:numPr>
      <w:outlineLvl w:val="5"/>
    </w:pPr>
    <w:rPr>
      <w:b/>
      <w:bCs/>
    </w:rPr>
  </w:style>
  <w:style w:type="paragraph" w:styleId="Heading7">
    <w:name w:val="heading 7"/>
    <w:basedOn w:val="Normal"/>
    <w:next w:val="Normal"/>
    <w:link w:val="Heading7Char"/>
    <w:rsid w:val="00061BBD"/>
    <w:pPr>
      <w:keepNext/>
      <w:widowControl w:val="0"/>
      <w:numPr>
        <w:ilvl w:val="6"/>
        <w:numId w:val="2"/>
      </w:numPr>
      <w:jc w:val="center"/>
      <w:outlineLvl w:val="6"/>
    </w:pPr>
    <w:rPr>
      <w:snapToGrid w:val="0"/>
      <w:u w:val="single"/>
    </w:rPr>
  </w:style>
  <w:style w:type="paragraph" w:styleId="Heading8">
    <w:name w:val="heading 8"/>
    <w:basedOn w:val="Normal"/>
    <w:next w:val="Normal"/>
    <w:link w:val="Heading8Char"/>
    <w:rsid w:val="00061BBD"/>
    <w:pPr>
      <w:keepNext/>
      <w:widowControl w:val="0"/>
      <w:numPr>
        <w:ilvl w:val="7"/>
        <w:numId w:val="2"/>
      </w:numPr>
      <w:tabs>
        <w:tab w:val="left" w:pos="-1440"/>
        <w:tab w:val="left" w:pos="-720"/>
        <w:tab w:val="num" w:pos="720"/>
      </w:tabs>
      <w:suppressAutoHyphens/>
      <w:jc w:val="center"/>
      <w:outlineLvl w:val="7"/>
    </w:pPr>
    <w:rPr>
      <w:snapToGrid w:val="0"/>
      <w:u w:val="single"/>
    </w:rPr>
  </w:style>
  <w:style w:type="paragraph" w:styleId="Heading9">
    <w:name w:val="heading 9"/>
    <w:basedOn w:val="Normal"/>
    <w:next w:val="Normal"/>
    <w:link w:val="Heading9Char"/>
    <w:rsid w:val="00061BBD"/>
    <w:pPr>
      <w:keepNext/>
      <w:widowControl w:val="0"/>
      <w:numPr>
        <w:ilvl w:val="8"/>
        <w:numId w:val="2"/>
      </w:numPr>
      <w:suppressAutoHyphens/>
      <w:jc w:val="center"/>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link w:val="Heading1"/>
    <w:rsid w:val="00061BBD"/>
    <w:rPr>
      <w:rFonts w:ascii="Times New Roman" w:eastAsia="Times New Roman" w:hAnsi="Times New Roman" w:cs="Times New Roman"/>
      <w:b/>
      <w:kern w:val="0"/>
      <w:sz w:val="28"/>
      <w:szCs w:val="20"/>
      <w:lang w:val="en-GB" w:eastAsia="en-US"/>
      <w14:ligatures w14:val="none"/>
    </w:rPr>
  </w:style>
  <w:style w:type="character" w:customStyle="1" w:styleId="Heading2Char">
    <w:name w:val="Heading 2 Char"/>
    <w:aliases w:val="Chpt Char"/>
    <w:link w:val="Heading2"/>
    <w:rsid w:val="00061BBD"/>
    <w:rPr>
      <w:rFonts w:ascii="Times New Roman" w:eastAsia="Times New Roman" w:hAnsi="Times New Roman" w:cs="Times New Roman"/>
      <w:b/>
      <w:kern w:val="0"/>
      <w:sz w:val="20"/>
      <w:szCs w:val="20"/>
      <w:lang w:val="en-GB" w:eastAsia="en-US"/>
      <w14:ligatures w14:val="none"/>
    </w:rPr>
  </w:style>
  <w:style w:type="character" w:customStyle="1" w:styleId="Heading3Char">
    <w:name w:val="Heading 3 Char"/>
    <w:link w:val="Heading3"/>
    <w:rsid w:val="00061BBD"/>
    <w:rPr>
      <w:rFonts w:ascii="Times New Roman" w:eastAsia="Times New Roman" w:hAnsi="Times New Roman" w:cs="Times New Roman"/>
      <w:b/>
      <w:kern w:val="0"/>
      <w:sz w:val="20"/>
      <w:szCs w:val="20"/>
      <w:lang w:val="en-GB" w:eastAsia="en-US"/>
      <w14:ligatures w14:val="none"/>
    </w:rPr>
  </w:style>
  <w:style w:type="character" w:customStyle="1" w:styleId="Heading4Char">
    <w:name w:val="Heading 4 Char"/>
    <w:link w:val="Heading4"/>
    <w:rsid w:val="00061BBD"/>
    <w:rPr>
      <w:rFonts w:ascii="Times New Roman" w:eastAsia="Times New Roman" w:hAnsi="Times New Roman" w:cs="Times New Roman"/>
      <w:b/>
      <w:kern w:val="0"/>
      <w:sz w:val="20"/>
      <w:szCs w:val="20"/>
      <w:lang w:val="en-GB" w:eastAsia="en-US"/>
      <w14:ligatures w14:val="none"/>
    </w:rPr>
  </w:style>
  <w:style w:type="character" w:customStyle="1" w:styleId="Heading5Char">
    <w:name w:val="Heading 5 Char"/>
    <w:link w:val="Heading5"/>
    <w:rsid w:val="00061BBD"/>
    <w:rPr>
      <w:rFonts w:ascii="Univers" w:eastAsia="Times New Roman" w:hAnsi="Univers" w:cs="Times New Roman"/>
      <w:b/>
      <w:kern w:val="0"/>
      <w:sz w:val="20"/>
      <w:szCs w:val="20"/>
      <w:lang w:val="en-GB" w:eastAsia="en-US"/>
      <w14:ligatures w14:val="none"/>
    </w:rPr>
  </w:style>
  <w:style w:type="character" w:customStyle="1" w:styleId="Heading6Char">
    <w:name w:val="Heading 6 Char"/>
    <w:link w:val="Heading6"/>
    <w:rsid w:val="00061BBD"/>
    <w:rPr>
      <w:rFonts w:ascii="Times New Roman" w:eastAsia="Times New Roman" w:hAnsi="Times New Roman" w:cs="Times New Roman"/>
      <w:b/>
      <w:bCs/>
      <w:kern w:val="0"/>
      <w:sz w:val="20"/>
      <w:szCs w:val="20"/>
      <w:lang w:val="en-GB" w:eastAsia="en-US"/>
      <w14:ligatures w14:val="none"/>
    </w:rPr>
  </w:style>
  <w:style w:type="character" w:customStyle="1" w:styleId="Heading7Char">
    <w:name w:val="Heading 7 Char"/>
    <w:link w:val="Heading7"/>
    <w:rsid w:val="00061BBD"/>
    <w:rPr>
      <w:rFonts w:ascii="Times New Roman" w:eastAsia="Times New Roman" w:hAnsi="Times New Roman" w:cs="Times New Roman"/>
      <w:snapToGrid w:val="0"/>
      <w:kern w:val="0"/>
      <w:sz w:val="20"/>
      <w:szCs w:val="20"/>
      <w:u w:val="single"/>
      <w:lang w:val="en-GB" w:eastAsia="en-US"/>
      <w14:ligatures w14:val="none"/>
    </w:rPr>
  </w:style>
  <w:style w:type="character" w:customStyle="1" w:styleId="Heading8Char">
    <w:name w:val="Heading 8 Char"/>
    <w:link w:val="Heading8"/>
    <w:rsid w:val="00061BBD"/>
    <w:rPr>
      <w:rFonts w:ascii="Times New Roman" w:eastAsia="Times New Roman" w:hAnsi="Times New Roman" w:cs="Times New Roman"/>
      <w:snapToGrid w:val="0"/>
      <w:kern w:val="0"/>
      <w:sz w:val="20"/>
      <w:szCs w:val="20"/>
      <w:u w:val="single"/>
      <w:lang w:val="en-GB" w:eastAsia="en-US"/>
      <w14:ligatures w14:val="none"/>
    </w:rPr>
  </w:style>
  <w:style w:type="character" w:customStyle="1" w:styleId="Heading9Char">
    <w:name w:val="Heading 9 Char"/>
    <w:link w:val="Heading9"/>
    <w:rsid w:val="00061BBD"/>
    <w:rPr>
      <w:rFonts w:ascii="Times New Roman" w:eastAsia="Times New Roman" w:hAnsi="Times New Roman" w:cs="Times New Roman"/>
      <w:snapToGrid w:val="0"/>
      <w:kern w:val="0"/>
      <w:sz w:val="20"/>
      <w:szCs w:val="20"/>
      <w:u w:val="single"/>
      <w:lang w:val="en-GB" w:eastAsia="en-US"/>
      <w14:ligatures w14:val="none"/>
    </w:rPr>
  </w:style>
  <w:style w:type="character" w:styleId="PageNumber">
    <w:name w:val="page number"/>
    <w:semiHidden/>
    <w:rsid w:val="00061BBD"/>
    <w:rPr>
      <w:rFonts w:ascii="Times New Roman" w:hAnsi="Times New Roman"/>
      <w:b/>
      <w:sz w:val="18"/>
      <w:lang w:bidi="ar-SA"/>
    </w:rPr>
  </w:style>
  <w:style w:type="table" w:customStyle="1" w:styleId="Tabledocright">
    <w:name w:val="Table_doc_right"/>
    <w:basedOn w:val="TableNormal"/>
    <w:rsid w:val="00061BBD"/>
    <w:pPr>
      <w:spacing w:before="40" w:after="40" w:line="240" w:lineRule="auto"/>
    </w:pPr>
    <w:rPr>
      <w:rFonts w:ascii="Times New Roman" w:eastAsia="SimSun" w:hAnsi="Times New Roman" w:cs="Times New Roman"/>
      <w:kern w:val="0"/>
      <w:sz w:val="18"/>
      <w:szCs w:val="18"/>
      <w14:ligatures w14:val="none"/>
    </w:rPr>
    <w:tblPr>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trPr>
      <w:jc w:val="right"/>
    </w:trPr>
    <w:tcPr>
      <w:tcMar>
        <w:left w:w="57" w:type="dxa"/>
        <w:right w:w="57" w:type="dxa"/>
      </w:tcMar>
    </w:tcPr>
  </w:style>
  <w:style w:type="paragraph" w:styleId="TOC6">
    <w:name w:val="toc 6"/>
    <w:basedOn w:val="Normal"/>
    <w:next w:val="Normal"/>
    <w:semiHidden/>
    <w:rsid w:val="00061BBD"/>
    <w:pPr>
      <w:ind w:left="1000"/>
    </w:pPr>
    <w:rPr>
      <w:sz w:val="18"/>
      <w:szCs w:val="18"/>
    </w:rPr>
  </w:style>
  <w:style w:type="paragraph" w:styleId="TOC7">
    <w:name w:val="toc 7"/>
    <w:basedOn w:val="Normal"/>
    <w:next w:val="Normal"/>
    <w:autoRedefine/>
    <w:semiHidden/>
    <w:rsid w:val="00061BBD"/>
    <w:pPr>
      <w:ind w:left="1200"/>
    </w:pPr>
    <w:rPr>
      <w:sz w:val="18"/>
      <w:szCs w:val="18"/>
    </w:rPr>
  </w:style>
  <w:style w:type="paragraph" w:styleId="TOC8">
    <w:name w:val="toc 8"/>
    <w:basedOn w:val="Normal"/>
    <w:next w:val="Normal"/>
    <w:autoRedefine/>
    <w:semiHidden/>
    <w:rsid w:val="00061BBD"/>
    <w:pPr>
      <w:ind w:left="1400"/>
    </w:pPr>
    <w:rPr>
      <w:sz w:val="18"/>
      <w:szCs w:val="18"/>
    </w:rPr>
  </w:style>
  <w:style w:type="paragraph" w:styleId="TOC9">
    <w:name w:val="toc 9"/>
    <w:basedOn w:val="Normal"/>
    <w:next w:val="Normal"/>
    <w:autoRedefine/>
    <w:semiHidden/>
    <w:rsid w:val="00061BBD"/>
    <w:pPr>
      <w:ind w:left="1600"/>
    </w:pPr>
    <w:rPr>
      <w:sz w:val="18"/>
      <w:szCs w:val="18"/>
    </w:rPr>
  </w:style>
  <w:style w:type="paragraph" w:customStyle="1" w:styleId="Titlefigure">
    <w:name w:val="Title_figure"/>
    <w:basedOn w:val="Titletable"/>
    <w:next w:val="NormalNonumber"/>
    <w:rsid w:val="00061BBD"/>
    <w:rPr>
      <w:bCs w:val="0"/>
    </w:rPr>
  </w:style>
  <w:style w:type="paragraph" w:styleId="TableofFigures">
    <w:name w:val="table of figures"/>
    <w:basedOn w:val="Normal"/>
    <w:next w:val="Normal"/>
    <w:autoRedefine/>
    <w:semiHidden/>
    <w:rsid w:val="00061BBD"/>
    <w:pPr>
      <w:ind w:left="1814" w:hanging="567"/>
    </w:pPr>
  </w:style>
  <w:style w:type="paragraph" w:customStyle="1" w:styleId="CH1">
    <w:name w:val="CH1"/>
    <w:basedOn w:val="Normal-pool"/>
    <w:next w:val="CH2"/>
    <w:qFormat/>
    <w:rsid w:val="00061BBD"/>
    <w:pPr>
      <w:keepNext/>
      <w:keepLines/>
      <w:tabs>
        <w:tab w:val="clear" w:pos="624"/>
        <w:tab w:val="right" w:pos="851"/>
      </w:tabs>
      <w:suppressAutoHyphens/>
      <w:spacing w:before="240" w:after="120"/>
      <w:ind w:left="1247" w:right="284" w:hanging="1247"/>
    </w:pPr>
    <w:rPr>
      <w:b/>
      <w:sz w:val="28"/>
      <w:szCs w:val="28"/>
    </w:rPr>
  </w:style>
  <w:style w:type="paragraph" w:customStyle="1" w:styleId="CH2">
    <w:name w:val="CH2"/>
    <w:basedOn w:val="Normal-pool"/>
    <w:next w:val="Normalnumber"/>
    <w:link w:val="CH2Char"/>
    <w:qFormat/>
    <w:rsid w:val="00061BBD"/>
    <w:pPr>
      <w:keepNext/>
      <w:keepLines/>
      <w:tabs>
        <w:tab w:val="clear" w:pos="624"/>
        <w:tab w:val="right" w:pos="851"/>
      </w:tabs>
      <w:suppressAutoHyphens/>
      <w:spacing w:before="240" w:after="120"/>
      <w:ind w:left="1247" w:right="284" w:hanging="1247"/>
    </w:pPr>
    <w:rPr>
      <w:b/>
      <w:sz w:val="24"/>
      <w:szCs w:val="24"/>
    </w:rPr>
  </w:style>
  <w:style w:type="paragraph" w:customStyle="1" w:styleId="CH3">
    <w:name w:val="CH3"/>
    <w:basedOn w:val="Normal-pool"/>
    <w:next w:val="Normalnumber"/>
    <w:link w:val="CH3Char"/>
    <w:qFormat/>
    <w:rsid w:val="00061BBD"/>
    <w:pPr>
      <w:keepNext/>
      <w:keepLines/>
      <w:tabs>
        <w:tab w:val="clear" w:pos="624"/>
        <w:tab w:val="right" w:pos="851"/>
      </w:tabs>
      <w:suppressAutoHyphens/>
      <w:spacing w:before="240" w:after="120"/>
      <w:ind w:left="1247" w:right="284" w:hanging="1247"/>
    </w:pPr>
    <w:rPr>
      <w:b/>
    </w:rPr>
  </w:style>
  <w:style w:type="paragraph" w:customStyle="1" w:styleId="CH4">
    <w:name w:val="CH4"/>
    <w:basedOn w:val="Normal-pool"/>
    <w:next w:val="Normalnumber"/>
    <w:rsid w:val="00061BBD"/>
    <w:pPr>
      <w:keepNext/>
      <w:keepLines/>
      <w:tabs>
        <w:tab w:val="clear" w:pos="624"/>
        <w:tab w:val="right" w:pos="851"/>
      </w:tabs>
      <w:suppressAutoHyphens/>
      <w:spacing w:before="120" w:after="120"/>
      <w:ind w:left="1247" w:right="284" w:hanging="1247"/>
    </w:pPr>
    <w:rPr>
      <w:b/>
    </w:rPr>
  </w:style>
  <w:style w:type="table" w:customStyle="1" w:styleId="Footertable">
    <w:name w:val="Footer_table"/>
    <w:basedOn w:val="TableNormal"/>
    <w:semiHidden/>
    <w:rsid w:val="00061BBD"/>
    <w:pPr>
      <w:spacing w:after="0" w:line="240" w:lineRule="auto"/>
    </w:pPr>
    <w:rPr>
      <w:rFonts w:ascii="Arial" w:eastAsia="SimSun" w:hAnsi="Arial" w:cs="Times New Roman"/>
      <w:kern w:val="0"/>
      <w:sz w:val="16"/>
      <w:szCs w:val="20"/>
      <w14:ligatures w14:val="none"/>
    </w:rPr>
    <w:tblPr>
      <w:jc w:val="right"/>
      <w:tblBorders>
        <w:top w:val="double" w:sz="4" w:space="0" w:color="auto"/>
        <w:left w:val="double" w:sz="4" w:space="0" w:color="auto"/>
        <w:bottom w:val="double" w:sz="4" w:space="0" w:color="auto"/>
        <w:right w:val="double" w:sz="4" w:space="0" w:color="auto"/>
      </w:tblBorders>
    </w:tblPr>
    <w:trPr>
      <w:jc w:val="right"/>
    </w:trPr>
    <w:tcPr>
      <w:tcMar>
        <w:top w:w="28" w:type="dxa"/>
        <w:bottom w:w="28" w:type="dxa"/>
      </w:tcMar>
    </w:tcPr>
  </w:style>
  <w:style w:type="paragraph" w:customStyle="1" w:styleId="CH5">
    <w:name w:val="CH5"/>
    <w:basedOn w:val="Normal"/>
    <w:next w:val="Normalnumber"/>
    <w:unhideWhenUsed/>
    <w:rsid w:val="00061BBD"/>
    <w:pPr>
      <w:keepNext/>
      <w:keepLines/>
      <w:tabs>
        <w:tab w:val="right" w:pos="851"/>
        <w:tab w:val="left" w:pos="4082"/>
      </w:tabs>
      <w:suppressAutoHyphens/>
      <w:spacing w:after="120"/>
      <w:ind w:left="1247" w:right="284" w:hanging="1247"/>
    </w:pPr>
    <w:rPr>
      <w:b/>
    </w:rPr>
  </w:style>
  <w:style w:type="paragraph" w:customStyle="1" w:styleId="Footerpool">
    <w:name w:val="Footer_pool"/>
    <w:basedOn w:val="Normal"/>
    <w:next w:val="Normal"/>
    <w:semiHidden/>
    <w:rsid w:val="00061BBD"/>
    <w:pPr>
      <w:tabs>
        <w:tab w:val="left" w:pos="4321"/>
        <w:tab w:val="right" w:pos="8641"/>
      </w:tabs>
      <w:spacing w:before="60" w:after="120"/>
    </w:pPr>
    <w:rPr>
      <w:b/>
      <w:sz w:val="18"/>
    </w:rPr>
  </w:style>
  <w:style w:type="paragraph" w:customStyle="1" w:styleId="Footer-pool">
    <w:name w:val="Footer-pool"/>
    <w:basedOn w:val="Normal"/>
    <w:next w:val="Normal"/>
    <w:rsid w:val="00061BBD"/>
    <w:pPr>
      <w:tabs>
        <w:tab w:val="clear" w:pos="1814"/>
        <w:tab w:val="clear" w:pos="2381"/>
        <w:tab w:val="clear" w:pos="2948"/>
        <w:tab w:val="clear" w:pos="3515"/>
        <w:tab w:val="left" w:pos="624"/>
        <w:tab w:val="left" w:pos="1871"/>
        <w:tab w:val="left" w:pos="2495"/>
        <w:tab w:val="left" w:pos="3119"/>
        <w:tab w:val="left" w:pos="3742"/>
        <w:tab w:val="left" w:pos="4366"/>
        <w:tab w:val="right" w:pos="8641"/>
      </w:tabs>
      <w:spacing w:after="120"/>
    </w:pPr>
    <w:rPr>
      <w:b/>
      <w:sz w:val="18"/>
      <w:lang w:val="en-US"/>
    </w:rPr>
  </w:style>
  <w:style w:type="paragraph" w:customStyle="1" w:styleId="Header-pool">
    <w:name w:val="Header-pool"/>
    <w:basedOn w:val="Normal"/>
    <w:next w:val="Normal"/>
    <w:rsid w:val="00061BBD"/>
    <w:pPr>
      <w:pBdr>
        <w:bottom w:val="single" w:sz="4" w:space="1" w:color="auto"/>
      </w:pBdr>
      <w:tabs>
        <w:tab w:val="clear" w:pos="1814"/>
        <w:tab w:val="clear" w:pos="2381"/>
        <w:tab w:val="clear" w:pos="2948"/>
        <w:tab w:val="clear" w:pos="3515"/>
        <w:tab w:val="left" w:pos="624"/>
        <w:tab w:val="left" w:pos="1871"/>
        <w:tab w:val="left" w:pos="2495"/>
        <w:tab w:val="left" w:pos="3119"/>
        <w:tab w:val="left" w:pos="3742"/>
        <w:tab w:val="left" w:pos="4366"/>
        <w:tab w:val="right" w:pos="9072"/>
      </w:tabs>
      <w:spacing w:after="120"/>
    </w:pPr>
    <w:rPr>
      <w:b/>
      <w:sz w:val="18"/>
      <w:lang w:val="en-US"/>
    </w:rPr>
  </w:style>
  <w:style w:type="paragraph" w:customStyle="1" w:styleId="Normal-pool">
    <w:name w:val="Normal-pool"/>
    <w:link w:val="Normal-poolChar"/>
    <w:qFormat/>
    <w:rsid w:val="00061BBD"/>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lang w:val="en-US" w:eastAsia="en-US"/>
      <w14:ligatures w14:val="none"/>
    </w:rPr>
  </w:style>
  <w:style w:type="character" w:styleId="FootnoteReference">
    <w:name w:val="footnote reference"/>
    <w:aliases w:val="16 Point,Superscript 6 Point,ftref,(Ref. de nota al pie),number,SUPERS,Footnote Reference Superscript,Footnote text,Footnote Text1,Footnote Text2,Footnote reference number,Footnote symbol,note TESI,-E Fußnotenzeichen,stylish,fr,Ref,註腳"/>
    <w:basedOn w:val="DefaultParagraphFont"/>
    <w:link w:val="SUPERSCharCharCharCharCharCharCharChar"/>
    <w:uiPriority w:val="99"/>
    <w:unhideWhenUsed/>
    <w:qFormat/>
    <w:rsid w:val="00061BBD"/>
    <w:rPr>
      <w:vertAlign w:val="superscript"/>
      <w:lang w:bidi="ar-SA"/>
    </w:rPr>
  </w:style>
  <w:style w:type="paragraph" w:styleId="FootnoteText">
    <w:name w:val="footnote text"/>
    <w:aliases w:val="DNV-FT,Geneva 9,Font: Geneva 9,Boston 10,f,footnote3,text,Geneva,92,Font:,Boston,10,FOOTNOTES,fn,single space,Footnote Text Rail EIS,ft,Footnotes,Footnote ak,fn cafc,Footnotes Char Char,Footnote Text Char Char,fn Char Char,93,Char,Car"/>
    <w:basedOn w:val="Normal"/>
    <w:link w:val="FootnoteTextChar"/>
    <w:unhideWhenUsed/>
    <w:qFormat/>
    <w:rsid w:val="00061BBD"/>
    <w:pPr>
      <w:ind w:left="1247"/>
    </w:pPr>
  </w:style>
  <w:style w:type="character" w:customStyle="1" w:styleId="FootnoteTextChar">
    <w:name w:val="Footnote Text Char"/>
    <w:aliases w:val="DNV-FT Char,Geneva 9 Char,Font: Geneva 9 Char,Boston 10 Char,f Char,footnote3 Char,text Char,Geneva Char,92 Char,Font: Char,Boston Char,10 Char,FOOTNOTES Char,fn Char,single space Char,Footnote Text Rail EIS Char,ft Char,fn cafc Char"/>
    <w:basedOn w:val="DefaultParagraphFont"/>
    <w:link w:val="FootnoteText"/>
    <w:qFormat/>
    <w:rsid w:val="00061BBD"/>
    <w:rPr>
      <w:rFonts w:ascii="Times New Roman" w:eastAsia="Times New Roman" w:hAnsi="Times New Roman" w:cs="Times New Roman"/>
      <w:kern w:val="0"/>
      <w:sz w:val="20"/>
      <w:szCs w:val="20"/>
      <w:lang w:val="en-GB" w:eastAsia="en-US" w:bidi="ar-SA"/>
      <w14:ligatures w14:val="none"/>
    </w:rPr>
  </w:style>
  <w:style w:type="table" w:customStyle="1" w:styleId="AATable">
    <w:name w:val="AA_Table"/>
    <w:basedOn w:val="TableNormal"/>
    <w:semiHidden/>
    <w:rsid w:val="00061BBD"/>
    <w:pPr>
      <w:spacing w:after="0" w:line="240" w:lineRule="auto"/>
    </w:pPr>
    <w:rPr>
      <w:rFonts w:ascii="Times New Roman" w:eastAsia="SimSun" w:hAnsi="Times New Roman" w:cs="Times New Roman"/>
      <w:kern w:val="0"/>
      <w:sz w:val="20"/>
      <w:szCs w:val="20"/>
      <w14:ligatures w14:val="none"/>
    </w:rPr>
    <w:tblPr>
      <w:tblStyleRowBandSize w:val="1"/>
      <w:tblStyleColBandSize w:val="1"/>
      <w:jc w:val="right"/>
    </w:tblPr>
    <w:trPr>
      <w:jc w:val="right"/>
    </w:trPr>
    <w:tblStylePr w:type="firstRow">
      <w:pPr>
        <w:wordWrap/>
        <w:spacing w:beforeLines="0" w:before="0" w:beforeAutospacing="0" w:afterLines="0" w:after="0" w:afterAutospacing="0"/>
        <w:contextualSpacing w:val="0"/>
        <w:jc w:val="left"/>
      </w:pPr>
      <w:rPr>
        <w:rFonts w:ascii="Arial" w:hAnsi="Arial"/>
        <w:b/>
        <w:i w:val="0"/>
        <w:caps/>
        <w:smallCaps w:val="0"/>
        <w:color w:val="auto"/>
        <w:sz w:val="27"/>
        <w:szCs w:val="27"/>
      </w:rPr>
    </w:tblStylePr>
    <w:tblStylePr w:type="lastRow">
      <w:pPr>
        <w:wordWrap/>
        <w:spacing w:afterLines="0" w:after="240" w:afterAutospacing="0"/>
        <w:ind w:rightChars="0" w:right="567"/>
      </w:pPr>
      <w:rPr>
        <w:rFonts w:ascii="Arial" w:hAnsi="Arial"/>
        <w:b/>
        <w:sz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sz w:val="20"/>
      </w:rPr>
    </w:tblStylePr>
    <w:tblStylePr w:type="band1Vert">
      <w:rPr>
        <w:rFonts w:ascii="Times New Roman" w:hAnsi="Times New Roman"/>
      </w:rPr>
    </w:tblStylePr>
    <w:tblStylePr w:type="band2Vert">
      <w:pPr>
        <w:wordWrap/>
        <w:spacing w:beforeLines="0" w:before="0" w:beforeAutospacing="0" w:afterLines="0" w:after="0" w:afterAutospacing="0"/>
        <w:contextualSpacing w:val="0"/>
      </w:pPr>
      <w:rPr>
        <w:rFonts w:ascii="Times New Roman" w:hAnsi="Times New Roman"/>
        <w:b/>
        <w:i w:val="0"/>
        <w:color w:val="auto"/>
        <w:sz w:val="20"/>
        <w:szCs w:val="32"/>
      </w:rPr>
    </w:tblStylePr>
    <w:tblStylePr w:type="band1Horz">
      <w:rPr>
        <w:rFonts w:ascii="Times New Roman" w:hAnsi="Times New Roman"/>
        <w:sz w:val="20"/>
      </w:rPr>
      <w:tblPr/>
      <w:tcPr>
        <w:tcBorders>
          <w:bottom w:val="single" w:sz="4" w:space="0" w:color="auto"/>
        </w:tcBorders>
      </w:tcPr>
    </w:tblStylePr>
    <w:tblStylePr w:type="band2Horz">
      <w:rPr>
        <w:rFonts w:ascii="Times New Roman" w:hAnsi="Times New Roman"/>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0" w:beforeAutospacing="0" w:afterLines="0" w:after="0" w:afterAutospacing="0"/>
        <w:contextualSpacing w:val="0"/>
        <w:jc w:val="right"/>
      </w:pPr>
      <w:rPr>
        <w:rFonts w:ascii="Arial" w:hAnsi="Arial"/>
        <w:b/>
        <w:i w:val="0"/>
        <w:color w:val="auto"/>
        <w:sz w:val="64"/>
        <w:szCs w:val="64"/>
      </w:rPr>
    </w:tblStylePr>
    <w:tblStylePr w:type="nwCell">
      <w:rPr>
        <w:rFonts w:ascii="Arial" w:hAnsi="Arial"/>
        <w:b/>
        <w:i w:val="0"/>
        <w:caps/>
        <w:smallCaps w:val="0"/>
        <w:color w:val="auto"/>
        <w:sz w:val="27"/>
        <w:szCs w:val="27"/>
      </w:rPr>
    </w:tblStylePr>
    <w:tblStylePr w:type="seCell">
      <w:pPr>
        <w:wordWrap/>
        <w:spacing w:beforeLines="0" w:before="120" w:beforeAutospacing="0" w:afterLines="0" w:after="120" w:afterAutospacing="0"/>
        <w:ind w:leftChars="0" w:left="0" w:rightChars="0" w:right="0"/>
        <w:contextualSpacing w:val="0"/>
      </w:pPr>
      <w:rPr>
        <w:rFonts w:ascii="Times New Roman" w:hAnsi="Times New Roman"/>
        <w:b w:val="0"/>
        <w:sz w:val="20"/>
      </w:rPr>
    </w:tblStylePr>
    <w:tblStylePr w:type="swCell">
      <w:pPr>
        <w:wordWrap/>
        <w:spacing w:afterLines="0" w:after="360" w:afterAutospacing="0"/>
        <w:ind w:rightChars="0" w:right="0"/>
      </w:pPr>
      <w:rPr>
        <w:rFonts w:ascii="Times New Roman" w:hAnsi="Times New Roman"/>
      </w:rPr>
    </w:tblStylePr>
  </w:style>
  <w:style w:type="paragraph" w:customStyle="1" w:styleId="AATitle">
    <w:name w:val="AA_Title"/>
    <w:basedOn w:val="Normal-pool"/>
    <w:qFormat/>
    <w:rsid w:val="00061BBD"/>
    <w:pPr>
      <w:keepNext/>
      <w:keepLines/>
      <w:suppressAutoHyphens/>
    </w:pPr>
    <w:rPr>
      <w:b/>
    </w:rPr>
  </w:style>
  <w:style w:type="paragraph" w:customStyle="1" w:styleId="AATitle2">
    <w:name w:val="AA_Title2"/>
    <w:basedOn w:val="AATitle"/>
    <w:qFormat/>
    <w:rsid w:val="00061BBD"/>
    <w:pPr>
      <w:keepNext w:val="0"/>
      <w:keepLines w:val="0"/>
      <w:spacing w:before="120" w:after="120"/>
    </w:pPr>
  </w:style>
  <w:style w:type="paragraph" w:customStyle="1" w:styleId="BBTitle">
    <w:name w:val="BB_Title"/>
    <w:basedOn w:val="Normal-pool"/>
    <w:link w:val="BBTitleChar"/>
    <w:qFormat/>
    <w:rsid w:val="00061BBD"/>
    <w:pPr>
      <w:keepNext/>
      <w:keepLines/>
      <w:suppressAutoHyphens/>
      <w:spacing w:before="320" w:after="240"/>
      <w:ind w:left="1247" w:right="567"/>
    </w:pPr>
    <w:rPr>
      <w:b/>
      <w:sz w:val="28"/>
      <w:szCs w:val="28"/>
    </w:rPr>
  </w:style>
  <w:style w:type="paragraph" w:styleId="Footer">
    <w:name w:val="footer"/>
    <w:basedOn w:val="Normal"/>
    <w:link w:val="FooterChar"/>
    <w:uiPriority w:val="99"/>
    <w:rsid w:val="00061BBD"/>
    <w:pPr>
      <w:tabs>
        <w:tab w:val="center" w:pos="4320"/>
        <w:tab w:val="right" w:pos="8640"/>
      </w:tabs>
      <w:spacing w:before="60" w:after="120"/>
    </w:pPr>
    <w:rPr>
      <w:sz w:val="18"/>
    </w:rPr>
  </w:style>
  <w:style w:type="character" w:customStyle="1" w:styleId="FooterChar">
    <w:name w:val="Footer Char"/>
    <w:basedOn w:val="DefaultParagraphFont"/>
    <w:link w:val="Footer"/>
    <w:uiPriority w:val="99"/>
    <w:rsid w:val="00061BBD"/>
    <w:rPr>
      <w:rFonts w:ascii="Times New Roman" w:eastAsia="Times New Roman" w:hAnsi="Times New Roman" w:cs="Times New Roman"/>
      <w:kern w:val="0"/>
      <w:sz w:val="18"/>
      <w:szCs w:val="20"/>
      <w:lang w:val="en-GB" w:eastAsia="en-US" w:bidi="ar-SA"/>
      <w14:ligatures w14:val="none"/>
    </w:rPr>
  </w:style>
  <w:style w:type="paragraph" w:styleId="Header">
    <w:name w:val="header"/>
    <w:basedOn w:val="Normal"/>
    <w:link w:val="HeaderChar"/>
    <w:uiPriority w:val="99"/>
    <w:unhideWhenUsed/>
    <w:rsid w:val="00061BBD"/>
    <w:pPr>
      <w:tabs>
        <w:tab w:val="center" w:pos="4536"/>
        <w:tab w:val="right" w:pos="9072"/>
      </w:tabs>
    </w:pPr>
  </w:style>
  <w:style w:type="character" w:customStyle="1" w:styleId="HeaderChar">
    <w:name w:val="Header Char"/>
    <w:basedOn w:val="DefaultParagraphFont"/>
    <w:link w:val="Header"/>
    <w:uiPriority w:val="99"/>
    <w:rsid w:val="00061BBD"/>
    <w:rPr>
      <w:rFonts w:ascii="Times New Roman" w:eastAsia="Times New Roman" w:hAnsi="Times New Roman" w:cs="Times New Roman"/>
      <w:kern w:val="0"/>
      <w:sz w:val="20"/>
      <w:szCs w:val="20"/>
      <w:lang w:val="en-GB" w:eastAsia="en-US" w:bidi="ar-SA"/>
      <w14:ligatures w14:val="none"/>
    </w:rPr>
  </w:style>
  <w:style w:type="character" w:styleId="Hyperlink">
    <w:name w:val="Hyperlink"/>
    <w:basedOn w:val="DefaultParagraphFont"/>
    <w:uiPriority w:val="99"/>
    <w:unhideWhenUsed/>
    <w:rsid w:val="00061BBD"/>
    <w:rPr>
      <w:color w:val="0000FF"/>
      <w:u w:val="none"/>
      <w:lang w:bidi="ar-SA"/>
    </w:rPr>
  </w:style>
  <w:style w:type="numbering" w:customStyle="1" w:styleId="Normallist">
    <w:name w:val="Normal_list"/>
    <w:basedOn w:val="NoList"/>
    <w:rsid w:val="00061BBD"/>
    <w:pPr>
      <w:numPr>
        <w:numId w:val="1"/>
      </w:numPr>
    </w:pPr>
  </w:style>
  <w:style w:type="paragraph" w:customStyle="1" w:styleId="NormalNonumber">
    <w:name w:val="Normal_No_number"/>
    <w:basedOn w:val="Normal-pool"/>
    <w:link w:val="NormalNonumberChar"/>
    <w:qFormat/>
    <w:rsid w:val="00061BBD"/>
    <w:pPr>
      <w:spacing w:after="120"/>
      <w:ind w:left="1247"/>
    </w:pPr>
  </w:style>
  <w:style w:type="paragraph" w:customStyle="1" w:styleId="Normalnumber">
    <w:name w:val="Normal_number"/>
    <w:basedOn w:val="Normal"/>
    <w:link w:val="NormalnumberChar"/>
    <w:qFormat/>
    <w:rsid w:val="00061BBD"/>
    <w:pPr>
      <w:numPr>
        <w:numId w:val="4"/>
      </w:numPr>
    </w:pPr>
    <w:rPr>
      <w:rFonts w:cs="Simplified Arabic Fixed"/>
    </w:rPr>
  </w:style>
  <w:style w:type="paragraph" w:customStyle="1" w:styleId="Titletable">
    <w:name w:val="Title_table"/>
    <w:basedOn w:val="Normal-pool"/>
    <w:next w:val="NormalNonumber"/>
    <w:rsid w:val="00061BBD"/>
    <w:pPr>
      <w:keepNext/>
      <w:keepLines/>
      <w:suppressAutoHyphens/>
      <w:spacing w:after="60"/>
      <w:ind w:left="1247"/>
    </w:pPr>
    <w:rPr>
      <w:b/>
      <w:bCs/>
    </w:rPr>
  </w:style>
  <w:style w:type="paragraph" w:styleId="TOC1">
    <w:name w:val="toc 1"/>
    <w:basedOn w:val="Normal-pool"/>
    <w:next w:val="Normal-pool"/>
    <w:uiPriority w:val="39"/>
    <w:unhideWhenUsed/>
    <w:rsid w:val="00061BBD"/>
    <w:pPr>
      <w:tabs>
        <w:tab w:val="right" w:leader="dot" w:pos="9486"/>
      </w:tabs>
      <w:spacing w:before="240"/>
      <w:ind w:left="1814" w:hanging="567"/>
    </w:pPr>
    <w:rPr>
      <w:bCs/>
    </w:rPr>
  </w:style>
  <w:style w:type="paragraph" w:styleId="TOC2">
    <w:name w:val="toc 2"/>
    <w:basedOn w:val="Normal-pool"/>
    <w:next w:val="Normal-pool"/>
    <w:uiPriority w:val="39"/>
    <w:unhideWhenUsed/>
    <w:rsid w:val="00061BBD"/>
    <w:pPr>
      <w:tabs>
        <w:tab w:val="right" w:leader="dot" w:pos="9486"/>
      </w:tabs>
      <w:ind w:left="2381" w:hanging="567"/>
    </w:pPr>
  </w:style>
  <w:style w:type="paragraph" w:styleId="TOC3">
    <w:name w:val="toc 3"/>
    <w:basedOn w:val="Normal-pool"/>
    <w:next w:val="Normal-pool"/>
    <w:uiPriority w:val="39"/>
    <w:unhideWhenUsed/>
    <w:rsid w:val="00061BBD"/>
    <w:pPr>
      <w:tabs>
        <w:tab w:val="right" w:leader="dot" w:pos="9486"/>
      </w:tabs>
      <w:ind w:left="2948" w:hanging="567"/>
    </w:pPr>
    <w:rPr>
      <w:iCs/>
    </w:rPr>
  </w:style>
  <w:style w:type="paragraph" w:styleId="TOC4">
    <w:name w:val="toc 4"/>
    <w:basedOn w:val="Normal-pool"/>
    <w:next w:val="Normal-pool"/>
    <w:uiPriority w:val="39"/>
    <w:unhideWhenUsed/>
    <w:rsid w:val="00061BBD"/>
    <w:pPr>
      <w:tabs>
        <w:tab w:val="left" w:pos="1000"/>
        <w:tab w:val="right" w:leader="dot" w:pos="9486"/>
      </w:tabs>
      <w:ind w:left="3515" w:hanging="567"/>
    </w:pPr>
    <w:rPr>
      <w:szCs w:val="18"/>
    </w:rPr>
  </w:style>
  <w:style w:type="paragraph" w:styleId="TOC5">
    <w:name w:val="toc 5"/>
    <w:basedOn w:val="Normal-pool"/>
    <w:next w:val="Normal-pool"/>
    <w:uiPriority w:val="39"/>
    <w:rsid w:val="00061BBD"/>
    <w:pPr>
      <w:ind w:left="800"/>
    </w:pPr>
    <w:rPr>
      <w:sz w:val="18"/>
      <w:szCs w:val="18"/>
    </w:rPr>
  </w:style>
  <w:style w:type="paragraph" w:customStyle="1" w:styleId="ZZAnxheader">
    <w:name w:val="ZZ_Anx_header"/>
    <w:basedOn w:val="Normal-pool"/>
    <w:link w:val="ZZAnxheaderChar"/>
    <w:qFormat/>
    <w:rsid w:val="00061BBD"/>
    <w:rPr>
      <w:b/>
      <w:bCs/>
      <w:sz w:val="28"/>
      <w:szCs w:val="22"/>
    </w:rPr>
  </w:style>
  <w:style w:type="paragraph" w:customStyle="1" w:styleId="ZZAnxtitle">
    <w:name w:val="ZZ_Anx_title"/>
    <w:basedOn w:val="Normal-pool"/>
    <w:link w:val="ZZAnxtitleChar"/>
    <w:qFormat/>
    <w:rsid w:val="00061BBD"/>
    <w:pPr>
      <w:spacing w:before="360" w:after="120"/>
      <w:ind w:left="1247"/>
    </w:pPr>
    <w:rPr>
      <w:b/>
      <w:bCs/>
      <w:sz w:val="28"/>
      <w:szCs w:val="26"/>
    </w:rPr>
  </w:style>
  <w:style w:type="paragraph" w:styleId="NormalWeb">
    <w:name w:val="Normal (Web)"/>
    <w:basedOn w:val="Normal"/>
    <w:uiPriority w:val="99"/>
    <w:unhideWhenUsed/>
    <w:rsid w:val="00061BBD"/>
    <w:pPr>
      <w:spacing w:before="100" w:beforeAutospacing="1" w:after="100" w:afterAutospacing="1"/>
    </w:pPr>
    <w:rPr>
      <w:rFonts w:eastAsiaTheme="minorEastAsia"/>
    </w:rPr>
  </w:style>
  <w:style w:type="paragraph" w:customStyle="1" w:styleId="Normal-pool-Table">
    <w:name w:val="Normal-pool-Table"/>
    <w:basedOn w:val="Normal"/>
    <w:rsid w:val="00061BBD"/>
    <w:pPr>
      <w:tabs>
        <w:tab w:val="left" w:pos="4082"/>
      </w:tabs>
      <w:spacing w:before="40" w:after="40"/>
    </w:pPr>
    <w:rPr>
      <w:sz w:val="18"/>
    </w:rPr>
  </w:style>
  <w:style w:type="paragraph" w:customStyle="1" w:styleId="Footnote-Text">
    <w:name w:val="Footnote-Text"/>
    <w:basedOn w:val="Normal"/>
    <w:rsid w:val="00061BBD"/>
    <w:pPr>
      <w:tabs>
        <w:tab w:val="left" w:pos="4082"/>
      </w:tabs>
      <w:spacing w:before="20" w:after="40"/>
      <w:ind w:left="1247"/>
    </w:pPr>
    <w:rPr>
      <w:sz w:val="18"/>
    </w:rPr>
  </w:style>
  <w:style w:type="character" w:customStyle="1" w:styleId="Normal-poolChar">
    <w:name w:val="Normal-pool Char"/>
    <w:link w:val="Normal-pool"/>
    <w:locked/>
    <w:rsid w:val="00061BBD"/>
    <w:rPr>
      <w:rFonts w:ascii="Times New Roman" w:eastAsia="Times New Roman" w:hAnsi="Times New Roman" w:cs="Times New Roman"/>
      <w:kern w:val="0"/>
      <w:sz w:val="20"/>
      <w:szCs w:val="20"/>
      <w:lang w:val="en-US" w:eastAsia="en-US"/>
      <w14:ligatures w14:val="none"/>
    </w:rPr>
  </w:style>
  <w:style w:type="paragraph" w:customStyle="1" w:styleId="AConvName">
    <w:name w:val="A_ConvName"/>
    <w:basedOn w:val="ARNormal-pool"/>
    <w:next w:val="ARNormal-pool"/>
    <w:rsid w:val="00061BBD"/>
    <w:pPr>
      <w:adjustRightInd w:val="0"/>
      <w:snapToGrid w:val="0"/>
      <w:spacing w:after="240" w:line="580" w:lineRule="exact"/>
      <w:jc w:val="left"/>
    </w:pPr>
    <w:rPr>
      <w:b/>
      <w:bCs/>
      <w:sz w:val="44"/>
      <w:szCs w:val="48"/>
      <w:lang w:val="en-GB"/>
    </w:rPr>
  </w:style>
  <w:style w:type="paragraph" w:customStyle="1" w:styleId="ASymbol">
    <w:name w:val="A_Symbol"/>
    <w:basedOn w:val="Normal-pool"/>
    <w:rsid w:val="00061BBD"/>
    <w:pPr>
      <w:tabs>
        <w:tab w:val="clear" w:pos="624"/>
        <w:tab w:val="clear" w:pos="1247"/>
        <w:tab w:val="right" w:pos="2920"/>
      </w:tabs>
    </w:pPr>
    <w:rPr>
      <w:rFonts w:eastAsia="SimSun"/>
      <w:lang w:val="en-GB"/>
    </w:rPr>
  </w:style>
  <w:style w:type="paragraph" w:customStyle="1" w:styleId="AText">
    <w:name w:val="A_Text"/>
    <w:basedOn w:val="Normal"/>
    <w:rsid w:val="00061BBD"/>
    <w:pPr>
      <w:tabs>
        <w:tab w:val="left" w:pos="4082"/>
      </w:tabs>
      <w:adjustRightInd w:val="0"/>
      <w:snapToGrid w:val="0"/>
      <w:spacing w:before="120"/>
    </w:pPr>
    <w:rPr>
      <w:rFonts w:eastAsia="SimSun"/>
    </w:rPr>
  </w:style>
  <w:style w:type="paragraph" w:customStyle="1" w:styleId="ATwoLetters">
    <w:name w:val="A_TwoLetters"/>
    <w:basedOn w:val="Normal"/>
    <w:next w:val="Normal"/>
    <w:rsid w:val="00061BBD"/>
    <w:pPr>
      <w:adjustRightInd w:val="0"/>
      <w:snapToGrid w:val="0"/>
    </w:pPr>
    <w:rPr>
      <w:rFonts w:ascii="Arial" w:eastAsia="SimSun" w:hAnsi="Arial" w:cs="Arial"/>
      <w:b/>
      <w:caps/>
      <w:sz w:val="64"/>
      <w:szCs w:val="64"/>
    </w:rPr>
  </w:style>
  <w:style w:type="paragraph" w:customStyle="1" w:styleId="AUnitedNations">
    <w:name w:val="A_United_Nations"/>
    <w:basedOn w:val="ARNormal-pool"/>
    <w:next w:val="ARNormal-pool"/>
    <w:rsid w:val="00061BBD"/>
    <w:pPr>
      <w:adjustRightInd w:val="0"/>
      <w:snapToGrid w:val="0"/>
      <w:spacing w:before="80" w:line="480" w:lineRule="exact"/>
    </w:pPr>
    <w:rPr>
      <w:b/>
      <w:bCs/>
      <w:caps/>
      <w:color w:val="000000" w:themeColor="text1"/>
      <w:sz w:val="44"/>
      <w:szCs w:val="44"/>
      <w:lang w:val="en-GB"/>
    </w:rPr>
  </w:style>
  <w:style w:type="paragraph" w:styleId="BalloonText">
    <w:name w:val="Balloon Text"/>
    <w:basedOn w:val="Normal"/>
    <w:link w:val="BalloonTextChar"/>
    <w:unhideWhenUsed/>
    <w:rsid w:val="00061BBD"/>
    <w:rPr>
      <w:rFonts w:ascii="Segoe UI" w:hAnsi="Segoe UI" w:cs="Segoe UI"/>
      <w:sz w:val="18"/>
      <w:szCs w:val="18"/>
    </w:rPr>
  </w:style>
  <w:style w:type="character" w:customStyle="1" w:styleId="BalloonTextChar">
    <w:name w:val="Balloon Text Char"/>
    <w:basedOn w:val="DefaultParagraphFont"/>
    <w:link w:val="BalloonText"/>
    <w:rsid w:val="00061BBD"/>
    <w:rPr>
      <w:rFonts w:ascii="Segoe UI" w:eastAsia="Times New Roman" w:hAnsi="Segoe UI" w:cs="Segoe UI"/>
      <w:kern w:val="0"/>
      <w:sz w:val="18"/>
      <w:szCs w:val="18"/>
      <w:lang w:val="en-GB" w:eastAsia="en-US" w:bidi="ar-SA"/>
      <w14:ligatures w14:val="none"/>
    </w:rPr>
  </w:style>
  <w:style w:type="character" w:styleId="CommentReference">
    <w:name w:val="annotation reference"/>
    <w:basedOn w:val="DefaultParagraphFont"/>
    <w:unhideWhenUsed/>
    <w:rsid w:val="00061BBD"/>
    <w:rPr>
      <w:sz w:val="16"/>
      <w:szCs w:val="16"/>
      <w:lang w:bidi="ar-SA"/>
    </w:rPr>
  </w:style>
  <w:style w:type="paragraph" w:styleId="CommentText">
    <w:name w:val="annotation text"/>
    <w:basedOn w:val="Normal"/>
    <w:link w:val="CommentTextChar"/>
    <w:unhideWhenUsed/>
    <w:rsid w:val="00061BBD"/>
  </w:style>
  <w:style w:type="character" w:customStyle="1" w:styleId="CommentTextChar">
    <w:name w:val="Comment Text Char"/>
    <w:basedOn w:val="DefaultParagraphFont"/>
    <w:link w:val="CommentText"/>
    <w:rsid w:val="00061BBD"/>
    <w:rPr>
      <w:rFonts w:ascii="Times New Roman" w:eastAsia="Times New Roman" w:hAnsi="Times New Roman" w:cs="Times New Roman"/>
      <w:kern w:val="0"/>
      <w:sz w:val="20"/>
      <w:szCs w:val="20"/>
      <w:lang w:val="en-GB" w:eastAsia="en-US" w:bidi="ar-SA"/>
      <w14:ligatures w14:val="none"/>
    </w:rPr>
  </w:style>
  <w:style w:type="paragraph" w:styleId="CommentSubject">
    <w:name w:val="annotation subject"/>
    <w:basedOn w:val="CommentText"/>
    <w:next w:val="CommentText"/>
    <w:link w:val="CommentSubjectChar"/>
    <w:unhideWhenUsed/>
    <w:rsid w:val="00061BBD"/>
    <w:rPr>
      <w:b/>
      <w:bCs/>
    </w:rPr>
  </w:style>
  <w:style w:type="character" w:customStyle="1" w:styleId="CommentSubjectChar">
    <w:name w:val="Comment Subject Char"/>
    <w:basedOn w:val="CommentTextChar"/>
    <w:link w:val="CommentSubject"/>
    <w:rsid w:val="00061BBD"/>
    <w:rPr>
      <w:rFonts w:ascii="Times New Roman" w:eastAsia="Times New Roman" w:hAnsi="Times New Roman" w:cs="Times New Roman"/>
      <w:b/>
      <w:bCs/>
      <w:kern w:val="0"/>
      <w:sz w:val="20"/>
      <w:szCs w:val="20"/>
      <w:lang w:val="en-GB" w:eastAsia="en-US" w:bidi="ar-SA"/>
      <w14:ligatures w14:val="none"/>
    </w:rPr>
  </w:style>
  <w:style w:type="character" w:styleId="FollowedHyperlink">
    <w:name w:val="FollowedHyperlink"/>
    <w:basedOn w:val="DefaultParagraphFont"/>
    <w:uiPriority w:val="99"/>
    <w:unhideWhenUsed/>
    <w:rsid w:val="00061BBD"/>
    <w:rPr>
      <w:color w:val="0000FF"/>
      <w:u w:val="none"/>
      <w:lang w:bidi="ar-SA"/>
    </w:rPr>
  </w:style>
  <w:style w:type="paragraph" w:styleId="ListParagraph">
    <w:name w:val="List Paragraph"/>
    <w:aliases w:val="Unordered List,List Paragraph 2,Dot pt,F5 List Paragraph,List Paragraph1,No Spacing1,List Paragraph Char Char Char,Indicator Text,Numbered Para 1,Bullet 1,List Paragraph12,Bullet Points,MAIN CONTENT,Colorful List - Accent 11"/>
    <w:basedOn w:val="Normal"/>
    <w:link w:val="ListParagraphChar"/>
    <w:uiPriority w:val="34"/>
    <w:qFormat/>
    <w:rsid w:val="00061BBD"/>
    <w:pPr>
      <w:ind w:left="720"/>
      <w:contextualSpacing/>
    </w:pPr>
  </w:style>
  <w:style w:type="paragraph" w:styleId="NoSpacing">
    <w:name w:val="No Spacing"/>
    <w:uiPriority w:val="1"/>
    <w:qFormat/>
    <w:rsid w:val="00061BBD"/>
    <w:pPr>
      <w:spacing w:after="0" w:line="240" w:lineRule="auto"/>
    </w:pPr>
    <w:rPr>
      <w:rFonts w:eastAsiaTheme="minorHAnsi"/>
      <w:kern w:val="0"/>
      <w:lang w:val="en-GB" w:eastAsia="en-US"/>
      <w14:ligatures w14:val="none"/>
    </w:rPr>
  </w:style>
  <w:style w:type="character" w:customStyle="1" w:styleId="NormalnumberChar">
    <w:name w:val="Normal_number Char"/>
    <w:link w:val="Normalnumber"/>
    <w:qFormat/>
    <w:rsid w:val="00061BBD"/>
    <w:rPr>
      <w:rFonts w:ascii="Times New Roman" w:eastAsia="Times New Roman" w:hAnsi="Times New Roman" w:cs="Simplified Arabic Fixed"/>
      <w:kern w:val="0"/>
      <w:sz w:val="20"/>
      <w:szCs w:val="20"/>
      <w:lang w:val="en-GB" w:eastAsia="en-US"/>
      <w14:ligatures w14:val="none"/>
    </w:rPr>
  </w:style>
  <w:style w:type="character" w:styleId="PlaceholderText">
    <w:name w:val="Placeholder Text"/>
    <w:basedOn w:val="DefaultParagraphFont"/>
    <w:uiPriority w:val="99"/>
    <w:semiHidden/>
    <w:rsid w:val="00061BBD"/>
    <w:rPr>
      <w:color w:val="808080"/>
      <w:lang w:bidi="ar-SA"/>
    </w:rPr>
  </w:style>
  <w:style w:type="table" w:styleId="TableGrid">
    <w:name w:val="Table Grid"/>
    <w:basedOn w:val="TableNormal"/>
    <w:rsid w:val="00061BBD"/>
    <w:pPr>
      <w:spacing w:after="0" w:line="240" w:lineRule="auto"/>
    </w:pPr>
    <w:rPr>
      <w:rFonts w:ascii="Times New Roman" w:eastAsia="SimSun" w:hAnsi="Times New Roman" w:cs="Times New Roman"/>
      <w:kern w:val="0"/>
      <w:sz w:val="20"/>
      <w:szCs w:val="2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ALogo">
    <w:name w:val="A_Logo"/>
    <w:basedOn w:val="Normal"/>
    <w:link w:val="ALogoChar"/>
    <w:qFormat/>
    <w:rsid w:val="00061BBD"/>
    <w:pPr>
      <w:tabs>
        <w:tab w:val="left" w:pos="624"/>
        <w:tab w:val="left" w:pos="4082"/>
      </w:tabs>
      <w:spacing w:before="120"/>
    </w:pPr>
    <w:rPr>
      <w:lang w:val="en-US"/>
    </w:rPr>
  </w:style>
  <w:style w:type="character" w:customStyle="1" w:styleId="ALogoChar">
    <w:name w:val="A_Logo Char"/>
    <w:basedOn w:val="DefaultParagraphFont"/>
    <w:link w:val="ALogo"/>
    <w:rsid w:val="00061BBD"/>
    <w:rPr>
      <w:rFonts w:ascii="Times New Roman" w:eastAsia="Times New Roman" w:hAnsi="Times New Roman" w:cs="Times New Roman"/>
      <w:kern w:val="0"/>
      <w:sz w:val="20"/>
      <w:szCs w:val="20"/>
      <w:lang w:val="en-US" w:eastAsia="en-US" w:bidi="ar-SA"/>
      <w14:ligatures w14:val="none"/>
    </w:rPr>
  </w:style>
  <w:style w:type="paragraph" w:customStyle="1" w:styleId="ASpacer">
    <w:name w:val="A_Spacer"/>
    <w:link w:val="ASpacerChar"/>
    <w:qFormat/>
    <w:rsid w:val="00061BBD"/>
    <w:pPr>
      <w:bidi/>
      <w:spacing w:after="0" w:line="240" w:lineRule="auto"/>
    </w:pPr>
    <w:rPr>
      <w:rFonts w:ascii="Times New Roman" w:eastAsia="SimSun" w:hAnsi="Times New Roman" w:cs="Times New Roman"/>
      <w:kern w:val="0"/>
      <w:sz w:val="2"/>
      <w:szCs w:val="2"/>
      <w:lang w:eastAsia="en-US"/>
      <w14:ligatures w14:val="none"/>
    </w:rPr>
  </w:style>
  <w:style w:type="character" w:customStyle="1" w:styleId="ASpacerChar">
    <w:name w:val="A_Spacer Char"/>
    <w:basedOn w:val="Normal-poolChar"/>
    <w:link w:val="ASpacer"/>
    <w:rsid w:val="00061BBD"/>
    <w:rPr>
      <w:rFonts w:ascii="Times New Roman" w:eastAsia="SimSun" w:hAnsi="Times New Roman" w:cs="Times New Roman"/>
      <w:kern w:val="0"/>
      <w:sz w:val="2"/>
      <w:szCs w:val="2"/>
      <w:lang w:val="en-US" w:eastAsia="en-US"/>
      <w14:ligatures w14:val="none"/>
    </w:rPr>
  </w:style>
  <w:style w:type="paragraph" w:customStyle="1" w:styleId="AATitle1">
    <w:name w:val="AA_Title1"/>
    <w:basedOn w:val="Normal-pool"/>
    <w:qFormat/>
    <w:rsid w:val="00061BBD"/>
  </w:style>
  <w:style w:type="character" w:styleId="UnresolvedMention">
    <w:name w:val="Unresolved Mention"/>
    <w:basedOn w:val="DefaultParagraphFont"/>
    <w:uiPriority w:val="99"/>
    <w:semiHidden/>
    <w:rsid w:val="00061BBD"/>
    <w:rPr>
      <w:color w:val="605E5C"/>
      <w:shd w:val="clear" w:color="auto" w:fill="E1DFDD"/>
      <w:lang w:bidi="ar-SA"/>
    </w:rPr>
  </w:style>
  <w:style w:type="paragraph" w:customStyle="1" w:styleId="ANormal">
    <w:name w:val="A_Normal"/>
    <w:basedOn w:val="Normal"/>
    <w:qFormat/>
    <w:rsid w:val="00061BBD"/>
    <w:pPr>
      <w:tabs>
        <w:tab w:val="left" w:pos="4082"/>
      </w:tabs>
    </w:pPr>
  </w:style>
  <w:style w:type="paragraph" w:styleId="Revision">
    <w:name w:val="Revision"/>
    <w:hidden/>
    <w:uiPriority w:val="99"/>
    <w:semiHidden/>
    <w:rsid w:val="00061BBD"/>
    <w:pPr>
      <w:spacing w:after="0" w:line="240" w:lineRule="auto"/>
    </w:pPr>
    <w:rPr>
      <w:rFonts w:ascii="Simplified Arabic" w:eastAsia="Times New Roman" w:hAnsi="Simplified Arabic" w:cs="Simplified Arabic"/>
      <w:noProof/>
      <w:kern w:val="0"/>
      <w:sz w:val="24"/>
      <w:szCs w:val="24"/>
      <w:lang w:val="en-US" w:eastAsia="en-US"/>
      <w14:ligatures w14:val="none"/>
    </w:rPr>
  </w:style>
  <w:style w:type="paragraph" w:styleId="EndnoteText">
    <w:name w:val="endnote text"/>
    <w:basedOn w:val="Normal"/>
    <w:link w:val="EndnoteTextChar"/>
    <w:unhideWhenUsed/>
    <w:rsid w:val="00061BBD"/>
  </w:style>
  <w:style w:type="character" w:customStyle="1" w:styleId="EndnoteTextChar">
    <w:name w:val="Endnote Text Char"/>
    <w:basedOn w:val="DefaultParagraphFont"/>
    <w:link w:val="EndnoteText"/>
    <w:rsid w:val="00061BBD"/>
    <w:rPr>
      <w:rFonts w:ascii="Times New Roman" w:eastAsia="Times New Roman" w:hAnsi="Times New Roman" w:cs="Times New Roman"/>
      <w:kern w:val="0"/>
      <w:sz w:val="20"/>
      <w:szCs w:val="20"/>
      <w:lang w:val="en-GB" w:eastAsia="en-US" w:bidi="ar-SA"/>
      <w14:ligatures w14:val="none"/>
    </w:rPr>
  </w:style>
  <w:style w:type="character" w:styleId="EndnoteReference">
    <w:name w:val="endnote reference"/>
    <w:basedOn w:val="DefaultParagraphFont"/>
    <w:unhideWhenUsed/>
    <w:rsid w:val="00061BBD"/>
    <w:rPr>
      <w:vertAlign w:val="superscript"/>
      <w:lang w:bidi="ar-SA"/>
    </w:rPr>
  </w:style>
  <w:style w:type="paragraph" w:customStyle="1" w:styleId="ARNormal-pool">
    <w:name w:val="AR_Normal-pool"/>
    <w:link w:val="ARNormal-poolChar"/>
    <w:qFormat/>
    <w:rsid w:val="00061BBD"/>
    <w:pPr>
      <w:tabs>
        <w:tab w:val="left" w:pos="1247"/>
        <w:tab w:val="left" w:pos="1871"/>
        <w:tab w:val="left" w:pos="2495"/>
        <w:tab w:val="left" w:pos="3119"/>
        <w:tab w:val="left" w:pos="3742"/>
        <w:tab w:val="left" w:pos="4366"/>
      </w:tabs>
      <w:spacing w:after="0" w:line="240" w:lineRule="auto"/>
      <w:jc w:val="both"/>
    </w:pPr>
    <w:rPr>
      <w:rFonts w:ascii="Simplified Arabic" w:eastAsia="SimSun" w:hAnsi="Simplified Arabic" w:cs="Simplified Arabic"/>
      <w:kern w:val="0"/>
      <w:sz w:val="24"/>
      <w:szCs w:val="24"/>
      <w:lang w:val="ru-RU" w:eastAsia="en-US"/>
      <w14:ligatures w14:val="none"/>
    </w:rPr>
  </w:style>
  <w:style w:type="character" w:customStyle="1" w:styleId="ARNormal-poolChar">
    <w:name w:val="AR_Normal-pool Char"/>
    <w:link w:val="ARNormal-pool"/>
    <w:rsid w:val="00061BBD"/>
    <w:rPr>
      <w:rFonts w:ascii="Simplified Arabic" w:eastAsia="SimSun" w:hAnsi="Simplified Arabic" w:cs="Simplified Arabic"/>
      <w:kern w:val="0"/>
      <w:sz w:val="24"/>
      <w:szCs w:val="24"/>
      <w:lang w:val="ru-RU" w:eastAsia="en-US"/>
      <w14:ligatures w14:val="none"/>
    </w:rPr>
  </w:style>
  <w:style w:type="paragraph" w:customStyle="1" w:styleId="ARAATitle">
    <w:name w:val="AR_AA_Title"/>
    <w:basedOn w:val="ARAATitle1"/>
    <w:qFormat/>
    <w:rsid w:val="00061BBD"/>
    <w:pPr>
      <w:keepNext/>
      <w:keepLines/>
      <w:suppressAutoHyphens/>
      <w:spacing w:line="320" w:lineRule="exact"/>
    </w:pPr>
    <w:rPr>
      <w:bCs/>
    </w:rPr>
  </w:style>
  <w:style w:type="paragraph" w:customStyle="1" w:styleId="ARAATitle2">
    <w:name w:val="AR_AA_Title2"/>
    <w:basedOn w:val="ARAATitle"/>
    <w:qFormat/>
    <w:rsid w:val="00061BBD"/>
    <w:pPr>
      <w:keepNext w:val="0"/>
      <w:keepLines w:val="0"/>
      <w:spacing w:before="120" w:line="360" w:lineRule="exact"/>
    </w:pPr>
  </w:style>
  <w:style w:type="paragraph" w:customStyle="1" w:styleId="ARBBTitle">
    <w:name w:val="AR_BB_Title"/>
    <w:basedOn w:val="ARNormal-pool"/>
    <w:link w:val="ARBBTitleChar"/>
    <w:qFormat/>
    <w:rsid w:val="00061BBD"/>
    <w:pPr>
      <w:keepNext/>
      <w:keepLines/>
      <w:suppressAutoHyphens/>
      <w:spacing w:before="360" w:after="240"/>
      <w:ind w:left="1247" w:right="567"/>
    </w:pPr>
    <w:rPr>
      <w:b/>
      <w:bCs/>
      <w:sz w:val="28"/>
      <w:szCs w:val="28"/>
    </w:rPr>
  </w:style>
  <w:style w:type="character" w:customStyle="1" w:styleId="ARBBTitleChar">
    <w:name w:val="AR_BB_Title Char"/>
    <w:link w:val="ARBBTitle"/>
    <w:rsid w:val="00061BBD"/>
    <w:rPr>
      <w:rFonts w:ascii="Simplified Arabic" w:eastAsia="SimSun" w:hAnsi="Simplified Arabic" w:cs="Simplified Arabic"/>
      <w:b/>
      <w:bCs/>
      <w:kern w:val="0"/>
      <w:sz w:val="28"/>
      <w:szCs w:val="28"/>
      <w:lang w:val="ru-RU" w:eastAsia="en-US"/>
      <w14:ligatures w14:val="none"/>
    </w:rPr>
  </w:style>
  <w:style w:type="paragraph" w:customStyle="1" w:styleId="ARCH1">
    <w:name w:val="AR_CH1"/>
    <w:basedOn w:val="ARNormal-pool"/>
    <w:next w:val="Normal"/>
    <w:qFormat/>
    <w:rsid w:val="00061BBD"/>
    <w:pPr>
      <w:keepNext/>
      <w:keepLines/>
      <w:tabs>
        <w:tab w:val="right" w:pos="851"/>
      </w:tabs>
      <w:suppressAutoHyphens/>
      <w:spacing w:before="240"/>
      <w:ind w:left="1247" w:right="284" w:hanging="1247"/>
    </w:pPr>
    <w:rPr>
      <w:b/>
      <w:bCs/>
      <w:sz w:val="28"/>
      <w:szCs w:val="28"/>
    </w:rPr>
  </w:style>
  <w:style w:type="paragraph" w:customStyle="1" w:styleId="ARCH2">
    <w:name w:val="AR_CH2"/>
    <w:basedOn w:val="ARNormal-pool"/>
    <w:next w:val="Normal"/>
    <w:link w:val="ARCH2Char"/>
    <w:qFormat/>
    <w:rsid w:val="00061BBD"/>
    <w:pPr>
      <w:keepNext/>
      <w:keepLines/>
      <w:tabs>
        <w:tab w:val="right" w:pos="851"/>
      </w:tabs>
      <w:suppressAutoHyphens/>
      <w:bidi/>
      <w:spacing w:before="240"/>
    </w:pPr>
    <w:rPr>
      <w:b/>
      <w:bCs/>
      <w:lang w:val="en-GB"/>
    </w:rPr>
  </w:style>
  <w:style w:type="character" w:customStyle="1" w:styleId="ARCH2Char">
    <w:name w:val="AR_CH2 Char"/>
    <w:link w:val="ARCH2"/>
    <w:locked/>
    <w:rsid w:val="00061BBD"/>
    <w:rPr>
      <w:rFonts w:ascii="Simplified Arabic" w:eastAsia="SimSun" w:hAnsi="Simplified Arabic" w:cs="Simplified Arabic"/>
      <w:b/>
      <w:bCs/>
      <w:kern w:val="0"/>
      <w:sz w:val="24"/>
      <w:szCs w:val="24"/>
      <w:lang w:val="en-GB" w:eastAsia="en-US"/>
      <w14:ligatures w14:val="none"/>
    </w:rPr>
  </w:style>
  <w:style w:type="paragraph" w:customStyle="1" w:styleId="ARCH3">
    <w:name w:val="AR_CH3"/>
    <w:basedOn w:val="ARNormal-pool"/>
    <w:next w:val="Normal"/>
    <w:rsid w:val="00061BBD"/>
    <w:pPr>
      <w:keepNext/>
      <w:keepLines/>
      <w:tabs>
        <w:tab w:val="right" w:pos="851"/>
      </w:tabs>
      <w:suppressAutoHyphens/>
      <w:spacing w:before="240"/>
      <w:ind w:left="1247" w:right="284" w:hanging="1247"/>
    </w:pPr>
    <w:rPr>
      <w:b/>
      <w:bCs/>
      <w:lang w:val="fr-CA"/>
    </w:rPr>
  </w:style>
  <w:style w:type="paragraph" w:customStyle="1" w:styleId="ARCH4">
    <w:name w:val="AR_CH4"/>
    <w:basedOn w:val="ARNormal-pool"/>
    <w:next w:val="Normal"/>
    <w:rsid w:val="00061BBD"/>
    <w:pPr>
      <w:keepNext/>
      <w:keepLines/>
      <w:tabs>
        <w:tab w:val="right" w:pos="851"/>
      </w:tabs>
      <w:suppressAutoHyphens/>
      <w:ind w:left="1247" w:right="284" w:hanging="1247"/>
    </w:pPr>
    <w:rPr>
      <w:rFonts w:ascii="Times New Roman Bold" w:hAnsi="Times New Roman Bold"/>
      <w:b/>
      <w:lang w:val="fr-CA"/>
    </w:rPr>
  </w:style>
  <w:style w:type="paragraph" w:customStyle="1" w:styleId="ARCH5">
    <w:name w:val="AR_CH5"/>
    <w:basedOn w:val="Normal"/>
    <w:next w:val="Normal"/>
    <w:rsid w:val="00061BBD"/>
    <w:pPr>
      <w:keepNext/>
      <w:keepLines/>
      <w:tabs>
        <w:tab w:val="right" w:pos="851"/>
        <w:tab w:val="left" w:pos="4082"/>
      </w:tabs>
      <w:suppressAutoHyphens/>
      <w:ind w:left="1247" w:right="284" w:hanging="1247"/>
    </w:pPr>
    <w:rPr>
      <w:b/>
      <w:lang w:val="fr-CA"/>
    </w:rPr>
  </w:style>
  <w:style w:type="paragraph" w:customStyle="1" w:styleId="ARFooter-pool">
    <w:name w:val="AR_Footer-pool"/>
    <w:basedOn w:val="ARNormal-pool"/>
    <w:next w:val="ARNormal-pool"/>
    <w:qFormat/>
    <w:rsid w:val="00061BBD"/>
    <w:pPr>
      <w:tabs>
        <w:tab w:val="left" w:pos="4321"/>
        <w:tab w:val="right" w:pos="8641"/>
      </w:tabs>
      <w:spacing w:before="60"/>
    </w:pPr>
    <w:rPr>
      <w:rFonts w:ascii="Times New Roman Bold" w:hAnsi="Times New Roman Bold" w:cs="Times New Roman Bold"/>
      <w:b/>
      <w:bCs/>
      <w:sz w:val="18"/>
      <w:szCs w:val="18"/>
    </w:rPr>
  </w:style>
  <w:style w:type="paragraph" w:customStyle="1" w:styleId="ARFootnoteText">
    <w:name w:val="AR_Footnote_Text"/>
    <w:basedOn w:val="ARNormal-pool"/>
    <w:link w:val="ARFootnoteTextChar"/>
    <w:qFormat/>
    <w:rsid w:val="00061BBD"/>
    <w:pPr>
      <w:spacing w:before="20" w:after="40" w:line="240" w:lineRule="exact"/>
      <w:ind w:left="1247"/>
    </w:pPr>
    <w:rPr>
      <w:szCs w:val="20"/>
    </w:rPr>
  </w:style>
  <w:style w:type="character" w:customStyle="1" w:styleId="ARFootnoteTextChar">
    <w:name w:val="AR_Footnote_Text Char"/>
    <w:basedOn w:val="ARNormal-poolChar"/>
    <w:link w:val="ARFootnoteText"/>
    <w:rsid w:val="00061BBD"/>
    <w:rPr>
      <w:rFonts w:ascii="Simplified Arabic" w:eastAsia="SimSun" w:hAnsi="Simplified Arabic" w:cs="Simplified Arabic"/>
      <w:kern w:val="0"/>
      <w:sz w:val="24"/>
      <w:szCs w:val="20"/>
      <w:lang w:val="ru-RU" w:eastAsia="en-US"/>
      <w14:ligatures w14:val="none"/>
    </w:rPr>
  </w:style>
  <w:style w:type="paragraph" w:customStyle="1" w:styleId="ARHeader-pool">
    <w:name w:val="AR_Header-pool"/>
    <w:basedOn w:val="ARNormal-pool"/>
    <w:next w:val="ARNormal-pool"/>
    <w:qFormat/>
    <w:rsid w:val="00061BBD"/>
    <w:pPr>
      <w:pBdr>
        <w:bottom w:val="single" w:sz="4" w:space="1" w:color="auto"/>
      </w:pBdr>
      <w:tabs>
        <w:tab w:val="center" w:pos="4536"/>
        <w:tab w:val="right" w:pos="9072"/>
      </w:tabs>
    </w:pPr>
    <w:rPr>
      <w:rFonts w:ascii="Times New Roman Bold" w:hAnsi="Times New Roman Bold" w:cs="Times New Roman Bold"/>
      <w:b/>
      <w:bCs/>
      <w:sz w:val="18"/>
      <w:szCs w:val="18"/>
    </w:rPr>
  </w:style>
  <w:style w:type="paragraph" w:customStyle="1" w:styleId="ARNormalNonumber">
    <w:name w:val="AR_Normal_No_number"/>
    <w:basedOn w:val="ARNormal-pool"/>
    <w:qFormat/>
    <w:rsid w:val="00061BBD"/>
    <w:pPr>
      <w:ind w:left="1247"/>
    </w:pPr>
  </w:style>
  <w:style w:type="paragraph" w:customStyle="1" w:styleId="ARNormalnumber">
    <w:name w:val="AR_Normal_number"/>
    <w:basedOn w:val="ARNormal-pool"/>
    <w:link w:val="ARNormalnumberChar"/>
    <w:qFormat/>
    <w:rsid w:val="00061BBD"/>
    <w:pPr>
      <w:tabs>
        <w:tab w:val="left" w:pos="624"/>
      </w:tabs>
    </w:pPr>
    <w:rPr>
      <w:rFonts w:eastAsia="Times New Roman"/>
    </w:rPr>
  </w:style>
  <w:style w:type="character" w:customStyle="1" w:styleId="ARNormalnumberChar">
    <w:name w:val="AR_Normal_number Char"/>
    <w:link w:val="ARNormalnumber"/>
    <w:rsid w:val="00061BBD"/>
    <w:rPr>
      <w:rFonts w:ascii="Simplified Arabic" w:eastAsia="Times New Roman" w:hAnsi="Simplified Arabic" w:cs="Simplified Arabic"/>
      <w:kern w:val="0"/>
      <w:sz w:val="24"/>
      <w:szCs w:val="24"/>
      <w:lang w:val="ru-RU" w:eastAsia="en-US"/>
      <w14:ligatures w14:val="none"/>
    </w:rPr>
  </w:style>
  <w:style w:type="paragraph" w:customStyle="1" w:styleId="ARNormal-pool-Table">
    <w:name w:val="AR_Normal-pool-Table"/>
    <w:basedOn w:val="ARNormal-pool"/>
    <w:link w:val="ARNormal-pool-TableChar"/>
    <w:qFormat/>
    <w:rsid w:val="00061BBD"/>
    <w:pPr>
      <w:bidi/>
      <w:spacing w:before="40" w:after="40"/>
      <w:ind w:right="113"/>
      <w:textDirection w:val="tbRlV"/>
    </w:pPr>
  </w:style>
  <w:style w:type="character" w:customStyle="1" w:styleId="ARNormal-pool-TableChar">
    <w:name w:val="AR_Normal-pool-Table Char"/>
    <w:basedOn w:val="ARNormal-poolChar"/>
    <w:link w:val="ARNormal-pool-Table"/>
    <w:rsid w:val="00061BBD"/>
    <w:rPr>
      <w:rFonts w:ascii="Simplified Arabic" w:eastAsia="SimSun" w:hAnsi="Simplified Arabic" w:cs="Simplified Arabic"/>
      <w:kern w:val="0"/>
      <w:sz w:val="24"/>
      <w:szCs w:val="24"/>
      <w:lang w:val="ru-RU" w:eastAsia="en-US"/>
      <w14:ligatures w14:val="none"/>
    </w:rPr>
  </w:style>
  <w:style w:type="paragraph" w:customStyle="1" w:styleId="ARTitletable">
    <w:name w:val="AR_Title_table"/>
    <w:basedOn w:val="ARNormal-pool"/>
    <w:qFormat/>
    <w:rsid w:val="00061BBD"/>
    <w:pPr>
      <w:keepNext/>
      <w:keepLines/>
      <w:suppressAutoHyphens/>
      <w:spacing w:after="60"/>
      <w:ind w:left="1247"/>
    </w:pPr>
    <w:rPr>
      <w:b/>
      <w:bCs/>
    </w:rPr>
  </w:style>
  <w:style w:type="paragraph" w:customStyle="1" w:styleId="ARTitlefigure">
    <w:name w:val="AR_Title_figure"/>
    <w:basedOn w:val="ARTitletable"/>
    <w:next w:val="ARNormalNonumber"/>
    <w:qFormat/>
    <w:rsid w:val="00061BBD"/>
    <w:rPr>
      <w:bCs w:val="0"/>
    </w:rPr>
  </w:style>
  <w:style w:type="paragraph" w:customStyle="1" w:styleId="ARZZAnxheader">
    <w:name w:val="AR_ZZ_Anx_header"/>
    <w:basedOn w:val="ARNormal-pool"/>
    <w:qFormat/>
    <w:rsid w:val="00061BBD"/>
    <w:rPr>
      <w:b/>
      <w:bCs/>
      <w:sz w:val="28"/>
      <w:szCs w:val="22"/>
    </w:rPr>
  </w:style>
  <w:style w:type="paragraph" w:customStyle="1" w:styleId="ARZZAnxtitle">
    <w:name w:val="AR_ZZ_Anx_title"/>
    <w:basedOn w:val="ARNormal-pool"/>
    <w:link w:val="ARZZAnxtitleChar"/>
    <w:qFormat/>
    <w:rsid w:val="00061BBD"/>
    <w:pPr>
      <w:spacing w:before="360"/>
      <w:ind w:left="1247"/>
    </w:pPr>
    <w:rPr>
      <w:b/>
      <w:bCs/>
      <w:sz w:val="28"/>
      <w:szCs w:val="26"/>
    </w:rPr>
  </w:style>
  <w:style w:type="character" w:customStyle="1" w:styleId="ARZZAnxtitleChar">
    <w:name w:val="AR_ZZ_Anx_title Char"/>
    <w:link w:val="ARZZAnxtitle"/>
    <w:rsid w:val="00061BBD"/>
    <w:rPr>
      <w:rFonts w:ascii="Simplified Arabic" w:eastAsia="SimSun" w:hAnsi="Simplified Arabic" w:cs="Simplified Arabic"/>
      <w:b/>
      <w:bCs/>
      <w:kern w:val="0"/>
      <w:sz w:val="28"/>
      <w:szCs w:val="26"/>
      <w:lang w:val="ru-RU" w:eastAsia="en-US"/>
      <w14:ligatures w14:val="none"/>
    </w:rPr>
  </w:style>
  <w:style w:type="paragraph" w:customStyle="1" w:styleId="ARAATitle1">
    <w:name w:val="AR_AA_Title1"/>
    <w:basedOn w:val="ARNormal-pool"/>
    <w:next w:val="ARAATitle2"/>
    <w:qFormat/>
    <w:rsid w:val="00061BBD"/>
    <w:pPr>
      <w:bidi/>
      <w:jc w:val="left"/>
    </w:pPr>
    <w:rPr>
      <w:b/>
    </w:rPr>
  </w:style>
  <w:style w:type="paragraph" w:styleId="ListNumber">
    <w:name w:val="List Number"/>
    <w:basedOn w:val="Normal"/>
    <w:rsid w:val="00061BBD"/>
    <w:pPr>
      <w:numPr>
        <w:numId w:val="3"/>
      </w:numPr>
      <w:tabs>
        <w:tab w:val="clear" w:pos="360"/>
      </w:tabs>
      <w:contextualSpacing/>
    </w:pPr>
  </w:style>
  <w:style w:type="paragraph" w:styleId="Bibliography">
    <w:name w:val="Bibliography"/>
    <w:basedOn w:val="Normal"/>
    <w:next w:val="Normal"/>
    <w:uiPriority w:val="37"/>
    <w:semiHidden/>
    <w:unhideWhenUsed/>
    <w:rsid w:val="00061BBD"/>
  </w:style>
  <w:style w:type="paragraph" w:styleId="BlockText">
    <w:name w:val="Block Text"/>
    <w:basedOn w:val="Normal"/>
    <w:unhideWhenUsed/>
    <w:rsid w:val="00061BBD"/>
    <w:pPr>
      <w:pBdr>
        <w:top w:val="single" w:sz="2" w:space="10" w:color="4472C4" w:themeColor="accent1"/>
        <w:left w:val="single" w:sz="2" w:space="10" w:color="4472C4" w:themeColor="accent1"/>
        <w:bottom w:val="single" w:sz="2" w:space="10" w:color="4472C4" w:themeColor="accent1"/>
        <w:right w:val="single" w:sz="2" w:space="10" w:color="4472C4" w:themeColor="accent1"/>
      </w:pBdr>
      <w:ind w:left="1152" w:right="1152"/>
    </w:pPr>
    <w:rPr>
      <w:rFonts w:asciiTheme="minorHAnsi" w:eastAsiaTheme="minorEastAsia" w:hAnsiTheme="minorHAnsi" w:cstheme="minorBidi"/>
      <w:i/>
      <w:iCs/>
      <w:color w:val="4472C4" w:themeColor="accent1"/>
    </w:rPr>
  </w:style>
  <w:style w:type="paragraph" w:styleId="BodyText">
    <w:name w:val="Body Text"/>
    <w:basedOn w:val="Normal"/>
    <w:link w:val="BodyTextChar"/>
    <w:unhideWhenUsed/>
    <w:qFormat/>
    <w:rsid w:val="00061BBD"/>
  </w:style>
  <w:style w:type="character" w:customStyle="1" w:styleId="BodyTextChar">
    <w:name w:val="Body Text Char"/>
    <w:basedOn w:val="DefaultParagraphFont"/>
    <w:link w:val="BodyText"/>
    <w:rsid w:val="00061BBD"/>
    <w:rPr>
      <w:rFonts w:ascii="Times New Roman" w:eastAsia="Times New Roman" w:hAnsi="Times New Roman" w:cs="Times New Roman"/>
      <w:kern w:val="0"/>
      <w:sz w:val="20"/>
      <w:szCs w:val="20"/>
      <w:lang w:val="en-GB" w:eastAsia="en-US" w:bidi="ar-SA"/>
      <w14:ligatures w14:val="none"/>
    </w:rPr>
  </w:style>
  <w:style w:type="paragraph" w:styleId="BodyText2">
    <w:name w:val="Body Text 2"/>
    <w:basedOn w:val="Normal"/>
    <w:link w:val="BodyText2Char"/>
    <w:unhideWhenUsed/>
    <w:rsid w:val="00061BBD"/>
    <w:pPr>
      <w:spacing w:line="480" w:lineRule="auto"/>
    </w:pPr>
  </w:style>
  <w:style w:type="character" w:customStyle="1" w:styleId="BodyText2Char">
    <w:name w:val="Body Text 2 Char"/>
    <w:basedOn w:val="DefaultParagraphFont"/>
    <w:link w:val="BodyText2"/>
    <w:rsid w:val="00061BBD"/>
    <w:rPr>
      <w:rFonts w:ascii="Times New Roman" w:eastAsia="Times New Roman" w:hAnsi="Times New Roman" w:cs="Times New Roman"/>
      <w:kern w:val="0"/>
      <w:sz w:val="20"/>
      <w:szCs w:val="20"/>
      <w:lang w:val="en-GB" w:eastAsia="en-US" w:bidi="ar-SA"/>
      <w14:ligatures w14:val="none"/>
    </w:rPr>
  </w:style>
  <w:style w:type="paragraph" w:styleId="BodyText3">
    <w:name w:val="Body Text 3"/>
    <w:basedOn w:val="Normal"/>
    <w:link w:val="BodyText3Char"/>
    <w:unhideWhenUsed/>
    <w:rsid w:val="00061BBD"/>
    <w:rPr>
      <w:sz w:val="16"/>
      <w:szCs w:val="16"/>
    </w:rPr>
  </w:style>
  <w:style w:type="character" w:customStyle="1" w:styleId="BodyText3Char">
    <w:name w:val="Body Text 3 Char"/>
    <w:basedOn w:val="DefaultParagraphFont"/>
    <w:link w:val="BodyText3"/>
    <w:rsid w:val="00061BBD"/>
    <w:rPr>
      <w:rFonts w:ascii="Times New Roman" w:eastAsia="Times New Roman" w:hAnsi="Times New Roman" w:cs="Times New Roman"/>
      <w:kern w:val="0"/>
      <w:sz w:val="16"/>
      <w:szCs w:val="16"/>
      <w:lang w:val="en-GB" w:eastAsia="en-US" w:bidi="ar-SA"/>
      <w14:ligatures w14:val="none"/>
    </w:rPr>
  </w:style>
  <w:style w:type="paragraph" w:styleId="BodyTextFirstIndent">
    <w:name w:val="Body Text First Indent"/>
    <w:basedOn w:val="BodyText"/>
    <w:link w:val="BodyTextFirstIndentChar"/>
    <w:unhideWhenUsed/>
    <w:rsid w:val="00061BBD"/>
    <w:pPr>
      <w:ind w:firstLine="360"/>
    </w:pPr>
  </w:style>
  <w:style w:type="character" w:customStyle="1" w:styleId="BodyTextFirstIndentChar">
    <w:name w:val="Body Text First Indent Char"/>
    <w:basedOn w:val="BodyTextChar"/>
    <w:link w:val="BodyTextFirstIndent"/>
    <w:rsid w:val="00061BBD"/>
    <w:rPr>
      <w:rFonts w:ascii="Times New Roman" w:eastAsia="Times New Roman" w:hAnsi="Times New Roman" w:cs="Times New Roman"/>
      <w:kern w:val="0"/>
      <w:sz w:val="20"/>
      <w:szCs w:val="20"/>
      <w:lang w:val="en-GB" w:eastAsia="en-US" w:bidi="ar-SA"/>
      <w14:ligatures w14:val="none"/>
    </w:rPr>
  </w:style>
  <w:style w:type="paragraph" w:styleId="BodyTextIndent">
    <w:name w:val="Body Text Indent"/>
    <w:basedOn w:val="Normal"/>
    <w:link w:val="BodyTextIndentChar"/>
    <w:unhideWhenUsed/>
    <w:rsid w:val="00061BBD"/>
    <w:pPr>
      <w:ind w:left="283"/>
    </w:pPr>
  </w:style>
  <w:style w:type="character" w:customStyle="1" w:styleId="BodyTextIndentChar">
    <w:name w:val="Body Text Indent Char"/>
    <w:basedOn w:val="DefaultParagraphFont"/>
    <w:link w:val="BodyTextIndent"/>
    <w:rsid w:val="00061BBD"/>
    <w:rPr>
      <w:rFonts w:ascii="Times New Roman" w:eastAsia="Times New Roman" w:hAnsi="Times New Roman" w:cs="Times New Roman"/>
      <w:kern w:val="0"/>
      <w:sz w:val="20"/>
      <w:szCs w:val="20"/>
      <w:lang w:val="en-GB" w:eastAsia="en-US" w:bidi="ar-SA"/>
      <w14:ligatures w14:val="none"/>
    </w:rPr>
  </w:style>
  <w:style w:type="paragraph" w:styleId="BodyTextFirstIndent2">
    <w:name w:val="Body Text First Indent 2"/>
    <w:basedOn w:val="BodyTextIndent"/>
    <w:link w:val="BodyTextFirstIndent2Char"/>
    <w:unhideWhenUsed/>
    <w:rsid w:val="00061BBD"/>
    <w:pPr>
      <w:ind w:left="360" w:firstLine="360"/>
    </w:pPr>
  </w:style>
  <w:style w:type="character" w:customStyle="1" w:styleId="BodyTextFirstIndent2Char">
    <w:name w:val="Body Text First Indent 2 Char"/>
    <w:basedOn w:val="BodyTextIndentChar"/>
    <w:link w:val="BodyTextFirstIndent2"/>
    <w:rsid w:val="00061BBD"/>
    <w:rPr>
      <w:rFonts w:ascii="Times New Roman" w:eastAsia="Times New Roman" w:hAnsi="Times New Roman" w:cs="Times New Roman"/>
      <w:kern w:val="0"/>
      <w:sz w:val="20"/>
      <w:szCs w:val="20"/>
      <w:lang w:val="en-GB" w:eastAsia="en-US" w:bidi="ar-SA"/>
      <w14:ligatures w14:val="none"/>
    </w:rPr>
  </w:style>
  <w:style w:type="paragraph" w:styleId="BodyTextIndent2">
    <w:name w:val="Body Text Indent 2"/>
    <w:basedOn w:val="Normal"/>
    <w:link w:val="BodyTextIndent2Char"/>
    <w:unhideWhenUsed/>
    <w:rsid w:val="00061BBD"/>
    <w:pPr>
      <w:spacing w:line="480" w:lineRule="auto"/>
      <w:ind w:left="283"/>
    </w:pPr>
  </w:style>
  <w:style w:type="character" w:customStyle="1" w:styleId="BodyTextIndent2Char">
    <w:name w:val="Body Text Indent 2 Char"/>
    <w:basedOn w:val="DefaultParagraphFont"/>
    <w:link w:val="BodyTextIndent2"/>
    <w:rsid w:val="00061BBD"/>
    <w:rPr>
      <w:rFonts w:ascii="Times New Roman" w:eastAsia="Times New Roman" w:hAnsi="Times New Roman" w:cs="Times New Roman"/>
      <w:kern w:val="0"/>
      <w:sz w:val="20"/>
      <w:szCs w:val="20"/>
      <w:lang w:val="en-GB" w:eastAsia="en-US" w:bidi="ar-SA"/>
      <w14:ligatures w14:val="none"/>
    </w:rPr>
  </w:style>
  <w:style w:type="paragraph" w:styleId="BodyTextIndent3">
    <w:name w:val="Body Text Indent 3"/>
    <w:basedOn w:val="Normal"/>
    <w:link w:val="BodyTextIndent3Char"/>
    <w:unhideWhenUsed/>
    <w:rsid w:val="00061BBD"/>
    <w:pPr>
      <w:ind w:left="283"/>
    </w:pPr>
    <w:rPr>
      <w:sz w:val="16"/>
      <w:szCs w:val="16"/>
    </w:rPr>
  </w:style>
  <w:style w:type="character" w:customStyle="1" w:styleId="BodyTextIndent3Char">
    <w:name w:val="Body Text Indent 3 Char"/>
    <w:basedOn w:val="DefaultParagraphFont"/>
    <w:link w:val="BodyTextIndent3"/>
    <w:rsid w:val="00061BBD"/>
    <w:rPr>
      <w:rFonts w:ascii="Times New Roman" w:eastAsia="Times New Roman" w:hAnsi="Times New Roman" w:cs="Times New Roman"/>
      <w:kern w:val="0"/>
      <w:sz w:val="16"/>
      <w:szCs w:val="16"/>
      <w:lang w:val="en-GB" w:eastAsia="en-US" w:bidi="ar-SA"/>
      <w14:ligatures w14:val="none"/>
    </w:rPr>
  </w:style>
  <w:style w:type="character" w:styleId="BookTitle">
    <w:name w:val="Book Title"/>
    <w:basedOn w:val="DefaultParagraphFont"/>
    <w:uiPriority w:val="33"/>
    <w:qFormat/>
    <w:rsid w:val="00061BBD"/>
    <w:rPr>
      <w:b/>
      <w:bCs/>
      <w:i/>
      <w:iCs/>
      <w:spacing w:val="5"/>
      <w:lang w:bidi="ar-SA"/>
    </w:rPr>
  </w:style>
  <w:style w:type="paragraph" w:styleId="Caption">
    <w:name w:val="caption"/>
    <w:basedOn w:val="Normal"/>
    <w:next w:val="Normal"/>
    <w:semiHidden/>
    <w:unhideWhenUsed/>
    <w:qFormat/>
    <w:rsid w:val="00061BBD"/>
    <w:pPr>
      <w:spacing w:after="200"/>
    </w:pPr>
    <w:rPr>
      <w:i/>
      <w:iCs/>
      <w:color w:val="44546A" w:themeColor="text2"/>
      <w:sz w:val="18"/>
      <w:szCs w:val="18"/>
    </w:rPr>
  </w:style>
  <w:style w:type="paragraph" w:styleId="Closing">
    <w:name w:val="Closing"/>
    <w:basedOn w:val="Normal"/>
    <w:link w:val="ClosingChar"/>
    <w:unhideWhenUsed/>
    <w:rsid w:val="00061BBD"/>
    <w:pPr>
      <w:ind w:left="4252"/>
    </w:pPr>
  </w:style>
  <w:style w:type="character" w:customStyle="1" w:styleId="ClosingChar">
    <w:name w:val="Closing Char"/>
    <w:basedOn w:val="DefaultParagraphFont"/>
    <w:link w:val="Closing"/>
    <w:rsid w:val="00061BBD"/>
    <w:rPr>
      <w:rFonts w:ascii="Times New Roman" w:eastAsia="Times New Roman" w:hAnsi="Times New Roman" w:cs="Times New Roman"/>
      <w:kern w:val="0"/>
      <w:sz w:val="20"/>
      <w:szCs w:val="20"/>
      <w:lang w:val="en-GB" w:eastAsia="en-US" w:bidi="ar-SA"/>
      <w14:ligatures w14:val="none"/>
    </w:rPr>
  </w:style>
  <w:style w:type="table" w:styleId="ColorfulGrid">
    <w:name w:val="Colorful Grid"/>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9E2F3" w:themeFill="accent1" w:themeFillTint="33"/>
    </w:tcPr>
    <w:tblStylePr w:type="firstRow">
      <w:rPr>
        <w:b/>
        <w:bCs/>
      </w:rPr>
      <w:tblPr/>
      <w:tcPr>
        <w:shd w:val="clear" w:color="auto" w:fill="B4C6E7" w:themeFill="accent1" w:themeFillTint="66"/>
      </w:tcPr>
    </w:tblStylePr>
    <w:tblStylePr w:type="lastRow">
      <w:rPr>
        <w:b/>
        <w:bCs/>
        <w:color w:val="000000" w:themeColor="text1"/>
      </w:rPr>
      <w:tblPr/>
      <w:tcPr>
        <w:shd w:val="clear" w:color="auto" w:fill="B4C6E7" w:themeFill="accent1" w:themeFillTint="66"/>
      </w:tcPr>
    </w:tblStylePr>
    <w:tblStylePr w:type="firstCol">
      <w:rPr>
        <w:color w:val="FFFFFF" w:themeColor="background1"/>
      </w:rPr>
      <w:tblPr/>
      <w:tcPr>
        <w:shd w:val="clear" w:color="auto" w:fill="2F5496" w:themeFill="accent1" w:themeFillShade="BF"/>
      </w:tcPr>
    </w:tblStylePr>
    <w:tblStylePr w:type="lastCol">
      <w:rPr>
        <w:color w:val="FFFFFF" w:themeColor="background1"/>
      </w:rPr>
      <w:tblPr/>
      <w:tcPr>
        <w:shd w:val="clear" w:color="auto" w:fill="2F5496" w:themeFill="accent1" w:themeFillShade="BF"/>
      </w:tc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ColorfulGrid-Accent2">
    <w:name w:val="Colorful Grid Accent 2"/>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BE4D5" w:themeFill="accent2" w:themeFillTint="33"/>
    </w:tcPr>
    <w:tblStylePr w:type="firstRow">
      <w:rPr>
        <w:b/>
        <w:bCs/>
      </w:rPr>
      <w:tblPr/>
      <w:tcPr>
        <w:shd w:val="clear" w:color="auto" w:fill="F7CAAC" w:themeFill="accent2" w:themeFillTint="66"/>
      </w:tcPr>
    </w:tblStylePr>
    <w:tblStylePr w:type="lastRow">
      <w:rPr>
        <w:b/>
        <w:bCs/>
        <w:color w:val="000000" w:themeColor="text1"/>
      </w:rPr>
      <w:tblPr/>
      <w:tcPr>
        <w:shd w:val="clear" w:color="auto" w:fill="F7CAAC" w:themeFill="accent2" w:themeFillTint="66"/>
      </w:tcPr>
    </w:tblStylePr>
    <w:tblStylePr w:type="firstCol">
      <w:rPr>
        <w:color w:val="FFFFFF" w:themeColor="background1"/>
      </w:rPr>
      <w:tblPr/>
      <w:tcPr>
        <w:shd w:val="clear" w:color="auto" w:fill="C45911" w:themeFill="accent2" w:themeFillShade="BF"/>
      </w:tcPr>
    </w:tblStylePr>
    <w:tblStylePr w:type="lastCol">
      <w:rPr>
        <w:color w:val="FFFFFF" w:themeColor="background1"/>
      </w:rPr>
      <w:tblPr/>
      <w:tcPr>
        <w:shd w:val="clear" w:color="auto" w:fill="C45911" w:themeFill="accent2" w:themeFillShade="BF"/>
      </w:tc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ColorfulGrid-Accent3">
    <w:name w:val="Colorful Grid Accent 3"/>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DEDED" w:themeFill="accent3" w:themeFillTint="33"/>
    </w:tcPr>
    <w:tblStylePr w:type="firstRow">
      <w:rPr>
        <w:b/>
        <w:bCs/>
      </w:rPr>
      <w:tblPr/>
      <w:tcPr>
        <w:shd w:val="clear" w:color="auto" w:fill="DBDBDB" w:themeFill="accent3" w:themeFillTint="66"/>
      </w:tcPr>
    </w:tblStylePr>
    <w:tblStylePr w:type="lastRow">
      <w:rPr>
        <w:b/>
        <w:bCs/>
        <w:color w:val="000000" w:themeColor="text1"/>
      </w:rPr>
      <w:tblPr/>
      <w:tcPr>
        <w:shd w:val="clear" w:color="auto" w:fill="DBDBDB" w:themeFill="accent3" w:themeFillTint="66"/>
      </w:tcPr>
    </w:tblStylePr>
    <w:tblStylePr w:type="firstCol">
      <w:rPr>
        <w:color w:val="FFFFFF" w:themeColor="background1"/>
      </w:rPr>
      <w:tblPr/>
      <w:tcPr>
        <w:shd w:val="clear" w:color="auto" w:fill="7B7B7B" w:themeFill="accent3" w:themeFillShade="BF"/>
      </w:tcPr>
    </w:tblStylePr>
    <w:tblStylePr w:type="lastCol">
      <w:rPr>
        <w:color w:val="FFFFFF" w:themeColor="background1"/>
      </w:rPr>
      <w:tblPr/>
      <w:tcPr>
        <w:shd w:val="clear" w:color="auto" w:fill="7B7B7B" w:themeFill="accent3" w:themeFillShade="BF"/>
      </w:tc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ColorfulGrid-Accent4">
    <w:name w:val="Colorful Grid Accent 4"/>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FF2CC" w:themeFill="accent4" w:themeFillTint="33"/>
    </w:tcPr>
    <w:tblStylePr w:type="firstRow">
      <w:rPr>
        <w:b/>
        <w:bCs/>
      </w:rPr>
      <w:tblPr/>
      <w:tcPr>
        <w:shd w:val="clear" w:color="auto" w:fill="FFE599" w:themeFill="accent4" w:themeFillTint="66"/>
      </w:tcPr>
    </w:tblStylePr>
    <w:tblStylePr w:type="lastRow">
      <w:rPr>
        <w:b/>
        <w:bCs/>
        <w:color w:val="000000" w:themeColor="text1"/>
      </w:rPr>
      <w:tblPr/>
      <w:tcPr>
        <w:shd w:val="clear" w:color="auto" w:fill="FFE599" w:themeFill="accent4" w:themeFillTint="66"/>
      </w:tcPr>
    </w:tblStylePr>
    <w:tblStylePr w:type="firstCol">
      <w:rPr>
        <w:color w:val="FFFFFF" w:themeColor="background1"/>
      </w:rPr>
      <w:tblPr/>
      <w:tcPr>
        <w:shd w:val="clear" w:color="auto" w:fill="BF8F00" w:themeFill="accent4" w:themeFillShade="BF"/>
      </w:tcPr>
    </w:tblStylePr>
    <w:tblStylePr w:type="lastCol">
      <w:rPr>
        <w:color w:val="FFFFFF" w:themeColor="background1"/>
      </w:rPr>
      <w:tblPr/>
      <w:tcPr>
        <w:shd w:val="clear" w:color="auto" w:fill="BF8F00" w:themeFill="accent4" w:themeFillShade="BF"/>
      </w:tc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ColorfulGrid-Accent5">
    <w:name w:val="Colorful Grid Accent 5"/>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EEAF6" w:themeFill="accent5" w:themeFillTint="33"/>
    </w:tcPr>
    <w:tblStylePr w:type="firstRow">
      <w:rPr>
        <w:b/>
        <w:bCs/>
      </w:rPr>
      <w:tblPr/>
      <w:tcPr>
        <w:shd w:val="clear" w:color="auto" w:fill="BDD6EE" w:themeFill="accent5" w:themeFillTint="66"/>
      </w:tcPr>
    </w:tblStylePr>
    <w:tblStylePr w:type="lastRow">
      <w:rPr>
        <w:b/>
        <w:bCs/>
        <w:color w:val="000000" w:themeColor="text1"/>
      </w:rPr>
      <w:tblPr/>
      <w:tcPr>
        <w:shd w:val="clear" w:color="auto" w:fill="BDD6EE" w:themeFill="accent5" w:themeFillTint="66"/>
      </w:tcPr>
    </w:tblStylePr>
    <w:tblStylePr w:type="firstCol">
      <w:rPr>
        <w:color w:val="FFFFFF" w:themeColor="background1"/>
      </w:rPr>
      <w:tblPr/>
      <w:tcPr>
        <w:shd w:val="clear" w:color="auto" w:fill="2E74B5" w:themeFill="accent5" w:themeFillShade="BF"/>
      </w:tcPr>
    </w:tblStylePr>
    <w:tblStylePr w:type="lastCol">
      <w:rPr>
        <w:color w:val="FFFFFF" w:themeColor="background1"/>
      </w:rPr>
      <w:tblPr/>
      <w:tcPr>
        <w:shd w:val="clear" w:color="auto" w:fill="2E74B5" w:themeFill="accent5" w:themeFillShade="BF"/>
      </w:tc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ColorfulGrid-Accent6">
    <w:name w:val="Colorful Grid Accent 6"/>
    <w:basedOn w:val="TableNormal"/>
    <w:uiPriority w:val="73"/>
    <w:semiHidden/>
    <w:unhideWhenUsed/>
    <w:rsid w:val="00061BB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2EFD9" w:themeFill="accent6" w:themeFillTint="33"/>
    </w:tcPr>
    <w:tblStylePr w:type="firstRow">
      <w:rPr>
        <w:b/>
        <w:bCs/>
      </w:rPr>
      <w:tblPr/>
      <w:tcPr>
        <w:shd w:val="clear" w:color="auto" w:fill="C5E0B3" w:themeFill="accent6" w:themeFillTint="66"/>
      </w:tcPr>
    </w:tblStylePr>
    <w:tblStylePr w:type="lastRow">
      <w:rPr>
        <w:b/>
        <w:bCs/>
        <w:color w:val="000000" w:themeColor="text1"/>
      </w:rPr>
      <w:tblPr/>
      <w:tcPr>
        <w:shd w:val="clear" w:color="auto" w:fill="C5E0B3" w:themeFill="accent6" w:themeFillTint="66"/>
      </w:tcPr>
    </w:tblStylePr>
    <w:tblStylePr w:type="firstCol">
      <w:rPr>
        <w:color w:val="FFFFFF" w:themeColor="background1"/>
      </w:rPr>
      <w:tblPr/>
      <w:tcPr>
        <w:shd w:val="clear" w:color="auto" w:fill="538135" w:themeFill="accent6" w:themeFillShade="BF"/>
      </w:tcPr>
    </w:tblStylePr>
    <w:tblStylePr w:type="lastCol">
      <w:rPr>
        <w:color w:val="FFFFFF" w:themeColor="background1"/>
      </w:rPr>
      <w:tblPr/>
      <w:tcPr>
        <w:shd w:val="clear" w:color="auto" w:fill="538135" w:themeFill="accent6" w:themeFillShade="BF"/>
      </w:tc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ColorfulList">
    <w:name w:val="Colorful List"/>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ECF1F9" w:themeFill="accent1"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hemeFill="accent1" w:themeFillTint="3F"/>
      </w:tcPr>
    </w:tblStylePr>
    <w:tblStylePr w:type="band1Horz">
      <w:tblPr/>
      <w:tcPr>
        <w:shd w:val="clear" w:color="auto" w:fill="D9E2F3" w:themeFill="accent1" w:themeFillTint="33"/>
      </w:tcPr>
    </w:tblStylePr>
  </w:style>
  <w:style w:type="table" w:styleId="ColorfulList-Accent2">
    <w:name w:val="Colorful List Accent 2"/>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FDF2EA" w:themeFill="accent2" w:themeFillTint="19"/>
    </w:tcPr>
    <w:tblStylePr w:type="firstRow">
      <w:rPr>
        <w:b/>
        <w:bCs/>
        <w:color w:val="FFFFFF" w:themeColor="background1"/>
      </w:rPr>
      <w:tblPr/>
      <w:tcPr>
        <w:tcBorders>
          <w:bottom w:val="single" w:sz="12" w:space="0" w:color="FFFFFF" w:themeColor="background1"/>
        </w:tcBorders>
        <w:shd w:val="clear" w:color="auto" w:fill="D25F12" w:themeFill="accent2" w:themeFillShade="CC"/>
      </w:tcPr>
    </w:tblStylePr>
    <w:tblStylePr w:type="lastRow">
      <w:rPr>
        <w:b/>
        <w:bCs/>
        <w:color w:val="D25F12"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hemeFill="accent2" w:themeFillTint="3F"/>
      </w:tcPr>
    </w:tblStylePr>
    <w:tblStylePr w:type="band1Horz">
      <w:tblPr/>
      <w:tcPr>
        <w:shd w:val="clear" w:color="auto" w:fill="FBE4D5" w:themeFill="accent2" w:themeFillTint="33"/>
      </w:tcPr>
    </w:tblStylePr>
  </w:style>
  <w:style w:type="table" w:styleId="ColorfulList-Accent3">
    <w:name w:val="Colorful List Accent 3"/>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F6F6F6" w:themeFill="accent3" w:themeFillTint="19"/>
    </w:tcPr>
    <w:tblStylePr w:type="firstRow">
      <w:rPr>
        <w:b/>
        <w:bCs/>
        <w:color w:val="FFFFFF" w:themeColor="background1"/>
      </w:rPr>
      <w:tblPr/>
      <w:tcPr>
        <w:tcBorders>
          <w:bottom w:val="single" w:sz="12" w:space="0" w:color="FFFFFF" w:themeColor="background1"/>
        </w:tcBorders>
        <w:shd w:val="clear" w:color="auto" w:fill="CC9900" w:themeFill="accent4" w:themeFillShade="CC"/>
      </w:tcPr>
    </w:tblStylePr>
    <w:tblStylePr w:type="lastRow">
      <w:rPr>
        <w:b/>
        <w:bCs/>
        <w:color w:val="CC990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hemeFill="accent3" w:themeFillTint="3F"/>
      </w:tcPr>
    </w:tblStylePr>
    <w:tblStylePr w:type="band1Horz">
      <w:tblPr/>
      <w:tcPr>
        <w:shd w:val="clear" w:color="auto" w:fill="EDEDED" w:themeFill="accent3" w:themeFillTint="33"/>
      </w:tcPr>
    </w:tblStylePr>
  </w:style>
  <w:style w:type="table" w:styleId="ColorfulList-Accent4">
    <w:name w:val="Colorful List Accent 4"/>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FFF8E6" w:themeFill="accent4" w:themeFillTint="19"/>
    </w:tcPr>
    <w:tblStylePr w:type="firstRow">
      <w:rPr>
        <w:b/>
        <w:bCs/>
        <w:color w:val="FFFFFF" w:themeColor="background1"/>
      </w:rPr>
      <w:tblPr/>
      <w:tcPr>
        <w:tcBorders>
          <w:bottom w:val="single" w:sz="12" w:space="0" w:color="FFFFFF" w:themeColor="background1"/>
        </w:tcBorders>
        <w:shd w:val="clear" w:color="auto" w:fill="848484" w:themeFill="accent3" w:themeFillShade="CC"/>
      </w:tcPr>
    </w:tblStylePr>
    <w:tblStylePr w:type="lastRow">
      <w:rPr>
        <w:b/>
        <w:bCs/>
        <w:color w:val="84848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hemeFill="accent4" w:themeFillTint="3F"/>
      </w:tcPr>
    </w:tblStylePr>
    <w:tblStylePr w:type="band1Horz">
      <w:tblPr/>
      <w:tcPr>
        <w:shd w:val="clear" w:color="auto" w:fill="FFF2CC" w:themeFill="accent4" w:themeFillTint="33"/>
      </w:tcPr>
    </w:tblStylePr>
  </w:style>
  <w:style w:type="table" w:styleId="ColorfulList-Accent5">
    <w:name w:val="Colorful List Accent 5"/>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EEF5FB" w:themeFill="accent5" w:themeFillTint="19"/>
    </w:tcPr>
    <w:tblStylePr w:type="firstRow">
      <w:rPr>
        <w:b/>
        <w:bCs/>
        <w:color w:val="FFFFFF" w:themeColor="background1"/>
      </w:rPr>
      <w:tblPr/>
      <w:tcPr>
        <w:tcBorders>
          <w:bottom w:val="single" w:sz="12" w:space="0" w:color="FFFFFF" w:themeColor="background1"/>
        </w:tcBorders>
        <w:shd w:val="clear" w:color="auto" w:fill="598A38" w:themeFill="accent6" w:themeFillShade="CC"/>
      </w:tcPr>
    </w:tblStylePr>
    <w:tblStylePr w:type="lastRow">
      <w:rPr>
        <w:b/>
        <w:bCs/>
        <w:color w:val="598A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hemeFill="accent5" w:themeFillTint="3F"/>
      </w:tcPr>
    </w:tblStylePr>
    <w:tblStylePr w:type="band1Horz">
      <w:tblPr/>
      <w:tcPr>
        <w:shd w:val="clear" w:color="auto" w:fill="DEEAF6" w:themeFill="accent5" w:themeFillTint="33"/>
      </w:tcPr>
    </w:tblStylePr>
  </w:style>
  <w:style w:type="table" w:styleId="ColorfulList-Accent6">
    <w:name w:val="Colorful List Accent 6"/>
    <w:basedOn w:val="TableNormal"/>
    <w:uiPriority w:val="72"/>
    <w:semiHidden/>
    <w:unhideWhenUsed/>
    <w:rsid w:val="00061BBD"/>
    <w:pPr>
      <w:spacing w:after="0" w:line="240" w:lineRule="auto"/>
    </w:pPr>
    <w:rPr>
      <w:color w:val="000000" w:themeColor="text1"/>
    </w:rPr>
    <w:tblPr>
      <w:tblStyleRowBandSize w:val="1"/>
      <w:tblStyleColBandSize w:val="1"/>
    </w:tblPr>
    <w:tcPr>
      <w:shd w:val="clear" w:color="auto" w:fill="F0F7EC" w:themeFill="accent6" w:themeFillTint="19"/>
    </w:tcPr>
    <w:tblStylePr w:type="firstRow">
      <w:rPr>
        <w:b/>
        <w:bCs/>
        <w:color w:val="FFFFFF" w:themeColor="background1"/>
      </w:rPr>
      <w:tblPr/>
      <w:tcPr>
        <w:tcBorders>
          <w:bottom w:val="single" w:sz="12" w:space="0" w:color="FFFFFF" w:themeColor="background1"/>
        </w:tcBorders>
        <w:shd w:val="clear" w:color="auto" w:fill="317CC1" w:themeFill="accent5" w:themeFillShade="CC"/>
      </w:tcPr>
    </w:tblStylePr>
    <w:tblStylePr w:type="lastRow">
      <w:rPr>
        <w:b/>
        <w:bCs/>
        <w:color w:val="317CC1"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hemeFill="accent6" w:themeFillTint="3F"/>
      </w:tcPr>
    </w:tblStylePr>
    <w:tblStylePr w:type="band1Horz">
      <w:tblPr/>
      <w:tcPr>
        <w:shd w:val="clear" w:color="auto" w:fill="E2EFD9" w:themeFill="accent6" w:themeFillTint="33"/>
      </w:tcPr>
    </w:tblStylePr>
  </w:style>
  <w:style w:type="table" w:styleId="ColorfulShading">
    <w:name w:val="Colorful Shading"/>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ED7D3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ED7D31" w:themeColor="accent2"/>
        <w:left w:val="single" w:sz="4" w:space="0" w:color="4472C4" w:themeColor="accent1"/>
        <w:bottom w:val="single" w:sz="4" w:space="0" w:color="4472C4" w:themeColor="accent1"/>
        <w:right w:val="single" w:sz="4" w:space="0" w:color="4472C4" w:themeColor="accent1"/>
        <w:insideH w:val="single" w:sz="4" w:space="0" w:color="FFFFFF" w:themeColor="background1"/>
        <w:insideV w:val="single" w:sz="4" w:space="0" w:color="FFFFFF" w:themeColor="background1"/>
      </w:tblBorders>
    </w:tblPr>
    <w:tcPr>
      <w:shd w:val="clear" w:color="auto" w:fill="ECF1F9" w:themeFill="accent1"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64378" w:themeFill="accent1" w:themeFillShade="99"/>
      </w:tcPr>
    </w:tblStylePr>
    <w:tblStylePr w:type="firstCol">
      <w:rPr>
        <w:color w:val="FFFFFF" w:themeColor="background1"/>
      </w:rPr>
      <w:tblPr/>
      <w:tcPr>
        <w:tcBorders>
          <w:top w:val="nil"/>
          <w:left w:val="nil"/>
          <w:bottom w:val="nil"/>
          <w:right w:val="nil"/>
          <w:insideH w:val="single" w:sz="4" w:space="0" w:color="264378" w:themeColor="accent1" w:themeShade="99"/>
          <w:insideV w:val="nil"/>
        </w:tcBorders>
        <w:shd w:val="clear" w:color="auto" w:fill="264378"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64378" w:themeFill="accent1" w:themeFillShade="99"/>
      </w:tcPr>
    </w:tblStylePr>
    <w:tblStylePr w:type="band1Vert">
      <w:tblPr/>
      <w:tcPr>
        <w:shd w:val="clear" w:color="auto" w:fill="B4C6E7" w:themeFill="accent1" w:themeFillTint="66"/>
      </w:tcPr>
    </w:tblStylePr>
    <w:tblStylePr w:type="band1Horz">
      <w:tblPr/>
      <w:tcPr>
        <w:shd w:val="clear" w:color="auto" w:fill="A1B8E1"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ED7D31" w:themeColor="accent2"/>
        <w:left w:val="single" w:sz="4" w:space="0" w:color="ED7D31" w:themeColor="accent2"/>
        <w:bottom w:val="single" w:sz="4" w:space="0" w:color="ED7D31" w:themeColor="accent2"/>
        <w:right w:val="single" w:sz="4" w:space="0" w:color="ED7D31" w:themeColor="accent2"/>
        <w:insideH w:val="single" w:sz="4" w:space="0" w:color="FFFFFF" w:themeColor="background1"/>
        <w:insideV w:val="single" w:sz="4" w:space="0" w:color="FFFFFF" w:themeColor="background1"/>
      </w:tblBorders>
    </w:tblPr>
    <w:tcPr>
      <w:shd w:val="clear" w:color="auto" w:fill="FDF2EA" w:themeFill="accent2" w:themeFillTint="19"/>
    </w:tcPr>
    <w:tblStylePr w:type="firstRow">
      <w:rPr>
        <w:b/>
        <w:bCs/>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D470D" w:themeFill="accent2" w:themeFillShade="99"/>
      </w:tcPr>
    </w:tblStylePr>
    <w:tblStylePr w:type="firstCol">
      <w:rPr>
        <w:color w:val="FFFFFF" w:themeColor="background1"/>
      </w:rPr>
      <w:tblPr/>
      <w:tcPr>
        <w:tcBorders>
          <w:top w:val="nil"/>
          <w:left w:val="nil"/>
          <w:bottom w:val="nil"/>
          <w:right w:val="nil"/>
          <w:insideH w:val="single" w:sz="4" w:space="0" w:color="9D470D" w:themeColor="accent2" w:themeShade="99"/>
          <w:insideV w:val="nil"/>
        </w:tcBorders>
        <w:shd w:val="clear" w:color="auto" w:fill="9D470D"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D470D" w:themeFill="accent2" w:themeFillShade="99"/>
      </w:tcPr>
    </w:tblStylePr>
    <w:tblStylePr w:type="band1Vert">
      <w:tblPr/>
      <w:tcPr>
        <w:shd w:val="clear" w:color="auto" w:fill="F7CAAC" w:themeFill="accent2" w:themeFillTint="66"/>
      </w:tcPr>
    </w:tblStylePr>
    <w:tblStylePr w:type="band1Horz">
      <w:tblPr/>
      <w:tcPr>
        <w:shd w:val="clear" w:color="auto" w:fill="F6BE98"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FFC000" w:themeColor="accent4"/>
        <w:left w:val="single" w:sz="4" w:space="0" w:color="A5A5A5" w:themeColor="accent3"/>
        <w:bottom w:val="single" w:sz="4" w:space="0" w:color="A5A5A5" w:themeColor="accent3"/>
        <w:right w:val="single" w:sz="4" w:space="0" w:color="A5A5A5" w:themeColor="accent3"/>
        <w:insideH w:val="single" w:sz="4" w:space="0" w:color="FFFFFF" w:themeColor="background1"/>
        <w:insideV w:val="single" w:sz="4" w:space="0" w:color="FFFFFF" w:themeColor="background1"/>
      </w:tblBorders>
    </w:tblPr>
    <w:tcPr>
      <w:shd w:val="clear" w:color="auto" w:fill="F6F6F6" w:themeFill="accent3" w:themeFillTint="19"/>
    </w:tcPr>
    <w:tblStylePr w:type="firstRow">
      <w:rPr>
        <w:b/>
        <w:bCs/>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36363" w:themeFill="accent3" w:themeFillShade="99"/>
      </w:tcPr>
    </w:tblStylePr>
    <w:tblStylePr w:type="firstCol">
      <w:rPr>
        <w:color w:val="FFFFFF" w:themeColor="background1"/>
      </w:rPr>
      <w:tblPr/>
      <w:tcPr>
        <w:tcBorders>
          <w:top w:val="nil"/>
          <w:left w:val="nil"/>
          <w:bottom w:val="nil"/>
          <w:right w:val="nil"/>
          <w:insideH w:val="single" w:sz="4" w:space="0" w:color="636363" w:themeColor="accent3" w:themeShade="99"/>
          <w:insideV w:val="nil"/>
        </w:tcBorders>
        <w:shd w:val="clear" w:color="auto" w:fill="636363"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36363" w:themeFill="accent3" w:themeFillShade="99"/>
      </w:tcPr>
    </w:tblStylePr>
    <w:tblStylePr w:type="band1Vert">
      <w:tblPr/>
      <w:tcPr>
        <w:shd w:val="clear" w:color="auto" w:fill="DBDBDB" w:themeFill="accent3" w:themeFillTint="66"/>
      </w:tcPr>
    </w:tblStylePr>
    <w:tblStylePr w:type="band1Horz">
      <w:tblPr/>
      <w:tcPr>
        <w:shd w:val="clear" w:color="auto" w:fill="D2D2D2" w:themeFill="accent3" w:themeFillTint="7F"/>
      </w:tcPr>
    </w:tblStylePr>
  </w:style>
  <w:style w:type="table" w:styleId="ColorfulShading-Accent4">
    <w:name w:val="Colorful Shading Accent 4"/>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A5A5A5" w:themeColor="accent3"/>
        <w:left w:val="single" w:sz="4" w:space="0" w:color="FFC000" w:themeColor="accent4"/>
        <w:bottom w:val="single" w:sz="4" w:space="0" w:color="FFC000" w:themeColor="accent4"/>
        <w:right w:val="single" w:sz="4" w:space="0" w:color="FFC000" w:themeColor="accent4"/>
        <w:insideH w:val="single" w:sz="4" w:space="0" w:color="FFFFFF" w:themeColor="background1"/>
        <w:insideV w:val="single" w:sz="4" w:space="0" w:color="FFFFFF" w:themeColor="background1"/>
      </w:tblBorders>
    </w:tblPr>
    <w:tcPr>
      <w:shd w:val="clear" w:color="auto" w:fill="FFF8E6" w:themeFill="accent4" w:themeFillTint="19"/>
    </w:tcPr>
    <w:tblStylePr w:type="firstRow">
      <w:rPr>
        <w:b/>
        <w:bCs/>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97300" w:themeFill="accent4" w:themeFillShade="99"/>
      </w:tcPr>
    </w:tblStylePr>
    <w:tblStylePr w:type="firstCol">
      <w:rPr>
        <w:color w:val="FFFFFF" w:themeColor="background1"/>
      </w:rPr>
      <w:tblPr/>
      <w:tcPr>
        <w:tcBorders>
          <w:top w:val="nil"/>
          <w:left w:val="nil"/>
          <w:bottom w:val="nil"/>
          <w:right w:val="nil"/>
          <w:insideH w:val="single" w:sz="4" w:space="0" w:color="997300" w:themeColor="accent4" w:themeShade="99"/>
          <w:insideV w:val="nil"/>
        </w:tcBorders>
        <w:shd w:val="clear" w:color="auto" w:fill="997300"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97300" w:themeFill="accent4" w:themeFillShade="99"/>
      </w:tcPr>
    </w:tblStylePr>
    <w:tblStylePr w:type="band1Vert">
      <w:tblPr/>
      <w:tcPr>
        <w:shd w:val="clear" w:color="auto" w:fill="FFE599" w:themeFill="accent4" w:themeFillTint="66"/>
      </w:tcPr>
    </w:tblStylePr>
    <w:tblStylePr w:type="band1Horz">
      <w:tblPr/>
      <w:tcPr>
        <w:shd w:val="clear" w:color="auto" w:fill="FFDF8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70AD47" w:themeColor="accent6"/>
        <w:left w:val="single" w:sz="4" w:space="0" w:color="5B9BD5" w:themeColor="accent5"/>
        <w:bottom w:val="single" w:sz="4" w:space="0" w:color="5B9BD5" w:themeColor="accent5"/>
        <w:right w:val="single" w:sz="4" w:space="0" w:color="5B9BD5" w:themeColor="accent5"/>
        <w:insideH w:val="single" w:sz="4" w:space="0" w:color="FFFFFF" w:themeColor="background1"/>
        <w:insideV w:val="single" w:sz="4" w:space="0" w:color="FFFFFF" w:themeColor="background1"/>
      </w:tblBorders>
    </w:tblPr>
    <w:tcPr>
      <w:shd w:val="clear" w:color="auto" w:fill="EEF5FB" w:themeFill="accent5" w:themeFillTint="19"/>
    </w:tcPr>
    <w:tblStylePr w:type="firstRow">
      <w:rPr>
        <w:b/>
        <w:bCs/>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55D91" w:themeFill="accent5" w:themeFillShade="99"/>
      </w:tcPr>
    </w:tblStylePr>
    <w:tblStylePr w:type="firstCol">
      <w:rPr>
        <w:color w:val="FFFFFF" w:themeColor="background1"/>
      </w:rPr>
      <w:tblPr/>
      <w:tcPr>
        <w:tcBorders>
          <w:top w:val="nil"/>
          <w:left w:val="nil"/>
          <w:bottom w:val="nil"/>
          <w:right w:val="nil"/>
          <w:insideH w:val="single" w:sz="4" w:space="0" w:color="255D91" w:themeColor="accent5" w:themeShade="99"/>
          <w:insideV w:val="nil"/>
        </w:tcBorders>
        <w:shd w:val="clear" w:color="auto" w:fill="255D91"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55D91" w:themeFill="accent5" w:themeFillShade="99"/>
      </w:tcPr>
    </w:tblStylePr>
    <w:tblStylePr w:type="band1Vert">
      <w:tblPr/>
      <w:tcPr>
        <w:shd w:val="clear" w:color="auto" w:fill="BDD6EE" w:themeFill="accent5" w:themeFillTint="66"/>
      </w:tcPr>
    </w:tblStylePr>
    <w:tblStylePr w:type="band1Horz">
      <w:tblPr/>
      <w:tcPr>
        <w:shd w:val="clear" w:color="auto" w:fill="ADCCEA"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061BBD"/>
    <w:pPr>
      <w:spacing w:after="0" w:line="240" w:lineRule="auto"/>
    </w:pPr>
    <w:rPr>
      <w:color w:val="000000" w:themeColor="text1"/>
    </w:rPr>
    <w:tblPr>
      <w:tblStyleRowBandSize w:val="1"/>
      <w:tblStyleColBandSize w:val="1"/>
      <w:tblBorders>
        <w:top w:val="single" w:sz="24" w:space="0" w:color="5B9BD5" w:themeColor="accent5"/>
        <w:left w:val="single" w:sz="4" w:space="0" w:color="70AD47" w:themeColor="accent6"/>
        <w:bottom w:val="single" w:sz="4" w:space="0" w:color="70AD47" w:themeColor="accent6"/>
        <w:right w:val="single" w:sz="4" w:space="0" w:color="70AD47" w:themeColor="accent6"/>
        <w:insideH w:val="single" w:sz="4" w:space="0" w:color="FFFFFF" w:themeColor="background1"/>
        <w:insideV w:val="single" w:sz="4" w:space="0" w:color="FFFFFF" w:themeColor="background1"/>
      </w:tblBorders>
    </w:tblPr>
    <w:tcPr>
      <w:shd w:val="clear" w:color="auto" w:fill="F0F7EC" w:themeFill="accent6" w:themeFillTint="19"/>
    </w:tcPr>
    <w:tblStylePr w:type="firstRow">
      <w:rPr>
        <w:b/>
        <w:bCs/>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672A" w:themeFill="accent6" w:themeFillShade="99"/>
      </w:tcPr>
    </w:tblStylePr>
    <w:tblStylePr w:type="firstCol">
      <w:rPr>
        <w:color w:val="FFFFFF" w:themeColor="background1"/>
      </w:rPr>
      <w:tblPr/>
      <w:tcPr>
        <w:tcBorders>
          <w:top w:val="nil"/>
          <w:left w:val="nil"/>
          <w:bottom w:val="nil"/>
          <w:right w:val="nil"/>
          <w:insideH w:val="single" w:sz="4" w:space="0" w:color="43672A" w:themeColor="accent6" w:themeShade="99"/>
          <w:insideV w:val="nil"/>
        </w:tcBorders>
        <w:shd w:val="clear" w:color="auto" w:fill="4367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43672A" w:themeFill="accent6" w:themeFillShade="99"/>
      </w:tcPr>
    </w:tblStylePr>
    <w:tblStylePr w:type="band1Vert">
      <w:tblPr/>
      <w:tcPr>
        <w:shd w:val="clear" w:color="auto" w:fill="C5E0B3" w:themeFill="accent6" w:themeFillTint="66"/>
      </w:tcPr>
    </w:tblStylePr>
    <w:tblStylePr w:type="band1Horz">
      <w:tblPr/>
      <w:tcPr>
        <w:shd w:val="clear" w:color="auto" w:fill="B7D8A0"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4472C4"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3763"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2F5496"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2F5496" w:themeFill="accent1" w:themeFillShade="BF"/>
      </w:tcPr>
    </w:tblStylePr>
    <w:tblStylePr w:type="band1Vert">
      <w:tblPr/>
      <w:tcPr>
        <w:tcBorders>
          <w:top w:val="nil"/>
          <w:left w:val="nil"/>
          <w:bottom w:val="nil"/>
          <w:right w:val="nil"/>
          <w:insideH w:val="nil"/>
          <w:insideV w:val="nil"/>
        </w:tcBorders>
        <w:shd w:val="clear" w:color="auto" w:fill="2F5496" w:themeFill="accent1" w:themeFillShade="BF"/>
      </w:tcPr>
    </w:tblStylePr>
    <w:tblStylePr w:type="band1Horz">
      <w:tblPr/>
      <w:tcPr>
        <w:tcBorders>
          <w:top w:val="nil"/>
          <w:left w:val="nil"/>
          <w:bottom w:val="nil"/>
          <w:right w:val="nil"/>
          <w:insideH w:val="nil"/>
          <w:insideV w:val="nil"/>
        </w:tcBorders>
        <w:shd w:val="clear" w:color="auto" w:fill="2F5496" w:themeFill="accent1" w:themeFillShade="BF"/>
      </w:tcPr>
    </w:tblStylePr>
  </w:style>
  <w:style w:type="table" w:styleId="DarkList-Accent2">
    <w:name w:val="Dark List Accent 2"/>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ED7D3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23B0B"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45911"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45911" w:themeFill="accent2" w:themeFillShade="BF"/>
      </w:tcPr>
    </w:tblStylePr>
    <w:tblStylePr w:type="band1Vert">
      <w:tblPr/>
      <w:tcPr>
        <w:tcBorders>
          <w:top w:val="nil"/>
          <w:left w:val="nil"/>
          <w:bottom w:val="nil"/>
          <w:right w:val="nil"/>
          <w:insideH w:val="nil"/>
          <w:insideV w:val="nil"/>
        </w:tcBorders>
        <w:shd w:val="clear" w:color="auto" w:fill="C45911" w:themeFill="accent2" w:themeFillShade="BF"/>
      </w:tcPr>
    </w:tblStylePr>
    <w:tblStylePr w:type="band1Horz">
      <w:tblPr/>
      <w:tcPr>
        <w:tcBorders>
          <w:top w:val="nil"/>
          <w:left w:val="nil"/>
          <w:bottom w:val="nil"/>
          <w:right w:val="nil"/>
          <w:insideH w:val="nil"/>
          <w:insideV w:val="nil"/>
        </w:tcBorders>
        <w:shd w:val="clear" w:color="auto" w:fill="C45911" w:themeFill="accent2" w:themeFillShade="BF"/>
      </w:tcPr>
    </w:tblStylePr>
  </w:style>
  <w:style w:type="table" w:styleId="DarkList-Accent3">
    <w:name w:val="Dark List Accent 3"/>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A5A5A5"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25252"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B7B7B"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B7B7B" w:themeFill="accent3" w:themeFillShade="BF"/>
      </w:tcPr>
    </w:tblStylePr>
    <w:tblStylePr w:type="band1Vert">
      <w:tblPr/>
      <w:tcPr>
        <w:tcBorders>
          <w:top w:val="nil"/>
          <w:left w:val="nil"/>
          <w:bottom w:val="nil"/>
          <w:right w:val="nil"/>
          <w:insideH w:val="nil"/>
          <w:insideV w:val="nil"/>
        </w:tcBorders>
        <w:shd w:val="clear" w:color="auto" w:fill="7B7B7B" w:themeFill="accent3" w:themeFillShade="BF"/>
      </w:tcPr>
    </w:tblStylePr>
    <w:tblStylePr w:type="band1Horz">
      <w:tblPr/>
      <w:tcPr>
        <w:tcBorders>
          <w:top w:val="nil"/>
          <w:left w:val="nil"/>
          <w:bottom w:val="nil"/>
          <w:right w:val="nil"/>
          <w:insideH w:val="nil"/>
          <w:insideV w:val="nil"/>
        </w:tcBorders>
        <w:shd w:val="clear" w:color="auto" w:fill="7B7B7B" w:themeFill="accent3" w:themeFillShade="BF"/>
      </w:tcPr>
    </w:tblStylePr>
  </w:style>
  <w:style w:type="table" w:styleId="DarkList-Accent4">
    <w:name w:val="Dark List Accent 4"/>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FFC00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F5F0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BF8F00"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BF8F00" w:themeFill="accent4" w:themeFillShade="BF"/>
      </w:tcPr>
    </w:tblStylePr>
    <w:tblStylePr w:type="band1Vert">
      <w:tblPr/>
      <w:tcPr>
        <w:tcBorders>
          <w:top w:val="nil"/>
          <w:left w:val="nil"/>
          <w:bottom w:val="nil"/>
          <w:right w:val="nil"/>
          <w:insideH w:val="nil"/>
          <w:insideV w:val="nil"/>
        </w:tcBorders>
        <w:shd w:val="clear" w:color="auto" w:fill="BF8F00" w:themeFill="accent4" w:themeFillShade="BF"/>
      </w:tcPr>
    </w:tblStylePr>
    <w:tblStylePr w:type="band1Horz">
      <w:tblPr/>
      <w:tcPr>
        <w:tcBorders>
          <w:top w:val="nil"/>
          <w:left w:val="nil"/>
          <w:bottom w:val="nil"/>
          <w:right w:val="nil"/>
          <w:insideH w:val="nil"/>
          <w:insideV w:val="nil"/>
        </w:tcBorders>
        <w:shd w:val="clear" w:color="auto" w:fill="BF8F00" w:themeFill="accent4" w:themeFillShade="BF"/>
      </w:tcPr>
    </w:tblStylePr>
  </w:style>
  <w:style w:type="table" w:styleId="DarkList-Accent5">
    <w:name w:val="Dark List Accent 5"/>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5B9BD5"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F4D7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2E74B5"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2E74B5" w:themeFill="accent5" w:themeFillShade="BF"/>
      </w:tcPr>
    </w:tblStylePr>
    <w:tblStylePr w:type="band1Vert">
      <w:tblPr/>
      <w:tcPr>
        <w:tcBorders>
          <w:top w:val="nil"/>
          <w:left w:val="nil"/>
          <w:bottom w:val="nil"/>
          <w:right w:val="nil"/>
          <w:insideH w:val="nil"/>
          <w:insideV w:val="nil"/>
        </w:tcBorders>
        <w:shd w:val="clear" w:color="auto" w:fill="2E74B5" w:themeFill="accent5" w:themeFillShade="BF"/>
      </w:tcPr>
    </w:tblStylePr>
    <w:tblStylePr w:type="band1Horz">
      <w:tblPr/>
      <w:tcPr>
        <w:tcBorders>
          <w:top w:val="nil"/>
          <w:left w:val="nil"/>
          <w:bottom w:val="nil"/>
          <w:right w:val="nil"/>
          <w:insideH w:val="nil"/>
          <w:insideV w:val="nil"/>
        </w:tcBorders>
        <w:shd w:val="clear" w:color="auto" w:fill="2E74B5" w:themeFill="accent5" w:themeFillShade="BF"/>
      </w:tcPr>
    </w:tblStylePr>
  </w:style>
  <w:style w:type="table" w:styleId="DarkList-Accent6">
    <w:name w:val="Dark List Accent 6"/>
    <w:basedOn w:val="TableNormal"/>
    <w:uiPriority w:val="70"/>
    <w:semiHidden/>
    <w:unhideWhenUsed/>
    <w:rsid w:val="00061BBD"/>
    <w:pPr>
      <w:spacing w:after="0" w:line="240" w:lineRule="auto"/>
    </w:pPr>
    <w:rPr>
      <w:color w:val="FFFFFF" w:themeColor="background1"/>
    </w:rPr>
    <w:tblPr>
      <w:tblStyleRowBandSize w:val="1"/>
      <w:tblStyleColBandSize w:val="1"/>
    </w:tblPr>
    <w:tcPr>
      <w:shd w:val="clear" w:color="auto" w:fill="70AD4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75623"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53813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538135" w:themeFill="accent6" w:themeFillShade="BF"/>
      </w:tcPr>
    </w:tblStylePr>
    <w:tblStylePr w:type="band1Vert">
      <w:tblPr/>
      <w:tcPr>
        <w:tcBorders>
          <w:top w:val="nil"/>
          <w:left w:val="nil"/>
          <w:bottom w:val="nil"/>
          <w:right w:val="nil"/>
          <w:insideH w:val="nil"/>
          <w:insideV w:val="nil"/>
        </w:tcBorders>
        <w:shd w:val="clear" w:color="auto" w:fill="538135" w:themeFill="accent6" w:themeFillShade="BF"/>
      </w:tcPr>
    </w:tblStylePr>
    <w:tblStylePr w:type="band1Horz">
      <w:tblPr/>
      <w:tcPr>
        <w:tcBorders>
          <w:top w:val="nil"/>
          <w:left w:val="nil"/>
          <w:bottom w:val="nil"/>
          <w:right w:val="nil"/>
          <w:insideH w:val="nil"/>
          <w:insideV w:val="nil"/>
        </w:tcBorders>
        <w:shd w:val="clear" w:color="auto" w:fill="538135" w:themeFill="accent6" w:themeFillShade="BF"/>
      </w:tcPr>
    </w:tblStylePr>
  </w:style>
  <w:style w:type="paragraph" w:styleId="Date">
    <w:name w:val="Date"/>
    <w:basedOn w:val="Normal"/>
    <w:next w:val="Normal"/>
    <w:link w:val="DateChar"/>
    <w:unhideWhenUsed/>
    <w:rsid w:val="00061BBD"/>
  </w:style>
  <w:style w:type="character" w:customStyle="1" w:styleId="DateChar">
    <w:name w:val="Date Char"/>
    <w:basedOn w:val="DefaultParagraphFont"/>
    <w:link w:val="Date"/>
    <w:rsid w:val="00061BBD"/>
    <w:rPr>
      <w:rFonts w:ascii="Times New Roman" w:eastAsia="Times New Roman" w:hAnsi="Times New Roman" w:cs="Times New Roman"/>
      <w:kern w:val="0"/>
      <w:sz w:val="20"/>
      <w:szCs w:val="20"/>
      <w:lang w:val="en-GB" w:eastAsia="en-US" w:bidi="ar-SA"/>
      <w14:ligatures w14:val="none"/>
    </w:rPr>
  </w:style>
  <w:style w:type="paragraph" w:styleId="DocumentMap">
    <w:name w:val="Document Map"/>
    <w:basedOn w:val="Normal"/>
    <w:link w:val="DocumentMapChar"/>
    <w:unhideWhenUsed/>
    <w:rsid w:val="00061BBD"/>
    <w:rPr>
      <w:rFonts w:ascii="Segoe UI" w:hAnsi="Segoe UI" w:cs="Segoe UI"/>
      <w:sz w:val="16"/>
      <w:szCs w:val="16"/>
    </w:rPr>
  </w:style>
  <w:style w:type="character" w:customStyle="1" w:styleId="DocumentMapChar">
    <w:name w:val="Document Map Char"/>
    <w:basedOn w:val="DefaultParagraphFont"/>
    <w:link w:val="DocumentMap"/>
    <w:rsid w:val="00061BBD"/>
    <w:rPr>
      <w:rFonts w:ascii="Segoe UI" w:eastAsia="Times New Roman" w:hAnsi="Segoe UI" w:cs="Segoe UI"/>
      <w:kern w:val="0"/>
      <w:sz w:val="16"/>
      <w:szCs w:val="16"/>
      <w:lang w:val="en-GB" w:eastAsia="en-US" w:bidi="ar-SA"/>
      <w14:ligatures w14:val="none"/>
    </w:rPr>
  </w:style>
  <w:style w:type="paragraph" w:styleId="E-mailSignature">
    <w:name w:val="E-mail Signature"/>
    <w:basedOn w:val="Normal"/>
    <w:link w:val="E-mailSignatureChar"/>
    <w:unhideWhenUsed/>
    <w:rsid w:val="00061BBD"/>
  </w:style>
  <w:style w:type="character" w:customStyle="1" w:styleId="E-mailSignatureChar">
    <w:name w:val="E-mail Signature Char"/>
    <w:basedOn w:val="DefaultParagraphFont"/>
    <w:link w:val="E-mailSignature"/>
    <w:rsid w:val="00061BBD"/>
    <w:rPr>
      <w:rFonts w:ascii="Times New Roman" w:eastAsia="Times New Roman" w:hAnsi="Times New Roman" w:cs="Times New Roman"/>
      <w:kern w:val="0"/>
      <w:sz w:val="20"/>
      <w:szCs w:val="20"/>
      <w:lang w:val="en-GB" w:eastAsia="en-US" w:bidi="ar-SA"/>
      <w14:ligatures w14:val="none"/>
    </w:rPr>
  </w:style>
  <w:style w:type="character" w:styleId="Emphasis">
    <w:name w:val="Emphasis"/>
    <w:basedOn w:val="DefaultParagraphFont"/>
    <w:qFormat/>
    <w:rsid w:val="00061BBD"/>
    <w:rPr>
      <w:i/>
      <w:iCs/>
      <w:lang w:bidi="ar-SA"/>
    </w:rPr>
  </w:style>
  <w:style w:type="paragraph" w:styleId="EnvelopeAddress">
    <w:name w:val="envelope address"/>
    <w:basedOn w:val="Normal"/>
    <w:unhideWhenUsed/>
    <w:rsid w:val="00061BBD"/>
    <w:pPr>
      <w:framePr w:w="7938" w:h="1985" w:hRule="exact" w:hSpace="141" w:wrap="auto" w:hAnchor="page" w:xAlign="center" w:yAlign="bottom"/>
      <w:ind w:left="2835"/>
    </w:pPr>
    <w:rPr>
      <w:rFonts w:asciiTheme="majorHAnsi" w:eastAsiaTheme="majorEastAsia" w:hAnsiTheme="majorHAnsi" w:cstheme="majorBidi"/>
    </w:rPr>
  </w:style>
  <w:style w:type="paragraph" w:styleId="EnvelopeReturn">
    <w:name w:val="envelope return"/>
    <w:basedOn w:val="Normal"/>
    <w:unhideWhenUsed/>
    <w:rsid w:val="00061BBD"/>
    <w:rPr>
      <w:rFonts w:asciiTheme="majorHAnsi" w:eastAsiaTheme="majorEastAsia" w:hAnsiTheme="majorHAnsi" w:cstheme="majorBidi"/>
    </w:rPr>
  </w:style>
  <w:style w:type="table" w:styleId="GridTable1Light">
    <w:name w:val="Grid Table 1 Light"/>
    <w:basedOn w:val="TableNormal"/>
    <w:uiPriority w:val="46"/>
    <w:rsid w:val="00061BB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061BBD"/>
    <w:pPr>
      <w:spacing w:after="0" w:line="240" w:lineRule="auto"/>
    </w:p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061BBD"/>
    <w:pPr>
      <w:spacing w:after="0" w:line="240" w:lineRule="auto"/>
    </w:p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061BBD"/>
    <w:pPr>
      <w:spacing w:after="0" w:line="240" w:lineRule="auto"/>
    </w:p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061BBD"/>
    <w:pPr>
      <w:spacing w:after="0" w:line="240" w:lineRule="auto"/>
    </w:p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061BBD"/>
    <w:pPr>
      <w:spacing w:after="0" w:line="240" w:lineRule="auto"/>
    </w:p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061BBD"/>
    <w:pPr>
      <w:spacing w:after="0" w:line="240" w:lineRule="auto"/>
    </w:pPr>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061BB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061BBD"/>
    <w:pPr>
      <w:spacing w:after="0" w:line="240" w:lineRule="auto"/>
    </w:pPr>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2-Accent2">
    <w:name w:val="Grid Table 2 Accent 2"/>
    <w:basedOn w:val="TableNormal"/>
    <w:uiPriority w:val="47"/>
    <w:rsid w:val="00061BBD"/>
    <w:pPr>
      <w:spacing w:after="0" w:line="240" w:lineRule="auto"/>
    </w:pPr>
    <w:tblPr>
      <w:tblStyleRowBandSize w:val="1"/>
      <w:tblStyleColBandSize w:val="1"/>
      <w:tblBorders>
        <w:top w:val="single" w:sz="2" w:space="0" w:color="F4B083" w:themeColor="accent2" w:themeTint="99"/>
        <w:bottom w:val="single" w:sz="2" w:space="0" w:color="F4B083" w:themeColor="accent2" w:themeTint="99"/>
        <w:insideH w:val="single" w:sz="2" w:space="0" w:color="F4B083" w:themeColor="accent2" w:themeTint="99"/>
        <w:insideV w:val="single" w:sz="2" w:space="0" w:color="F4B083" w:themeColor="accent2" w:themeTint="99"/>
      </w:tblBorders>
    </w:tblPr>
    <w:tblStylePr w:type="firstRow">
      <w:rPr>
        <w:b/>
        <w:bCs/>
      </w:rPr>
      <w:tblPr/>
      <w:tcPr>
        <w:tcBorders>
          <w:top w:val="nil"/>
          <w:bottom w:val="single" w:sz="12" w:space="0" w:color="F4B083" w:themeColor="accent2" w:themeTint="99"/>
          <w:insideH w:val="nil"/>
          <w:insideV w:val="nil"/>
        </w:tcBorders>
        <w:shd w:val="clear" w:color="auto" w:fill="FFFFFF" w:themeFill="background1"/>
      </w:tcPr>
    </w:tblStylePr>
    <w:tblStylePr w:type="lastRow">
      <w:rPr>
        <w:b/>
        <w:bCs/>
      </w:rPr>
      <w:tblPr/>
      <w:tcPr>
        <w:tcBorders>
          <w:top w:val="double" w:sz="2" w:space="0" w:color="F4B0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2-Accent3">
    <w:name w:val="Grid Table 2 Accent 3"/>
    <w:basedOn w:val="TableNormal"/>
    <w:uiPriority w:val="47"/>
    <w:rsid w:val="00061BBD"/>
    <w:pPr>
      <w:spacing w:after="0" w:line="240" w:lineRule="auto"/>
    </w:p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2-Accent4">
    <w:name w:val="Grid Table 2 Accent 4"/>
    <w:basedOn w:val="TableNormal"/>
    <w:uiPriority w:val="47"/>
    <w:rsid w:val="00061BBD"/>
    <w:pPr>
      <w:spacing w:after="0" w:line="240" w:lineRule="auto"/>
    </w:pPr>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2-Accent5">
    <w:name w:val="Grid Table 2 Accent 5"/>
    <w:basedOn w:val="TableNormal"/>
    <w:uiPriority w:val="47"/>
    <w:rsid w:val="00061BBD"/>
    <w:pPr>
      <w:spacing w:after="0" w:line="240" w:lineRule="auto"/>
    </w:pPr>
    <w:tblPr>
      <w:tblStyleRowBandSize w:val="1"/>
      <w:tblStyleColBandSize w:val="1"/>
      <w:tblBorders>
        <w:top w:val="single" w:sz="2" w:space="0" w:color="9CC2E5" w:themeColor="accent5" w:themeTint="99"/>
        <w:bottom w:val="single" w:sz="2" w:space="0" w:color="9CC2E5" w:themeColor="accent5" w:themeTint="99"/>
        <w:insideH w:val="single" w:sz="2" w:space="0" w:color="9CC2E5" w:themeColor="accent5" w:themeTint="99"/>
        <w:insideV w:val="single" w:sz="2" w:space="0" w:color="9CC2E5" w:themeColor="accent5" w:themeTint="99"/>
      </w:tblBorders>
    </w:tblPr>
    <w:tblStylePr w:type="firstRow">
      <w:rPr>
        <w:b/>
        <w:bCs/>
      </w:rPr>
      <w:tblPr/>
      <w:tcPr>
        <w:tcBorders>
          <w:top w:val="nil"/>
          <w:bottom w:val="single" w:sz="12" w:space="0" w:color="9CC2E5" w:themeColor="accent5" w:themeTint="99"/>
          <w:insideH w:val="nil"/>
          <w:insideV w:val="nil"/>
        </w:tcBorders>
        <w:shd w:val="clear" w:color="auto" w:fill="FFFFFF" w:themeFill="background1"/>
      </w:tcPr>
    </w:tblStylePr>
    <w:tblStylePr w:type="lastRow">
      <w:rPr>
        <w:b/>
        <w:bCs/>
      </w:rPr>
      <w:tblPr/>
      <w:tcPr>
        <w:tcBorders>
          <w:top w:val="double" w:sz="2" w:space="0" w:color="9CC2E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2-Accent6">
    <w:name w:val="Grid Table 2 Accent 6"/>
    <w:basedOn w:val="TableNormal"/>
    <w:uiPriority w:val="47"/>
    <w:rsid w:val="00061BBD"/>
    <w:pPr>
      <w:spacing w:after="0" w:line="240" w:lineRule="auto"/>
    </w:pPr>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3">
    <w:name w:val="Grid Table 3"/>
    <w:basedOn w:val="TableNormal"/>
    <w:uiPriority w:val="48"/>
    <w:rsid w:val="00061BB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061BBD"/>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3-Accent2">
    <w:name w:val="Grid Table 3 Accent 2"/>
    <w:basedOn w:val="TableNormal"/>
    <w:uiPriority w:val="48"/>
    <w:rsid w:val="00061BBD"/>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3-Accent3">
    <w:name w:val="Grid Table 3 Accent 3"/>
    <w:basedOn w:val="TableNormal"/>
    <w:uiPriority w:val="48"/>
    <w:rsid w:val="00061BBD"/>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3-Accent4">
    <w:name w:val="Grid Table 3 Accent 4"/>
    <w:basedOn w:val="TableNormal"/>
    <w:uiPriority w:val="48"/>
    <w:rsid w:val="00061BBD"/>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3-Accent5">
    <w:name w:val="Grid Table 3 Accent 5"/>
    <w:basedOn w:val="TableNormal"/>
    <w:uiPriority w:val="48"/>
    <w:rsid w:val="00061BBD"/>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3-Accent6">
    <w:name w:val="Grid Table 3 Accent 6"/>
    <w:basedOn w:val="TableNormal"/>
    <w:uiPriority w:val="48"/>
    <w:rsid w:val="00061BBD"/>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styleId="GridTable4">
    <w:name w:val="Grid Table 4"/>
    <w:basedOn w:val="TableNormal"/>
    <w:uiPriority w:val="49"/>
    <w:rsid w:val="00061BB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061BBD"/>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4-Accent2">
    <w:name w:val="Grid Table 4 Accent 2"/>
    <w:basedOn w:val="TableNormal"/>
    <w:uiPriority w:val="49"/>
    <w:rsid w:val="00061BBD"/>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4-Accent3">
    <w:name w:val="Grid Table 4 Accent 3"/>
    <w:basedOn w:val="TableNormal"/>
    <w:uiPriority w:val="49"/>
    <w:rsid w:val="00061BBD"/>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4-Accent4">
    <w:name w:val="Grid Table 4 Accent 4"/>
    <w:basedOn w:val="TableNormal"/>
    <w:uiPriority w:val="49"/>
    <w:rsid w:val="00061BBD"/>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4-Accent5">
    <w:name w:val="Grid Table 4 Accent 5"/>
    <w:basedOn w:val="TableNormal"/>
    <w:uiPriority w:val="49"/>
    <w:rsid w:val="00061BBD"/>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4-Accent6">
    <w:name w:val="Grid Table 4 Accent 6"/>
    <w:basedOn w:val="TableNormal"/>
    <w:uiPriority w:val="49"/>
    <w:rsid w:val="00061BBD"/>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5Dark">
    <w:name w:val="Grid Table 5 Dark"/>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styleId="GridTable5Dark-Accent2">
    <w:name w:val="Grid Table 5 Dark Accent 2"/>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styleId="GridTable5Dark-Accent3">
    <w:name w:val="Grid Table 5 Dark Accent 3"/>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styleId="GridTable5Dark-Accent4">
    <w:name w:val="Grid Table 5 Dark Accent 4"/>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styleId="GridTable5Dark-Accent5">
    <w:name w:val="Grid Table 5 Dark Accent 5"/>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styleId="GridTable5Dark-Accent6">
    <w:name w:val="Grid Table 5 Dark Accent 6"/>
    <w:basedOn w:val="TableNormal"/>
    <w:uiPriority w:val="50"/>
    <w:rsid w:val="00061BB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styleId="GridTable6Colorful">
    <w:name w:val="Grid Table 6 Colorful"/>
    <w:basedOn w:val="TableNormal"/>
    <w:uiPriority w:val="51"/>
    <w:rsid w:val="00061BB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061BBD"/>
    <w:pPr>
      <w:spacing w:after="0" w:line="240" w:lineRule="auto"/>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GridTable6Colorful-Accent2">
    <w:name w:val="Grid Table 6 Colorful Accent 2"/>
    <w:basedOn w:val="TableNormal"/>
    <w:uiPriority w:val="51"/>
    <w:rsid w:val="00061BBD"/>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GridTable6Colorful-Accent3">
    <w:name w:val="Grid Table 6 Colorful Accent 3"/>
    <w:basedOn w:val="TableNormal"/>
    <w:uiPriority w:val="51"/>
    <w:rsid w:val="00061BBD"/>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GridTable6Colorful-Accent4">
    <w:name w:val="Grid Table 6 Colorful Accent 4"/>
    <w:basedOn w:val="TableNormal"/>
    <w:uiPriority w:val="51"/>
    <w:rsid w:val="00061BBD"/>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GridTable6Colorful-Accent5">
    <w:name w:val="Grid Table 6 Colorful Accent 5"/>
    <w:basedOn w:val="TableNormal"/>
    <w:uiPriority w:val="51"/>
    <w:rsid w:val="00061BBD"/>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GridTable6Colorful-Accent6">
    <w:name w:val="Grid Table 6 Colorful Accent 6"/>
    <w:basedOn w:val="TableNormal"/>
    <w:uiPriority w:val="51"/>
    <w:rsid w:val="00061BBD"/>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GridTable7Colorful">
    <w:name w:val="Grid Table 7 Colorful"/>
    <w:basedOn w:val="TableNormal"/>
    <w:uiPriority w:val="52"/>
    <w:rsid w:val="00061BB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061BBD"/>
    <w:pPr>
      <w:spacing w:after="0" w:line="240" w:lineRule="auto"/>
    </w:pPr>
    <w:rPr>
      <w:color w:val="2F5496" w:themeColor="accent1" w:themeShade="BF"/>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GridTable7Colorful-Accent2">
    <w:name w:val="Grid Table 7 Colorful Accent 2"/>
    <w:basedOn w:val="TableNormal"/>
    <w:uiPriority w:val="52"/>
    <w:rsid w:val="00061BBD"/>
    <w:pPr>
      <w:spacing w:after="0" w:line="240" w:lineRule="auto"/>
    </w:pPr>
    <w:rPr>
      <w:color w:val="C45911" w:themeColor="accent2" w:themeShade="BF"/>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styleId="GridTable7Colorful-Accent3">
    <w:name w:val="Grid Table 7 Colorful Accent 3"/>
    <w:basedOn w:val="TableNormal"/>
    <w:uiPriority w:val="52"/>
    <w:rsid w:val="00061BBD"/>
    <w:pPr>
      <w:spacing w:after="0" w:line="240" w:lineRule="auto"/>
    </w:pPr>
    <w:rPr>
      <w:color w:val="7B7B7B" w:themeColor="accent3" w:themeShade="BF"/>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styleId="GridTable7Colorful-Accent4">
    <w:name w:val="Grid Table 7 Colorful Accent 4"/>
    <w:basedOn w:val="TableNormal"/>
    <w:uiPriority w:val="52"/>
    <w:rsid w:val="00061BBD"/>
    <w:pPr>
      <w:spacing w:after="0" w:line="240" w:lineRule="auto"/>
    </w:pPr>
    <w:rPr>
      <w:color w:val="BF8F00" w:themeColor="accent4" w:themeShade="BF"/>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styleId="GridTable7Colorful-Accent5">
    <w:name w:val="Grid Table 7 Colorful Accent 5"/>
    <w:basedOn w:val="TableNormal"/>
    <w:uiPriority w:val="52"/>
    <w:rsid w:val="00061BBD"/>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7Colorful-Accent6">
    <w:name w:val="Grid Table 7 Colorful Accent 6"/>
    <w:basedOn w:val="TableNormal"/>
    <w:uiPriority w:val="52"/>
    <w:rsid w:val="00061BBD"/>
    <w:pPr>
      <w:spacing w:after="0" w:line="240" w:lineRule="auto"/>
    </w:pPr>
    <w:rPr>
      <w:color w:val="538135" w:themeColor="accent6" w:themeShade="BF"/>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character" w:styleId="Hashtag">
    <w:name w:val="Hashtag"/>
    <w:basedOn w:val="DefaultParagraphFont"/>
    <w:uiPriority w:val="99"/>
    <w:semiHidden/>
    <w:unhideWhenUsed/>
    <w:rsid w:val="00061BBD"/>
    <w:rPr>
      <w:color w:val="2B579A"/>
      <w:shd w:val="clear" w:color="auto" w:fill="E1DFDD"/>
      <w:lang w:bidi="ar-SA"/>
    </w:rPr>
  </w:style>
  <w:style w:type="character" w:styleId="HTMLAcronym">
    <w:name w:val="HTML Acronym"/>
    <w:basedOn w:val="DefaultParagraphFont"/>
    <w:unhideWhenUsed/>
    <w:rsid w:val="00061BBD"/>
    <w:rPr>
      <w:lang w:bidi="ar-SA"/>
    </w:rPr>
  </w:style>
  <w:style w:type="paragraph" w:styleId="HTMLAddress">
    <w:name w:val="HTML Address"/>
    <w:basedOn w:val="Normal"/>
    <w:link w:val="HTMLAddressChar"/>
    <w:unhideWhenUsed/>
    <w:rsid w:val="00061BBD"/>
    <w:rPr>
      <w:i/>
      <w:iCs/>
    </w:rPr>
  </w:style>
  <w:style w:type="character" w:customStyle="1" w:styleId="HTMLAddressChar">
    <w:name w:val="HTML Address Char"/>
    <w:basedOn w:val="DefaultParagraphFont"/>
    <w:link w:val="HTMLAddress"/>
    <w:rsid w:val="00061BBD"/>
    <w:rPr>
      <w:rFonts w:ascii="Times New Roman" w:eastAsia="Times New Roman" w:hAnsi="Times New Roman" w:cs="Times New Roman"/>
      <w:i/>
      <w:iCs/>
      <w:kern w:val="0"/>
      <w:sz w:val="20"/>
      <w:szCs w:val="20"/>
      <w:lang w:val="en-GB" w:eastAsia="en-US" w:bidi="ar-SA"/>
      <w14:ligatures w14:val="none"/>
    </w:rPr>
  </w:style>
  <w:style w:type="character" w:styleId="HTMLCite">
    <w:name w:val="HTML Cite"/>
    <w:basedOn w:val="DefaultParagraphFont"/>
    <w:unhideWhenUsed/>
    <w:rsid w:val="00061BBD"/>
    <w:rPr>
      <w:i/>
      <w:iCs/>
      <w:lang w:bidi="ar-SA"/>
    </w:rPr>
  </w:style>
  <w:style w:type="character" w:styleId="HTMLCode">
    <w:name w:val="HTML Code"/>
    <w:basedOn w:val="DefaultParagraphFont"/>
    <w:unhideWhenUsed/>
    <w:rsid w:val="00061BBD"/>
    <w:rPr>
      <w:rFonts w:ascii="Consolas" w:hAnsi="Consolas"/>
      <w:sz w:val="20"/>
      <w:szCs w:val="20"/>
      <w:lang w:bidi="ar-SA"/>
    </w:rPr>
  </w:style>
  <w:style w:type="character" w:styleId="HTMLDefinition">
    <w:name w:val="HTML Definition"/>
    <w:basedOn w:val="DefaultParagraphFont"/>
    <w:unhideWhenUsed/>
    <w:rsid w:val="00061BBD"/>
    <w:rPr>
      <w:i/>
      <w:iCs/>
      <w:lang w:bidi="ar-SA"/>
    </w:rPr>
  </w:style>
  <w:style w:type="character" w:styleId="HTMLKeyboard">
    <w:name w:val="HTML Keyboard"/>
    <w:basedOn w:val="DefaultParagraphFont"/>
    <w:unhideWhenUsed/>
    <w:rsid w:val="00061BBD"/>
    <w:rPr>
      <w:rFonts w:ascii="Consolas" w:hAnsi="Consolas"/>
      <w:sz w:val="20"/>
      <w:szCs w:val="20"/>
      <w:lang w:bidi="ar-SA"/>
    </w:rPr>
  </w:style>
  <w:style w:type="paragraph" w:styleId="HTMLPreformatted">
    <w:name w:val="HTML Preformatted"/>
    <w:basedOn w:val="Normal"/>
    <w:link w:val="HTMLPreformattedChar"/>
    <w:unhideWhenUsed/>
    <w:rsid w:val="00061BBD"/>
    <w:rPr>
      <w:rFonts w:ascii="Consolas" w:hAnsi="Consolas"/>
    </w:rPr>
  </w:style>
  <w:style w:type="character" w:customStyle="1" w:styleId="HTMLPreformattedChar">
    <w:name w:val="HTML Preformatted Char"/>
    <w:basedOn w:val="DefaultParagraphFont"/>
    <w:link w:val="HTMLPreformatted"/>
    <w:rsid w:val="00061BBD"/>
    <w:rPr>
      <w:rFonts w:ascii="Consolas" w:eastAsia="Times New Roman" w:hAnsi="Consolas" w:cs="Times New Roman"/>
      <w:kern w:val="0"/>
      <w:sz w:val="20"/>
      <w:szCs w:val="20"/>
      <w:lang w:val="en-GB" w:eastAsia="en-US" w:bidi="ar-SA"/>
      <w14:ligatures w14:val="none"/>
    </w:rPr>
  </w:style>
  <w:style w:type="character" w:styleId="HTMLSample">
    <w:name w:val="HTML Sample"/>
    <w:basedOn w:val="DefaultParagraphFont"/>
    <w:semiHidden/>
    <w:unhideWhenUsed/>
    <w:rsid w:val="00061BBD"/>
    <w:rPr>
      <w:rFonts w:ascii="Consolas" w:hAnsi="Consolas"/>
      <w:sz w:val="24"/>
      <w:szCs w:val="24"/>
      <w:lang w:bidi="ar-SA"/>
    </w:rPr>
  </w:style>
  <w:style w:type="character" w:styleId="HTMLTypewriter">
    <w:name w:val="HTML Typewriter"/>
    <w:basedOn w:val="DefaultParagraphFont"/>
    <w:unhideWhenUsed/>
    <w:rsid w:val="00061BBD"/>
    <w:rPr>
      <w:rFonts w:ascii="Consolas" w:hAnsi="Consolas"/>
      <w:sz w:val="20"/>
      <w:szCs w:val="20"/>
      <w:lang w:bidi="ar-SA"/>
    </w:rPr>
  </w:style>
  <w:style w:type="character" w:styleId="HTMLVariable">
    <w:name w:val="HTML Variable"/>
    <w:basedOn w:val="DefaultParagraphFont"/>
    <w:semiHidden/>
    <w:unhideWhenUsed/>
    <w:rsid w:val="00061BBD"/>
    <w:rPr>
      <w:i/>
      <w:iCs/>
      <w:lang w:bidi="ar-SA"/>
    </w:rPr>
  </w:style>
  <w:style w:type="paragraph" w:styleId="Index1">
    <w:name w:val="index 1"/>
    <w:basedOn w:val="Normal"/>
    <w:next w:val="Normal"/>
    <w:autoRedefine/>
    <w:unhideWhenUsed/>
    <w:rsid w:val="00061BBD"/>
    <w:pPr>
      <w:tabs>
        <w:tab w:val="clear" w:pos="1247"/>
      </w:tabs>
      <w:ind w:left="240" w:hanging="240"/>
    </w:pPr>
  </w:style>
  <w:style w:type="paragraph" w:styleId="Index2">
    <w:name w:val="index 2"/>
    <w:basedOn w:val="Normal"/>
    <w:next w:val="Normal"/>
    <w:autoRedefine/>
    <w:unhideWhenUsed/>
    <w:rsid w:val="00061BBD"/>
    <w:pPr>
      <w:tabs>
        <w:tab w:val="clear" w:pos="1247"/>
      </w:tabs>
      <w:ind w:left="480" w:hanging="240"/>
    </w:pPr>
  </w:style>
  <w:style w:type="paragraph" w:styleId="Index3">
    <w:name w:val="index 3"/>
    <w:basedOn w:val="Normal"/>
    <w:next w:val="Normal"/>
    <w:autoRedefine/>
    <w:unhideWhenUsed/>
    <w:rsid w:val="00061BBD"/>
    <w:pPr>
      <w:tabs>
        <w:tab w:val="clear" w:pos="1247"/>
      </w:tabs>
      <w:ind w:left="720" w:hanging="240"/>
    </w:pPr>
  </w:style>
  <w:style w:type="paragraph" w:styleId="Index4">
    <w:name w:val="index 4"/>
    <w:basedOn w:val="Normal"/>
    <w:next w:val="Normal"/>
    <w:autoRedefine/>
    <w:unhideWhenUsed/>
    <w:rsid w:val="00061BBD"/>
    <w:pPr>
      <w:tabs>
        <w:tab w:val="clear" w:pos="1247"/>
      </w:tabs>
      <w:ind w:left="960" w:hanging="240"/>
    </w:pPr>
  </w:style>
  <w:style w:type="paragraph" w:styleId="Index5">
    <w:name w:val="index 5"/>
    <w:basedOn w:val="Normal"/>
    <w:next w:val="Normal"/>
    <w:autoRedefine/>
    <w:unhideWhenUsed/>
    <w:rsid w:val="00061BBD"/>
    <w:pPr>
      <w:tabs>
        <w:tab w:val="clear" w:pos="1247"/>
      </w:tabs>
      <w:ind w:left="1200" w:hanging="240"/>
    </w:pPr>
  </w:style>
  <w:style w:type="paragraph" w:styleId="Index6">
    <w:name w:val="index 6"/>
    <w:basedOn w:val="Normal"/>
    <w:next w:val="Normal"/>
    <w:autoRedefine/>
    <w:unhideWhenUsed/>
    <w:rsid w:val="00061BBD"/>
    <w:pPr>
      <w:tabs>
        <w:tab w:val="clear" w:pos="1247"/>
      </w:tabs>
      <w:ind w:left="1440" w:hanging="240"/>
    </w:pPr>
  </w:style>
  <w:style w:type="paragraph" w:styleId="Index7">
    <w:name w:val="index 7"/>
    <w:basedOn w:val="Normal"/>
    <w:next w:val="Normal"/>
    <w:autoRedefine/>
    <w:unhideWhenUsed/>
    <w:rsid w:val="00061BBD"/>
    <w:pPr>
      <w:tabs>
        <w:tab w:val="clear" w:pos="1247"/>
      </w:tabs>
      <w:ind w:left="1680" w:hanging="240"/>
    </w:pPr>
  </w:style>
  <w:style w:type="paragraph" w:styleId="Index8">
    <w:name w:val="index 8"/>
    <w:basedOn w:val="Normal"/>
    <w:next w:val="Normal"/>
    <w:autoRedefine/>
    <w:unhideWhenUsed/>
    <w:rsid w:val="00061BBD"/>
    <w:pPr>
      <w:tabs>
        <w:tab w:val="clear" w:pos="1247"/>
      </w:tabs>
      <w:ind w:left="1920" w:hanging="240"/>
    </w:pPr>
  </w:style>
  <w:style w:type="paragraph" w:styleId="Index9">
    <w:name w:val="index 9"/>
    <w:basedOn w:val="Normal"/>
    <w:next w:val="Normal"/>
    <w:autoRedefine/>
    <w:unhideWhenUsed/>
    <w:rsid w:val="00061BBD"/>
    <w:pPr>
      <w:tabs>
        <w:tab w:val="clear" w:pos="1247"/>
      </w:tabs>
      <w:ind w:left="2160" w:hanging="240"/>
    </w:pPr>
  </w:style>
  <w:style w:type="paragraph" w:styleId="IndexHeading">
    <w:name w:val="index heading"/>
    <w:basedOn w:val="Normal"/>
    <w:next w:val="Index1"/>
    <w:unhideWhenUsed/>
    <w:rsid w:val="00061BBD"/>
    <w:rPr>
      <w:rFonts w:asciiTheme="majorHAnsi" w:eastAsiaTheme="majorEastAsia" w:hAnsiTheme="majorHAnsi" w:cstheme="majorBidi"/>
      <w:b/>
      <w:bCs/>
    </w:rPr>
  </w:style>
  <w:style w:type="character" w:styleId="IntenseEmphasis">
    <w:name w:val="Intense Emphasis"/>
    <w:basedOn w:val="DefaultParagraphFont"/>
    <w:uiPriority w:val="21"/>
    <w:qFormat/>
    <w:rsid w:val="00061BBD"/>
    <w:rPr>
      <w:i/>
      <w:iCs/>
      <w:color w:val="4472C4" w:themeColor="accent1"/>
      <w:lang w:bidi="ar-SA"/>
    </w:rPr>
  </w:style>
  <w:style w:type="paragraph" w:styleId="IntenseQuote">
    <w:name w:val="Intense Quote"/>
    <w:basedOn w:val="Normal"/>
    <w:next w:val="Normal"/>
    <w:link w:val="IntenseQuoteChar"/>
    <w:uiPriority w:val="30"/>
    <w:qFormat/>
    <w:rsid w:val="00061BBD"/>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061BBD"/>
    <w:rPr>
      <w:rFonts w:ascii="Times New Roman" w:eastAsia="Times New Roman" w:hAnsi="Times New Roman" w:cs="Times New Roman"/>
      <w:i/>
      <w:iCs/>
      <w:color w:val="4472C4" w:themeColor="accent1"/>
      <w:kern w:val="0"/>
      <w:sz w:val="20"/>
      <w:szCs w:val="20"/>
      <w:lang w:val="en-GB" w:eastAsia="en-US" w:bidi="ar-SA"/>
      <w14:ligatures w14:val="none"/>
    </w:rPr>
  </w:style>
  <w:style w:type="character" w:styleId="IntenseReference">
    <w:name w:val="Intense Reference"/>
    <w:basedOn w:val="DefaultParagraphFont"/>
    <w:uiPriority w:val="32"/>
    <w:qFormat/>
    <w:rsid w:val="00061BBD"/>
    <w:rPr>
      <w:b/>
      <w:bCs/>
      <w:smallCaps/>
      <w:color w:val="4472C4" w:themeColor="accent1"/>
      <w:spacing w:val="5"/>
      <w:lang w:bidi="ar-SA"/>
    </w:rPr>
  </w:style>
  <w:style w:type="table" w:styleId="LightGrid">
    <w:name w:val="Light Grid"/>
    <w:basedOn w:val="TableNormal"/>
    <w:uiPriority w:val="62"/>
    <w:semiHidden/>
    <w:unhideWhenUsed/>
    <w:rsid w:val="00061BB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061BBD"/>
    <w:pPr>
      <w:spacing w:after="0" w:line="240" w:lineRule="auto"/>
    </w:p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18" w:space="0" w:color="4472C4" w:themeColor="accent1"/>
          <w:right w:val="single" w:sz="8" w:space="0" w:color="4472C4" w:themeColor="accent1"/>
          <w:insideH w:val="nil"/>
          <w:insideV w:val="single" w:sz="8" w:space="0" w:color="4472C4"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insideH w:val="nil"/>
          <w:insideV w:val="single" w:sz="8" w:space="0" w:color="4472C4"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shd w:val="clear" w:color="auto" w:fill="D0DBF0" w:themeFill="accent1" w:themeFillTint="3F"/>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shd w:val="clear" w:color="auto" w:fill="D0DBF0" w:themeFill="accent1" w:themeFillTint="3F"/>
      </w:tcPr>
    </w:tblStylePr>
    <w:tblStylePr w:type="band2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insideV w:val="single" w:sz="8" w:space="0" w:color="4472C4" w:themeColor="accent1"/>
        </w:tcBorders>
      </w:tcPr>
    </w:tblStylePr>
  </w:style>
  <w:style w:type="table" w:styleId="LightGrid-Accent2">
    <w:name w:val="Light Grid Accent 2"/>
    <w:basedOn w:val="TableNormal"/>
    <w:uiPriority w:val="62"/>
    <w:semiHidden/>
    <w:unhideWhenUsed/>
    <w:rsid w:val="00061BBD"/>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18" w:space="0" w:color="ED7D31" w:themeColor="accent2"/>
          <w:right w:val="single" w:sz="8" w:space="0" w:color="ED7D31" w:themeColor="accent2"/>
          <w:insideH w:val="nil"/>
          <w:insideV w:val="single" w:sz="8" w:space="0" w:color="ED7D3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insideH w:val="nil"/>
          <w:insideV w:val="single" w:sz="8" w:space="0" w:color="ED7D3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shd w:val="clear" w:color="auto" w:fill="FADECB" w:themeFill="accent2" w:themeFillTint="3F"/>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shd w:val="clear" w:color="auto" w:fill="FADECB" w:themeFill="accent2" w:themeFillTint="3F"/>
      </w:tcPr>
    </w:tblStylePr>
    <w:tblStylePr w:type="band2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insideV w:val="single" w:sz="8" w:space="0" w:color="ED7D31" w:themeColor="accent2"/>
        </w:tcBorders>
      </w:tcPr>
    </w:tblStylePr>
  </w:style>
  <w:style w:type="table" w:styleId="LightGrid-Accent3">
    <w:name w:val="Light Grid Accent 3"/>
    <w:basedOn w:val="TableNormal"/>
    <w:uiPriority w:val="62"/>
    <w:semiHidden/>
    <w:unhideWhenUsed/>
    <w:rsid w:val="00061BBD"/>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18" w:space="0" w:color="A5A5A5" w:themeColor="accent3"/>
          <w:right w:val="single" w:sz="8" w:space="0" w:color="A5A5A5" w:themeColor="accent3"/>
          <w:insideH w:val="nil"/>
          <w:insideV w:val="single" w:sz="8" w:space="0" w:color="A5A5A5"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insideH w:val="nil"/>
          <w:insideV w:val="single" w:sz="8" w:space="0" w:color="A5A5A5"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shd w:val="clear" w:color="auto" w:fill="E8E8E8" w:themeFill="accent3" w:themeFillTint="3F"/>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shd w:val="clear" w:color="auto" w:fill="E8E8E8" w:themeFill="accent3" w:themeFillTint="3F"/>
      </w:tcPr>
    </w:tblStylePr>
    <w:tblStylePr w:type="band2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insideV w:val="single" w:sz="8" w:space="0" w:color="A5A5A5" w:themeColor="accent3"/>
        </w:tcBorders>
      </w:tcPr>
    </w:tblStylePr>
  </w:style>
  <w:style w:type="table" w:styleId="LightGrid-Accent4">
    <w:name w:val="Light Grid Accent 4"/>
    <w:basedOn w:val="TableNormal"/>
    <w:uiPriority w:val="62"/>
    <w:semiHidden/>
    <w:unhideWhenUsed/>
    <w:rsid w:val="00061BBD"/>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18" w:space="0" w:color="FFC000" w:themeColor="accent4"/>
          <w:right w:val="single" w:sz="8" w:space="0" w:color="FFC000" w:themeColor="accent4"/>
          <w:insideH w:val="nil"/>
          <w:insideV w:val="single" w:sz="8" w:space="0" w:color="FFC00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insideH w:val="nil"/>
          <w:insideV w:val="single" w:sz="8" w:space="0" w:color="FFC00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shd w:val="clear" w:color="auto" w:fill="FFEFC0" w:themeFill="accent4" w:themeFillTint="3F"/>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shd w:val="clear" w:color="auto" w:fill="FFEFC0" w:themeFill="accent4" w:themeFillTint="3F"/>
      </w:tcPr>
    </w:tblStylePr>
    <w:tblStylePr w:type="band2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insideV w:val="single" w:sz="8" w:space="0" w:color="FFC000" w:themeColor="accent4"/>
        </w:tcBorders>
      </w:tcPr>
    </w:tblStylePr>
  </w:style>
  <w:style w:type="table" w:styleId="LightGrid-Accent5">
    <w:name w:val="Light Grid Accent 5"/>
    <w:basedOn w:val="TableNormal"/>
    <w:uiPriority w:val="62"/>
    <w:semiHidden/>
    <w:unhideWhenUsed/>
    <w:rsid w:val="00061BBD"/>
    <w:pPr>
      <w:spacing w:after="0" w:line="240" w:lineRule="auto"/>
    </w:p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18" w:space="0" w:color="5B9BD5" w:themeColor="accent5"/>
          <w:right w:val="single" w:sz="8" w:space="0" w:color="5B9BD5" w:themeColor="accent5"/>
          <w:insideH w:val="nil"/>
          <w:insideV w:val="single" w:sz="8" w:space="0" w:color="5B9BD5"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insideH w:val="nil"/>
          <w:insideV w:val="single" w:sz="8" w:space="0" w:color="5B9BD5"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shd w:val="clear" w:color="auto" w:fill="D6E6F4" w:themeFill="accent5" w:themeFillTint="3F"/>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shd w:val="clear" w:color="auto" w:fill="D6E6F4" w:themeFill="accent5" w:themeFillTint="3F"/>
      </w:tcPr>
    </w:tblStylePr>
    <w:tblStylePr w:type="band2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insideV w:val="single" w:sz="8" w:space="0" w:color="5B9BD5" w:themeColor="accent5"/>
        </w:tcBorders>
      </w:tcPr>
    </w:tblStylePr>
  </w:style>
  <w:style w:type="table" w:styleId="LightGrid-Accent6">
    <w:name w:val="Light Grid Accent 6"/>
    <w:basedOn w:val="TableNormal"/>
    <w:uiPriority w:val="62"/>
    <w:semiHidden/>
    <w:unhideWhenUsed/>
    <w:rsid w:val="00061BBD"/>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18" w:space="0" w:color="70AD47" w:themeColor="accent6"/>
          <w:right w:val="single" w:sz="8" w:space="0" w:color="70AD47" w:themeColor="accent6"/>
          <w:insideH w:val="nil"/>
          <w:insideV w:val="single" w:sz="8" w:space="0" w:color="70AD4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insideH w:val="nil"/>
          <w:insideV w:val="single" w:sz="8" w:space="0" w:color="70AD4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shd w:val="clear" w:color="auto" w:fill="DBEBD0" w:themeFill="accent6" w:themeFillTint="3F"/>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shd w:val="clear" w:color="auto" w:fill="DBEBD0" w:themeFill="accent6" w:themeFillTint="3F"/>
      </w:tcPr>
    </w:tblStylePr>
    <w:tblStylePr w:type="band2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insideV w:val="single" w:sz="8" w:space="0" w:color="70AD47" w:themeColor="accent6"/>
        </w:tcBorders>
      </w:tcPr>
    </w:tblStylePr>
  </w:style>
  <w:style w:type="table" w:styleId="LightList">
    <w:name w:val="Light List"/>
    <w:basedOn w:val="TableNormal"/>
    <w:uiPriority w:val="61"/>
    <w:semiHidden/>
    <w:unhideWhenUsed/>
    <w:rsid w:val="00061BB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061BBD"/>
    <w:pPr>
      <w:spacing w:after="0" w:line="240" w:lineRule="auto"/>
    </w:p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pPr>
        <w:spacing w:before="0" w:after="0" w:line="240" w:lineRule="auto"/>
      </w:pPr>
      <w:rPr>
        <w:b/>
        <w:bCs/>
        <w:color w:val="FFFFFF" w:themeColor="background1"/>
      </w:rPr>
      <w:tblPr/>
      <w:tcPr>
        <w:shd w:val="clear" w:color="auto" w:fill="4472C4" w:themeFill="accent1"/>
      </w:tcPr>
    </w:tblStylePr>
    <w:tblStylePr w:type="lastRow">
      <w:pPr>
        <w:spacing w:before="0" w:after="0" w:line="240" w:lineRule="auto"/>
      </w:pPr>
      <w:rPr>
        <w:b/>
        <w:bCs/>
      </w:rPr>
      <w:tblPr/>
      <w:tcPr>
        <w:tcBorders>
          <w:top w:val="double" w:sz="6" w:space="0" w:color="4472C4" w:themeColor="accent1"/>
          <w:left w:val="single" w:sz="8" w:space="0" w:color="4472C4" w:themeColor="accent1"/>
          <w:bottom w:val="single" w:sz="8" w:space="0" w:color="4472C4" w:themeColor="accent1"/>
          <w:right w:val="single" w:sz="8" w:space="0" w:color="4472C4" w:themeColor="accent1"/>
        </w:tcBorders>
      </w:tcPr>
    </w:tblStylePr>
    <w:tblStylePr w:type="firstCol">
      <w:rPr>
        <w:b/>
        <w:bCs/>
      </w:rPr>
    </w:tblStylePr>
    <w:tblStylePr w:type="lastCol">
      <w:rPr>
        <w:b/>
        <w:bCs/>
      </w:rPr>
    </w:tblStylePr>
    <w:tblStylePr w:type="band1Vert">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tblStylePr w:type="band1Horz">
      <w:tblPr/>
      <w:tcPr>
        <w:tcBorders>
          <w:top w:val="single" w:sz="8" w:space="0" w:color="4472C4" w:themeColor="accent1"/>
          <w:left w:val="single" w:sz="8" w:space="0" w:color="4472C4" w:themeColor="accent1"/>
          <w:bottom w:val="single" w:sz="8" w:space="0" w:color="4472C4" w:themeColor="accent1"/>
          <w:right w:val="single" w:sz="8" w:space="0" w:color="4472C4" w:themeColor="accent1"/>
        </w:tcBorders>
      </w:tcPr>
    </w:tblStylePr>
  </w:style>
  <w:style w:type="table" w:styleId="LightList-Accent2">
    <w:name w:val="Light List Accent 2"/>
    <w:basedOn w:val="TableNormal"/>
    <w:uiPriority w:val="61"/>
    <w:semiHidden/>
    <w:unhideWhenUsed/>
    <w:rsid w:val="00061BBD"/>
    <w:pPr>
      <w:spacing w:after="0" w:line="240" w:lineRule="auto"/>
    </w:p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pPr>
        <w:spacing w:before="0" w:after="0" w:line="240" w:lineRule="auto"/>
      </w:pPr>
      <w:rPr>
        <w:b/>
        <w:bCs/>
        <w:color w:val="FFFFFF" w:themeColor="background1"/>
      </w:rPr>
      <w:tblPr/>
      <w:tcPr>
        <w:shd w:val="clear" w:color="auto" w:fill="ED7D31" w:themeFill="accent2"/>
      </w:tcPr>
    </w:tblStylePr>
    <w:tblStylePr w:type="lastRow">
      <w:pPr>
        <w:spacing w:before="0" w:after="0" w:line="240" w:lineRule="auto"/>
      </w:pPr>
      <w:rPr>
        <w:b/>
        <w:bCs/>
      </w:rPr>
      <w:tblPr/>
      <w:tcPr>
        <w:tcBorders>
          <w:top w:val="double" w:sz="6" w:space="0" w:color="ED7D31" w:themeColor="accent2"/>
          <w:left w:val="single" w:sz="8" w:space="0" w:color="ED7D31" w:themeColor="accent2"/>
          <w:bottom w:val="single" w:sz="8" w:space="0" w:color="ED7D31" w:themeColor="accent2"/>
          <w:right w:val="single" w:sz="8" w:space="0" w:color="ED7D31" w:themeColor="accent2"/>
        </w:tcBorders>
      </w:tcPr>
    </w:tblStylePr>
    <w:tblStylePr w:type="firstCol">
      <w:rPr>
        <w:b/>
        <w:bCs/>
      </w:rPr>
    </w:tblStylePr>
    <w:tblStylePr w:type="lastCol">
      <w:rPr>
        <w:b/>
        <w:bCs/>
      </w:rPr>
    </w:tblStylePr>
    <w:tblStylePr w:type="band1Vert">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tblStylePr w:type="band1Horz">
      <w:tblPr/>
      <w:tcPr>
        <w:tcBorders>
          <w:top w:val="single" w:sz="8" w:space="0" w:color="ED7D31" w:themeColor="accent2"/>
          <w:left w:val="single" w:sz="8" w:space="0" w:color="ED7D31" w:themeColor="accent2"/>
          <w:bottom w:val="single" w:sz="8" w:space="0" w:color="ED7D31" w:themeColor="accent2"/>
          <w:right w:val="single" w:sz="8" w:space="0" w:color="ED7D31" w:themeColor="accent2"/>
        </w:tcBorders>
      </w:tcPr>
    </w:tblStylePr>
  </w:style>
  <w:style w:type="table" w:styleId="LightList-Accent3">
    <w:name w:val="Light List Accent 3"/>
    <w:basedOn w:val="TableNormal"/>
    <w:uiPriority w:val="61"/>
    <w:semiHidden/>
    <w:unhideWhenUsed/>
    <w:rsid w:val="00061BBD"/>
    <w:pPr>
      <w:spacing w:after="0" w:line="240" w:lineRule="auto"/>
    </w:p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pPr>
        <w:spacing w:before="0" w:after="0" w:line="240" w:lineRule="auto"/>
      </w:pPr>
      <w:rPr>
        <w:b/>
        <w:bCs/>
        <w:color w:val="FFFFFF" w:themeColor="background1"/>
      </w:rPr>
      <w:tblPr/>
      <w:tcPr>
        <w:shd w:val="clear" w:color="auto" w:fill="A5A5A5" w:themeFill="accent3"/>
      </w:tcPr>
    </w:tblStylePr>
    <w:tblStylePr w:type="lastRow">
      <w:pPr>
        <w:spacing w:before="0" w:after="0" w:line="240" w:lineRule="auto"/>
      </w:pPr>
      <w:rPr>
        <w:b/>
        <w:bCs/>
      </w:rPr>
      <w:tblPr/>
      <w:tcPr>
        <w:tcBorders>
          <w:top w:val="double" w:sz="6" w:space="0" w:color="A5A5A5" w:themeColor="accent3"/>
          <w:left w:val="single" w:sz="8" w:space="0" w:color="A5A5A5" w:themeColor="accent3"/>
          <w:bottom w:val="single" w:sz="8" w:space="0" w:color="A5A5A5" w:themeColor="accent3"/>
          <w:right w:val="single" w:sz="8" w:space="0" w:color="A5A5A5" w:themeColor="accent3"/>
        </w:tcBorders>
      </w:tcPr>
    </w:tblStylePr>
    <w:tblStylePr w:type="firstCol">
      <w:rPr>
        <w:b/>
        <w:bCs/>
      </w:rPr>
    </w:tblStylePr>
    <w:tblStylePr w:type="lastCol">
      <w:rPr>
        <w:b/>
        <w:bCs/>
      </w:rPr>
    </w:tblStylePr>
    <w:tblStylePr w:type="band1Vert">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tblStylePr w:type="band1Horz">
      <w:tblPr/>
      <w:tcPr>
        <w:tcBorders>
          <w:top w:val="single" w:sz="8" w:space="0" w:color="A5A5A5" w:themeColor="accent3"/>
          <w:left w:val="single" w:sz="8" w:space="0" w:color="A5A5A5" w:themeColor="accent3"/>
          <w:bottom w:val="single" w:sz="8" w:space="0" w:color="A5A5A5" w:themeColor="accent3"/>
          <w:right w:val="single" w:sz="8" w:space="0" w:color="A5A5A5" w:themeColor="accent3"/>
        </w:tcBorders>
      </w:tcPr>
    </w:tblStylePr>
  </w:style>
  <w:style w:type="table" w:styleId="LightList-Accent4">
    <w:name w:val="Light List Accent 4"/>
    <w:basedOn w:val="TableNormal"/>
    <w:uiPriority w:val="61"/>
    <w:semiHidden/>
    <w:unhideWhenUsed/>
    <w:rsid w:val="00061BBD"/>
    <w:pPr>
      <w:spacing w:after="0" w:line="240" w:lineRule="auto"/>
    </w:p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pPr>
        <w:spacing w:before="0" w:after="0" w:line="240" w:lineRule="auto"/>
      </w:pPr>
      <w:rPr>
        <w:b/>
        <w:bCs/>
        <w:color w:val="FFFFFF" w:themeColor="background1"/>
      </w:rPr>
      <w:tblPr/>
      <w:tcPr>
        <w:shd w:val="clear" w:color="auto" w:fill="FFC000" w:themeFill="accent4"/>
      </w:tcPr>
    </w:tblStylePr>
    <w:tblStylePr w:type="lastRow">
      <w:pPr>
        <w:spacing w:before="0" w:after="0" w:line="240" w:lineRule="auto"/>
      </w:pPr>
      <w:rPr>
        <w:b/>
        <w:bCs/>
      </w:rPr>
      <w:tblPr/>
      <w:tcPr>
        <w:tcBorders>
          <w:top w:val="double" w:sz="6" w:space="0" w:color="FFC000" w:themeColor="accent4"/>
          <w:left w:val="single" w:sz="8" w:space="0" w:color="FFC000" w:themeColor="accent4"/>
          <w:bottom w:val="single" w:sz="8" w:space="0" w:color="FFC000" w:themeColor="accent4"/>
          <w:right w:val="single" w:sz="8" w:space="0" w:color="FFC000" w:themeColor="accent4"/>
        </w:tcBorders>
      </w:tcPr>
    </w:tblStylePr>
    <w:tblStylePr w:type="firstCol">
      <w:rPr>
        <w:b/>
        <w:bCs/>
      </w:rPr>
    </w:tblStylePr>
    <w:tblStylePr w:type="lastCol">
      <w:rPr>
        <w:b/>
        <w:bCs/>
      </w:rPr>
    </w:tblStylePr>
    <w:tblStylePr w:type="band1Vert">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tblStylePr w:type="band1Horz">
      <w:tblPr/>
      <w:tcPr>
        <w:tcBorders>
          <w:top w:val="single" w:sz="8" w:space="0" w:color="FFC000" w:themeColor="accent4"/>
          <w:left w:val="single" w:sz="8" w:space="0" w:color="FFC000" w:themeColor="accent4"/>
          <w:bottom w:val="single" w:sz="8" w:space="0" w:color="FFC000" w:themeColor="accent4"/>
          <w:right w:val="single" w:sz="8" w:space="0" w:color="FFC000" w:themeColor="accent4"/>
        </w:tcBorders>
      </w:tcPr>
    </w:tblStylePr>
  </w:style>
  <w:style w:type="table" w:styleId="LightList-Accent5">
    <w:name w:val="Light List Accent 5"/>
    <w:basedOn w:val="TableNormal"/>
    <w:uiPriority w:val="61"/>
    <w:semiHidden/>
    <w:unhideWhenUsed/>
    <w:rsid w:val="00061BBD"/>
    <w:pPr>
      <w:spacing w:after="0" w:line="240" w:lineRule="auto"/>
    </w:p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pPr>
        <w:spacing w:before="0" w:after="0" w:line="240" w:lineRule="auto"/>
      </w:pPr>
      <w:rPr>
        <w:b/>
        <w:bCs/>
        <w:color w:val="FFFFFF" w:themeColor="background1"/>
      </w:rPr>
      <w:tblPr/>
      <w:tcPr>
        <w:shd w:val="clear" w:color="auto" w:fill="5B9BD5" w:themeFill="accent5"/>
      </w:tcPr>
    </w:tblStylePr>
    <w:tblStylePr w:type="lastRow">
      <w:pPr>
        <w:spacing w:before="0" w:after="0" w:line="240" w:lineRule="auto"/>
      </w:pPr>
      <w:rPr>
        <w:b/>
        <w:bCs/>
      </w:rPr>
      <w:tblPr/>
      <w:tcPr>
        <w:tcBorders>
          <w:top w:val="double" w:sz="6" w:space="0" w:color="5B9BD5" w:themeColor="accent5"/>
          <w:left w:val="single" w:sz="8" w:space="0" w:color="5B9BD5" w:themeColor="accent5"/>
          <w:bottom w:val="single" w:sz="8" w:space="0" w:color="5B9BD5" w:themeColor="accent5"/>
          <w:right w:val="single" w:sz="8" w:space="0" w:color="5B9BD5" w:themeColor="accent5"/>
        </w:tcBorders>
      </w:tcPr>
    </w:tblStylePr>
    <w:tblStylePr w:type="firstCol">
      <w:rPr>
        <w:b/>
        <w:bCs/>
      </w:rPr>
    </w:tblStylePr>
    <w:tblStylePr w:type="lastCol">
      <w:rPr>
        <w:b/>
        <w:bCs/>
      </w:rPr>
    </w:tblStylePr>
    <w:tblStylePr w:type="band1Vert">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tblStylePr w:type="band1Horz">
      <w:tblPr/>
      <w:tcPr>
        <w:tcBorders>
          <w:top w:val="single" w:sz="8" w:space="0" w:color="5B9BD5" w:themeColor="accent5"/>
          <w:left w:val="single" w:sz="8" w:space="0" w:color="5B9BD5" w:themeColor="accent5"/>
          <w:bottom w:val="single" w:sz="8" w:space="0" w:color="5B9BD5" w:themeColor="accent5"/>
          <w:right w:val="single" w:sz="8" w:space="0" w:color="5B9BD5" w:themeColor="accent5"/>
        </w:tcBorders>
      </w:tcPr>
    </w:tblStylePr>
  </w:style>
  <w:style w:type="table" w:styleId="LightList-Accent6">
    <w:name w:val="Light List Accent 6"/>
    <w:basedOn w:val="TableNormal"/>
    <w:uiPriority w:val="61"/>
    <w:semiHidden/>
    <w:unhideWhenUsed/>
    <w:rsid w:val="00061BBD"/>
    <w:pPr>
      <w:spacing w:after="0" w:line="240" w:lineRule="auto"/>
    </w:p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pPr>
        <w:spacing w:before="0" w:after="0" w:line="240" w:lineRule="auto"/>
      </w:pPr>
      <w:rPr>
        <w:b/>
        <w:bCs/>
        <w:color w:val="FFFFFF" w:themeColor="background1"/>
      </w:rPr>
      <w:tblPr/>
      <w:tcPr>
        <w:shd w:val="clear" w:color="auto" w:fill="70AD47" w:themeFill="accent6"/>
      </w:tcPr>
    </w:tblStylePr>
    <w:tblStylePr w:type="lastRow">
      <w:pPr>
        <w:spacing w:before="0" w:after="0" w:line="240" w:lineRule="auto"/>
      </w:pPr>
      <w:rPr>
        <w:b/>
        <w:bCs/>
      </w:rPr>
      <w:tblPr/>
      <w:tcPr>
        <w:tcBorders>
          <w:top w:val="double" w:sz="6" w:space="0" w:color="70AD47" w:themeColor="accent6"/>
          <w:left w:val="single" w:sz="8" w:space="0" w:color="70AD47" w:themeColor="accent6"/>
          <w:bottom w:val="single" w:sz="8" w:space="0" w:color="70AD47" w:themeColor="accent6"/>
          <w:right w:val="single" w:sz="8" w:space="0" w:color="70AD47" w:themeColor="accent6"/>
        </w:tcBorders>
      </w:tcPr>
    </w:tblStylePr>
    <w:tblStylePr w:type="firstCol">
      <w:rPr>
        <w:b/>
        <w:bCs/>
      </w:rPr>
    </w:tblStylePr>
    <w:tblStylePr w:type="lastCol">
      <w:rPr>
        <w:b/>
        <w:bCs/>
      </w:rPr>
    </w:tblStylePr>
    <w:tblStylePr w:type="band1Vert">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tblStylePr w:type="band1Horz">
      <w:tblPr/>
      <w:tcPr>
        <w:tcBorders>
          <w:top w:val="single" w:sz="8" w:space="0" w:color="70AD47" w:themeColor="accent6"/>
          <w:left w:val="single" w:sz="8" w:space="0" w:color="70AD47" w:themeColor="accent6"/>
          <w:bottom w:val="single" w:sz="8" w:space="0" w:color="70AD47" w:themeColor="accent6"/>
          <w:right w:val="single" w:sz="8" w:space="0" w:color="70AD47" w:themeColor="accent6"/>
        </w:tcBorders>
      </w:tcPr>
    </w:tblStylePr>
  </w:style>
  <w:style w:type="table" w:styleId="LightShading">
    <w:name w:val="Light Shading"/>
    <w:basedOn w:val="TableNormal"/>
    <w:uiPriority w:val="60"/>
    <w:semiHidden/>
    <w:unhideWhenUsed/>
    <w:rsid w:val="00061BB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061BBD"/>
    <w:pPr>
      <w:spacing w:after="0" w:line="240" w:lineRule="auto"/>
    </w:pPr>
    <w:rPr>
      <w:color w:val="2F5496" w:themeColor="accent1" w:themeShade="BF"/>
    </w:rPr>
    <w:tblPr>
      <w:tblStyleRowBandSize w:val="1"/>
      <w:tblStyleColBandSize w:val="1"/>
      <w:tblBorders>
        <w:top w:val="single" w:sz="8" w:space="0" w:color="4472C4" w:themeColor="accent1"/>
        <w:bottom w:val="single" w:sz="8" w:space="0" w:color="4472C4" w:themeColor="accent1"/>
      </w:tblBorders>
    </w:tblPr>
    <w:tblStylePr w:type="fir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lastRow">
      <w:pPr>
        <w:spacing w:before="0" w:after="0" w:line="240" w:lineRule="auto"/>
      </w:pPr>
      <w:rPr>
        <w:b/>
        <w:bCs/>
      </w:rPr>
      <w:tblPr/>
      <w:tcPr>
        <w:tcBorders>
          <w:top w:val="single" w:sz="8" w:space="0" w:color="4472C4" w:themeColor="accent1"/>
          <w:left w:val="nil"/>
          <w:bottom w:val="single" w:sz="8" w:space="0" w:color="4472C4"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left w:val="nil"/>
          <w:right w:val="nil"/>
          <w:insideH w:val="nil"/>
          <w:insideV w:val="nil"/>
        </w:tcBorders>
        <w:shd w:val="clear" w:color="auto" w:fill="D0DBF0" w:themeFill="accent1" w:themeFillTint="3F"/>
      </w:tcPr>
    </w:tblStylePr>
  </w:style>
  <w:style w:type="table" w:styleId="LightShading-Accent2">
    <w:name w:val="Light Shading Accent 2"/>
    <w:basedOn w:val="TableNormal"/>
    <w:uiPriority w:val="60"/>
    <w:semiHidden/>
    <w:unhideWhenUsed/>
    <w:rsid w:val="00061BBD"/>
    <w:pPr>
      <w:spacing w:after="0" w:line="240" w:lineRule="auto"/>
    </w:pPr>
    <w:rPr>
      <w:color w:val="C45911" w:themeColor="accent2" w:themeShade="BF"/>
    </w:rPr>
    <w:tblPr>
      <w:tblStyleRowBandSize w:val="1"/>
      <w:tblStyleColBandSize w:val="1"/>
      <w:tblBorders>
        <w:top w:val="single" w:sz="8" w:space="0" w:color="ED7D31" w:themeColor="accent2"/>
        <w:bottom w:val="single" w:sz="8" w:space="0" w:color="ED7D31" w:themeColor="accent2"/>
      </w:tblBorders>
    </w:tblPr>
    <w:tblStylePr w:type="fir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lastRow">
      <w:pPr>
        <w:spacing w:before="0" w:after="0" w:line="240" w:lineRule="auto"/>
      </w:pPr>
      <w:rPr>
        <w:b/>
        <w:bCs/>
      </w:rPr>
      <w:tblPr/>
      <w:tcPr>
        <w:tcBorders>
          <w:top w:val="single" w:sz="8" w:space="0" w:color="ED7D31" w:themeColor="accent2"/>
          <w:left w:val="nil"/>
          <w:bottom w:val="single" w:sz="8" w:space="0" w:color="ED7D3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left w:val="nil"/>
          <w:right w:val="nil"/>
          <w:insideH w:val="nil"/>
          <w:insideV w:val="nil"/>
        </w:tcBorders>
        <w:shd w:val="clear" w:color="auto" w:fill="FADECB" w:themeFill="accent2" w:themeFillTint="3F"/>
      </w:tcPr>
    </w:tblStylePr>
  </w:style>
  <w:style w:type="table" w:styleId="LightShading-Accent3">
    <w:name w:val="Light Shading Accent 3"/>
    <w:basedOn w:val="TableNormal"/>
    <w:uiPriority w:val="60"/>
    <w:semiHidden/>
    <w:unhideWhenUsed/>
    <w:rsid w:val="00061BBD"/>
    <w:pPr>
      <w:spacing w:after="0" w:line="240" w:lineRule="auto"/>
    </w:pPr>
    <w:rPr>
      <w:color w:val="7B7B7B" w:themeColor="accent3" w:themeShade="BF"/>
    </w:rPr>
    <w:tblPr>
      <w:tblStyleRowBandSize w:val="1"/>
      <w:tblStyleColBandSize w:val="1"/>
      <w:tblBorders>
        <w:top w:val="single" w:sz="8" w:space="0" w:color="A5A5A5" w:themeColor="accent3"/>
        <w:bottom w:val="single" w:sz="8" w:space="0" w:color="A5A5A5" w:themeColor="accent3"/>
      </w:tblBorders>
    </w:tblPr>
    <w:tblStylePr w:type="fir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lastRow">
      <w:pPr>
        <w:spacing w:before="0" w:after="0" w:line="240" w:lineRule="auto"/>
      </w:pPr>
      <w:rPr>
        <w:b/>
        <w:bCs/>
      </w:rPr>
      <w:tblPr/>
      <w:tcPr>
        <w:tcBorders>
          <w:top w:val="single" w:sz="8" w:space="0" w:color="A5A5A5" w:themeColor="accent3"/>
          <w:left w:val="nil"/>
          <w:bottom w:val="single" w:sz="8" w:space="0" w:color="A5A5A5"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left w:val="nil"/>
          <w:right w:val="nil"/>
          <w:insideH w:val="nil"/>
          <w:insideV w:val="nil"/>
        </w:tcBorders>
        <w:shd w:val="clear" w:color="auto" w:fill="E8E8E8" w:themeFill="accent3" w:themeFillTint="3F"/>
      </w:tcPr>
    </w:tblStylePr>
  </w:style>
  <w:style w:type="table" w:styleId="LightShading-Accent4">
    <w:name w:val="Light Shading Accent 4"/>
    <w:basedOn w:val="TableNormal"/>
    <w:uiPriority w:val="60"/>
    <w:semiHidden/>
    <w:unhideWhenUsed/>
    <w:rsid w:val="00061BBD"/>
    <w:pPr>
      <w:spacing w:after="0" w:line="240" w:lineRule="auto"/>
    </w:pPr>
    <w:rPr>
      <w:color w:val="BF8F00" w:themeColor="accent4" w:themeShade="BF"/>
    </w:rPr>
    <w:tblPr>
      <w:tblStyleRowBandSize w:val="1"/>
      <w:tblStyleColBandSize w:val="1"/>
      <w:tblBorders>
        <w:top w:val="single" w:sz="8" w:space="0" w:color="FFC000" w:themeColor="accent4"/>
        <w:bottom w:val="single" w:sz="8" w:space="0" w:color="FFC000" w:themeColor="accent4"/>
      </w:tblBorders>
    </w:tblPr>
    <w:tblStylePr w:type="fir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lastRow">
      <w:pPr>
        <w:spacing w:before="0" w:after="0" w:line="240" w:lineRule="auto"/>
      </w:pPr>
      <w:rPr>
        <w:b/>
        <w:bCs/>
      </w:rPr>
      <w:tblPr/>
      <w:tcPr>
        <w:tcBorders>
          <w:top w:val="single" w:sz="8" w:space="0" w:color="FFC000" w:themeColor="accent4"/>
          <w:left w:val="nil"/>
          <w:bottom w:val="single" w:sz="8" w:space="0" w:color="FFC00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left w:val="nil"/>
          <w:right w:val="nil"/>
          <w:insideH w:val="nil"/>
          <w:insideV w:val="nil"/>
        </w:tcBorders>
        <w:shd w:val="clear" w:color="auto" w:fill="FFEFC0" w:themeFill="accent4" w:themeFillTint="3F"/>
      </w:tcPr>
    </w:tblStylePr>
  </w:style>
  <w:style w:type="table" w:styleId="LightShading-Accent5">
    <w:name w:val="Light Shading Accent 5"/>
    <w:basedOn w:val="TableNormal"/>
    <w:uiPriority w:val="60"/>
    <w:semiHidden/>
    <w:unhideWhenUsed/>
    <w:rsid w:val="00061BBD"/>
    <w:pPr>
      <w:spacing w:after="0" w:line="240" w:lineRule="auto"/>
    </w:pPr>
    <w:rPr>
      <w:color w:val="2E74B5" w:themeColor="accent5" w:themeShade="BF"/>
    </w:rPr>
    <w:tblPr>
      <w:tblStyleRowBandSize w:val="1"/>
      <w:tblStyleColBandSize w:val="1"/>
      <w:tblBorders>
        <w:top w:val="single" w:sz="8" w:space="0" w:color="5B9BD5" w:themeColor="accent5"/>
        <w:bottom w:val="single" w:sz="8" w:space="0" w:color="5B9BD5" w:themeColor="accent5"/>
      </w:tblBorders>
    </w:tblPr>
    <w:tblStylePr w:type="fir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lastRow">
      <w:pPr>
        <w:spacing w:before="0" w:after="0" w:line="240" w:lineRule="auto"/>
      </w:pPr>
      <w:rPr>
        <w:b/>
        <w:bCs/>
      </w:rPr>
      <w:tblPr/>
      <w:tcPr>
        <w:tcBorders>
          <w:top w:val="single" w:sz="8" w:space="0" w:color="5B9BD5" w:themeColor="accent5"/>
          <w:left w:val="nil"/>
          <w:bottom w:val="single" w:sz="8" w:space="0" w:color="5B9BD5"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left w:val="nil"/>
          <w:right w:val="nil"/>
          <w:insideH w:val="nil"/>
          <w:insideV w:val="nil"/>
        </w:tcBorders>
        <w:shd w:val="clear" w:color="auto" w:fill="D6E6F4" w:themeFill="accent5" w:themeFillTint="3F"/>
      </w:tcPr>
    </w:tblStylePr>
  </w:style>
  <w:style w:type="table" w:styleId="LightShading-Accent6">
    <w:name w:val="Light Shading Accent 6"/>
    <w:basedOn w:val="TableNormal"/>
    <w:uiPriority w:val="60"/>
    <w:semiHidden/>
    <w:unhideWhenUsed/>
    <w:rsid w:val="00061BBD"/>
    <w:pPr>
      <w:spacing w:after="0" w:line="240" w:lineRule="auto"/>
    </w:pPr>
    <w:rPr>
      <w:color w:val="538135" w:themeColor="accent6" w:themeShade="BF"/>
    </w:rPr>
    <w:tblPr>
      <w:tblStyleRowBandSize w:val="1"/>
      <w:tblStyleColBandSize w:val="1"/>
      <w:tblBorders>
        <w:top w:val="single" w:sz="8" w:space="0" w:color="70AD47" w:themeColor="accent6"/>
        <w:bottom w:val="single" w:sz="8" w:space="0" w:color="70AD47" w:themeColor="accent6"/>
      </w:tblBorders>
    </w:tblPr>
    <w:tblStylePr w:type="fir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lastRow">
      <w:pPr>
        <w:spacing w:before="0" w:after="0" w:line="240" w:lineRule="auto"/>
      </w:pPr>
      <w:rPr>
        <w:b/>
        <w:bCs/>
      </w:rPr>
      <w:tblPr/>
      <w:tcPr>
        <w:tcBorders>
          <w:top w:val="single" w:sz="8" w:space="0" w:color="70AD47" w:themeColor="accent6"/>
          <w:left w:val="nil"/>
          <w:bottom w:val="single" w:sz="8" w:space="0" w:color="70AD4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left w:val="nil"/>
          <w:right w:val="nil"/>
          <w:insideH w:val="nil"/>
          <w:insideV w:val="nil"/>
        </w:tcBorders>
        <w:shd w:val="clear" w:color="auto" w:fill="DBEBD0" w:themeFill="accent6" w:themeFillTint="3F"/>
      </w:tcPr>
    </w:tblStylePr>
  </w:style>
  <w:style w:type="character" w:styleId="LineNumber">
    <w:name w:val="line number"/>
    <w:basedOn w:val="DefaultParagraphFont"/>
    <w:unhideWhenUsed/>
    <w:rsid w:val="00061BBD"/>
    <w:rPr>
      <w:lang w:bidi="ar-SA"/>
    </w:rPr>
  </w:style>
  <w:style w:type="paragraph" w:styleId="List">
    <w:name w:val="List"/>
    <w:basedOn w:val="Normal"/>
    <w:unhideWhenUsed/>
    <w:rsid w:val="00061BBD"/>
    <w:pPr>
      <w:ind w:left="283" w:hanging="283"/>
      <w:contextualSpacing/>
    </w:pPr>
  </w:style>
  <w:style w:type="paragraph" w:styleId="List2">
    <w:name w:val="List 2"/>
    <w:basedOn w:val="Normal"/>
    <w:unhideWhenUsed/>
    <w:rsid w:val="00061BBD"/>
    <w:pPr>
      <w:ind w:left="566" w:hanging="283"/>
      <w:contextualSpacing/>
    </w:pPr>
  </w:style>
  <w:style w:type="paragraph" w:styleId="List3">
    <w:name w:val="List 3"/>
    <w:basedOn w:val="Normal"/>
    <w:unhideWhenUsed/>
    <w:rsid w:val="00061BBD"/>
    <w:pPr>
      <w:ind w:left="849" w:hanging="283"/>
      <w:contextualSpacing/>
    </w:pPr>
  </w:style>
  <w:style w:type="paragraph" w:styleId="List4">
    <w:name w:val="List 4"/>
    <w:basedOn w:val="Normal"/>
    <w:unhideWhenUsed/>
    <w:rsid w:val="00061BBD"/>
    <w:pPr>
      <w:ind w:left="1132" w:hanging="283"/>
      <w:contextualSpacing/>
    </w:pPr>
  </w:style>
  <w:style w:type="paragraph" w:styleId="List5">
    <w:name w:val="List 5"/>
    <w:basedOn w:val="Normal"/>
    <w:unhideWhenUsed/>
    <w:rsid w:val="00061BBD"/>
    <w:pPr>
      <w:ind w:left="1415" w:hanging="283"/>
      <w:contextualSpacing/>
    </w:pPr>
  </w:style>
  <w:style w:type="paragraph" w:styleId="ListBullet">
    <w:name w:val="List Bullet"/>
    <w:basedOn w:val="Normal"/>
    <w:unhideWhenUsed/>
    <w:rsid w:val="00061BBD"/>
    <w:pPr>
      <w:numPr>
        <w:numId w:val="5"/>
      </w:numPr>
      <w:contextualSpacing/>
    </w:pPr>
  </w:style>
  <w:style w:type="paragraph" w:styleId="ListBullet2">
    <w:name w:val="List Bullet 2"/>
    <w:basedOn w:val="Normal"/>
    <w:unhideWhenUsed/>
    <w:rsid w:val="00061BBD"/>
    <w:pPr>
      <w:numPr>
        <w:numId w:val="6"/>
      </w:numPr>
      <w:contextualSpacing/>
    </w:pPr>
  </w:style>
  <w:style w:type="paragraph" w:styleId="ListBullet3">
    <w:name w:val="List Bullet 3"/>
    <w:basedOn w:val="Normal"/>
    <w:unhideWhenUsed/>
    <w:rsid w:val="00061BBD"/>
    <w:pPr>
      <w:numPr>
        <w:numId w:val="7"/>
      </w:numPr>
      <w:contextualSpacing/>
    </w:pPr>
  </w:style>
  <w:style w:type="paragraph" w:styleId="ListBullet4">
    <w:name w:val="List Bullet 4"/>
    <w:basedOn w:val="Normal"/>
    <w:unhideWhenUsed/>
    <w:rsid w:val="00061BBD"/>
    <w:pPr>
      <w:numPr>
        <w:numId w:val="8"/>
      </w:numPr>
      <w:contextualSpacing/>
    </w:pPr>
  </w:style>
  <w:style w:type="paragraph" w:styleId="ListBullet5">
    <w:name w:val="List Bullet 5"/>
    <w:basedOn w:val="Normal"/>
    <w:unhideWhenUsed/>
    <w:rsid w:val="00061BBD"/>
    <w:pPr>
      <w:numPr>
        <w:numId w:val="9"/>
      </w:numPr>
      <w:contextualSpacing/>
    </w:pPr>
  </w:style>
  <w:style w:type="paragraph" w:styleId="ListContinue">
    <w:name w:val="List Continue"/>
    <w:basedOn w:val="Normal"/>
    <w:unhideWhenUsed/>
    <w:rsid w:val="00061BBD"/>
    <w:pPr>
      <w:ind w:left="283"/>
      <w:contextualSpacing/>
    </w:pPr>
  </w:style>
  <w:style w:type="paragraph" w:styleId="ListContinue2">
    <w:name w:val="List Continue 2"/>
    <w:basedOn w:val="Normal"/>
    <w:unhideWhenUsed/>
    <w:rsid w:val="00061BBD"/>
    <w:pPr>
      <w:ind w:left="566"/>
      <w:contextualSpacing/>
    </w:pPr>
  </w:style>
  <w:style w:type="paragraph" w:styleId="ListContinue3">
    <w:name w:val="List Continue 3"/>
    <w:basedOn w:val="Normal"/>
    <w:unhideWhenUsed/>
    <w:rsid w:val="00061BBD"/>
    <w:pPr>
      <w:ind w:left="849"/>
      <w:contextualSpacing/>
    </w:pPr>
  </w:style>
  <w:style w:type="paragraph" w:styleId="ListContinue4">
    <w:name w:val="List Continue 4"/>
    <w:basedOn w:val="Normal"/>
    <w:unhideWhenUsed/>
    <w:rsid w:val="00061BBD"/>
    <w:pPr>
      <w:ind w:left="1132"/>
      <w:contextualSpacing/>
    </w:pPr>
  </w:style>
  <w:style w:type="paragraph" w:styleId="ListContinue5">
    <w:name w:val="List Continue 5"/>
    <w:basedOn w:val="Normal"/>
    <w:unhideWhenUsed/>
    <w:rsid w:val="00061BBD"/>
    <w:pPr>
      <w:ind w:left="1415"/>
      <w:contextualSpacing/>
    </w:pPr>
  </w:style>
  <w:style w:type="paragraph" w:styleId="ListNumber2">
    <w:name w:val="List Number 2"/>
    <w:basedOn w:val="Normal"/>
    <w:unhideWhenUsed/>
    <w:rsid w:val="00061BBD"/>
    <w:pPr>
      <w:numPr>
        <w:numId w:val="10"/>
      </w:numPr>
      <w:contextualSpacing/>
    </w:pPr>
  </w:style>
  <w:style w:type="paragraph" w:styleId="ListNumber3">
    <w:name w:val="List Number 3"/>
    <w:basedOn w:val="Normal"/>
    <w:unhideWhenUsed/>
    <w:rsid w:val="00061BBD"/>
    <w:pPr>
      <w:numPr>
        <w:numId w:val="11"/>
      </w:numPr>
      <w:contextualSpacing/>
    </w:pPr>
  </w:style>
  <w:style w:type="paragraph" w:styleId="ListNumber4">
    <w:name w:val="List Number 4"/>
    <w:basedOn w:val="Normal"/>
    <w:unhideWhenUsed/>
    <w:rsid w:val="00061BBD"/>
    <w:pPr>
      <w:numPr>
        <w:numId w:val="12"/>
      </w:numPr>
      <w:contextualSpacing/>
    </w:pPr>
  </w:style>
  <w:style w:type="paragraph" w:styleId="ListNumber5">
    <w:name w:val="List Number 5"/>
    <w:basedOn w:val="Normal"/>
    <w:unhideWhenUsed/>
    <w:rsid w:val="00061BBD"/>
    <w:pPr>
      <w:numPr>
        <w:numId w:val="13"/>
      </w:numPr>
      <w:contextualSpacing/>
    </w:pPr>
  </w:style>
  <w:style w:type="table" w:styleId="ListTable1Light">
    <w:name w:val="List Table 1 Light"/>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1Light-Accent2">
    <w:name w:val="List Table 1 Light Accent 2"/>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F4B083" w:themeColor="accent2" w:themeTint="99"/>
        </w:tcBorders>
      </w:tcPr>
    </w:tblStylePr>
    <w:tblStylePr w:type="lastRow">
      <w:rPr>
        <w:b/>
        <w:bCs/>
      </w:rPr>
      <w:tblPr/>
      <w:tcPr>
        <w:tcBorders>
          <w:top w:val="sing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1Light-Accent3">
    <w:name w:val="List Table 1 Light Accent 3"/>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1Light-Accent4">
    <w:name w:val="List Table 1 Light Accent 4"/>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1Light-Accent5">
    <w:name w:val="List Table 1 Light Accent 5"/>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9CC2E5" w:themeColor="accent5" w:themeTint="99"/>
        </w:tcBorders>
      </w:tcPr>
    </w:tblStylePr>
    <w:tblStylePr w:type="lastRow">
      <w:rPr>
        <w:b/>
        <w:bCs/>
      </w:rPr>
      <w:tblPr/>
      <w:tcPr>
        <w:tcBorders>
          <w:top w:val="sing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1Light-Accent6">
    <w:name w:val="List Table 1 Light Accent 6"/>
    <w:basedOn w:val="TableNormal"/>
    <w:uiPriority w:val="46"/>
    <w:rsid w:val="00061BBD"/>
    <w:pPr>
      <w:spacing w:after="0" w:line="240" w:lineRule="auto"/>
    </w:pPr>
    <w:tblPr>
      <w:tblStyleRowBandSize w:val="1"/>
      <w:tblStyleColBandSize w:val="1"/>
    </w:tblPr>
    <w:tblStylePr w:type="firstRow">
      <w:rPr>
        <w:b/>
        <w:bCs/>
      </w:rPr>
      <w:tblPr/>
      <w:tcPr>
        <w:tcBorders>
          <w:bottom w:val="single" w:sz="4" w:space="0" w:color="A8D08D" w:themeColor="accent6" w:themeTint="99"/>
        </w:tcBorders>
      </w:tcPr>
    </w:tblStylePr>
    <w:tblStylePr w:type="lastRow">
      <w:rPr>
        <w:b/>
        <w:bCs/>
      </w:rPr>
      <w:tblPr/>
      <w:tcPr>
        <w:tcBorders>
          <w:top w:val="sing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2">
    <w:name w:val="List Table 2"/>
    <w:basedOn w:val="TableNormal"/>
    <w:uiPriority w:val="47"/>
    <w:rsid w:val="00061BB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061BBD"/>
    <w:pPr>
      <w:spacing w:after="0" w:line="240" w:lineRule="auto"/>
    </w:p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2-Accent2">
    <w:name w:val="List Table 2 Accent 2"/>
    <w:basedOn w:val="TableNormal"/>
    <w:uiPriority w:val="47"/>
    <w:rsid w:val="00061BBD"/>
    <w:pPr>
      <w:spacing w:after="0" w:line="240" w:lineRule="auto"/>
    </w:pPr>
    <w:tblPr>
      <w:tblStyleRowBandSize w:val="1"/>
      <w:tblStyleColBandSize w:val="1"/>
      <w:tblBorders>
        <w:top w:val="single" w:sz="4" w:space="0" w:color="F4B083" w:themeColor="accent2" w:themeTint="99"/>
        <w:bottom w:val="single" w:sz="4" w:space="0" w:color="F4B083" w:themeColor="accent2" w:themeTint="99"/>
        <w:insideH w:val="single" w:sz="4" w:space="0" w:color="F4B0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2-Accent3">
    <w:name w:val="List Table 2 Accent 3"/>
    <w:basedOn w:val="TableNormal"/>
    <w:uiPriority w:val="47"/>
    <w:rsid w:val="00061BBD"/>
    <w:pPr>
      <w:spacing w:after="0" w:line="240" w:lineRule="auto"/>
    </w:p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2-Accent4">
    <w:name w:val="List Table 2 Accent 4"/>
    <w:basedOn w:val="TableNormal"/>
    <w:uiPriority w:val="47"/>
    <w:rsid w:val="00061BBD"/>
    <w:pPr>
      <w:spacing w:after="0" w:line="240" w:lineRule="auto"/>
    </w:p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2-Accent5">
    <w:name w:val="List Table 2 Accent 5"/>
    <w:basedOn w:val="TableNormal"/>
    <w:uiPriority w:val="47"/>
    <w:rsid w:val="00061BBD"/>
    <w:pPr>
      <w:spacing w:after="0" w:line="240" w:lineRule="auto"/>
    </w:p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2-Accent6">
    <w:name w:val="List Table 2 Accent 6"/>
    <w:basedOn w:val="TableNormal"/>
    <w:uiPriority w:val="47"/>
    <w:rsid w:val="00061BBD"/>
    <w:pPr>
      <w:spacing w:after="0" w:line="240" w:lineRule="auto"/>
    </w:pPr>
    <w:tblPr>
      <w:tblStyleRowBandSize w:val="1"/>
      <w:tblStyleColBandSize w:val="1"/>
      <w:tblBorders>
        <w:top w:val="single" w:sz="4" w:space="0" w:color="A8D08D" w:themeColor="accent6" w:themeTint="99"/>
        <w:bottom w:val="single" w:sz="4" w:space="0" w:color="A8D08D" w:themeColor="accent6" w:themeTint="99"/>
        <w:insideH w:val="single" w:sz="4" w:space="0" w:color="A8D0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3">
    <w:name w:val="List Table 3"/>
    <w:basedOn w:val="TableNormal"/>
    <w:uiPriority w:val="48"/>
    <w:rsid w:val="00061BB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061BBD"/>
    <w:pPr>
      <w:spacing w:after="0" w:line="240" w:lineRule="auto"/>
    </w:p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table" w:styleId="ListTable3-Accent2">
    <w:name w:val="List Table 3 Accent 2"/>
    <w:basedOn w:val="TableNormal"/>
    <w:uiPriority w:val="48"/>
    <w:rsid w:val="00061BBD"/>
    <w:pPr>
      <w:spacing w:after="0" w:line="240" w:lineRule="auto"/>
    </w:pPr>
    <w:tblPr>
      <w:tblStyleRowBandSize w:val="1"/>
      <w:tblStyleColBandSize w:val="1"/>
      <w:tblBorders>
        <w:top w:val="single" w:sz="4" w:space="0" w:color="ED7D31" w:themeColor="accent2"/>
        <w:left w:val="single" w:sz="4" w:space="0" w:color="ED7D31" w:themeColor="accent2"/>
        <w:bottom w:val="single" w:sz="4" w:space="0" w:color="ED7D31" w:themeColor="accent2"/>
        <w:right w:val="single" w:sz="4" w:space="0" w:color="ED7D31" w:themeColor="accent2"/>
      </w:tblBorders>
    </w:tblPr>
    <w:tblStylePr w:type="firstRow">
      <w:rPr>
        <w:b/>
        <w:bCs/>
        <w:color w:val="FFFFFF" w:themeColor="background1"/>
      </w:rPr>
      <w:tblPr/>
      <w:tcPr>
        <w:shd w:val="clear" w:color="auto" w:fill="ED7D31" w:themeFill="accent2"/>
      </w:tcPr>
    </w:tblStylePr>
    <w:tblStylePr w:type="lastRow">
      <w:rPr>
        <w:b/>
        <w:bCs/>
      </w:rPr>
      <w:tblPr/>
      <w:tcPr>
        <w:tcBorders>
          <w:top w:val="double" w:sz="4" w:space="0" w:color="ED7D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7D31" w:themeColor="accent2"/>
          <w:right w:val="single" w:sz="4" w:space="0" w:color="ED7D31" w:themeColor="accent2"/>
        </w:tcBorders>
      </w:tcPr>
    </w:tblStylePr>
    <w:tblStylePr w:type="band1Horz">
      <w:tblPr/>
      <w:tcPr>
        <w:tcBorders>
          <w:top w:val="single" w:sz="4" w:space="0" w:color="ED7D31" w:themeColor="accent2"/>
          <w:bottom w:val="single" w:sz="4" w:space="0" w:color="ED7D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themeColor="accent2"/>
          <w:left w:val="nil"/>
        </w:tcBorders>
      </w:tcPr>
    </w:tblStylePr>
    <w:tblStylePr w:type="swCell">
      <w:tblPr/>
      <w:tcPr>
        <w:tcBorders>
          <w:top w:val="double" w:sz="4" w:space="0" w:color="ED7D31" w:themeColor="accent2"/>
          <w:right w:val="nil"/>
        </w:tcBorders>
      </w:tcPr>
    </w:tblStylePr>
  </w:style>
  <w:style w:type="table" w:styleId="ListTable3-Accent3">
    <w:name w:val="List Table 3 Accent 3"/>
    <w:basedOn w:val="TableNormal"/>
    <w:uiPriority w:val="48"/>
    <w:rsid w:val="00061BBD"/>
    <w:pPr>
      <w:spacing w:after="0" w:line="240" w:lineRule="auto"/>
    </w:p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table" w:styleId="ListTable3-Accent4">
    <w:name w:val="List Table 3 Accent 4"/>
    <w:basedOn w:val="TableNormal"/>
    <w:uiPriority w:val="48"/>
    <w:rsid w:val="00061BBD"/>
    <w:pPr>
      <w:spacing w:after="0" w:line="240" w:lineRule="auto"/>
    </w:pPr>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styleId="ListTable3-Accent5">
    <w:name w:val="List Table 3 Accent 5"/>
    <w:basedOn w:val="TableNormal"/>
    <w:uiPriority w:val="48"/>
    <w:rsid w:val="00061BBD"/>
    <w:pPr>
      <w:spacing w:after="0" w:line="240" w:lineRule="auto"/>
    </w:p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tblBorders>
    </w:tblPr>
    <w:tblStylePr w:type="firstRow">
      <w:rPr>
        <w:b/>
        <w:bCs/>
        <w:color w:val="FFFFFF" w:themeColor="background1"/>
      </w:rPr>
      <w:tblPr/>
      <w:tcPr>
        <w:shd w:val="clear" w:color="auto" w:fill="5B9BD5" w:themeFill="accent5"/>
      </w:tcPr>
    </w:tblStylePr>
    <w:tblStylePr w:type="lastRow">
      <w:rPr>
        <w:b/>
        <w:bCs/>
      </w:rPr>
      <w:tblPr/>
      <w:tcPr>
        <w:tcBorders>
          <w:top w:val="double" w:sz="4" w:space="0" w:color="5B9BD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5"/>
          <w:right w:val="single" w:sz="4" w:space="0" w:color="5B9BD5" w:themeColor="accent5"/>
        </w:tcBorders>
      </w:tcPr>
    </w:tblStylePr>
    <w:tblStylePr w:type="band1Horz">
      <w:tblPr/>
      <w:tcPr>
        <w:tcBorders>
          <w:top w:val="single" w:sz="4" w:space="0" w:color="5B9BD5" w:themeColor="accent5"/>
          <w:bottom w:val="single" w:sz="4" w:space="0" w:color="5B9BD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5"/>
          <w:left w:val="nil"/>
        </w:tcBorders>
      </w:tcPr>
    </w:tblStylePr>
    <w:tblStylePr w:type="swCell">
      <w:tblPr/>
      <w:tcPr>
        <w:tcBorders>
          <w:top w:val="double" w:sz="4" w:space="0" w:color="5B9BD5" w:themeColor="accent5"/>
          <w:right w:val="nil"/>
        </w:tcBorders>
      </w:tcPr>
    </w:tblStylePr>
  </w:style>
  <w:style w:type="table" w:styleId="ListTable3-Accent6">
    <w:name w:val="List Table 3 Accent 6"/>
    <w:basedOn w:val="TableNormal"/>
    <w:uiPriority w:val="48"/>
    <w:rsid w:val="00061BBD"/>
    <w:pPr>
      <w:spacing w:after="0" w:line="240" w:lineRule="auto"/>
    </w:p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table" w:styleId="ListTable4">
    <w:name w:val="List Table 4"/>
    <w:basedOn w:val="TableNormal"/>
    <w:uiPriority w:val="49"/>
    <w:rsid w:val="00061BB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061BBD"/>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4-Accent2">
    <w:name w:val="List Table 4 Accent 2"/>
    <w:basedOn w:val="TableNormal"/>
    <w:uiPriority w:val="49"/>
    <w:rsid w:val="00061BBD"/>
    <w:pPr>
      <w:spacing w:after="0" w:line="240" w:lineRule="auto"/>
    </w:p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4-Accent3">
    <w:name w:val="List Table 4 Accent 3"/>
    <w:basedOn w:val="TableNormal"/>
    <w:uiPriority w:val="49"/>
    <w:rsid w:val="00061BBD"/>
    <w:pPr>
      <w:spacing w:after="0" w:line="240" w:lineRule="auto"/>
    </w:p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4-Accent4">
    <w:name w:val="List Table 4 Accent 4"/>
    <w:basedOn w:val="TableNormal"/>
    <w:uiPriority w:val="49"/>
    <w:rsid w:val="00061BBD"/>
    <w:pPr>
      <w:spacing w:after="0" w:line="240" w:lineRule="auto"/>
    </w:p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4-Accent5">
    <w:name w:val="List Table 4 Accent 5"/>
    <w:basedOn w:val="TableNormal"/>
    <w:uiPriority w:val="49"/>
    <w:rsid w:val="00061BBD"/>
    <w:pPr>
      <w:spacing w:after="0" w:line="240" w:lineRule="auto"/>
    </w:p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tcBorders>
        <w:shd w:val="clear" w:color="auto" w:fill="5B9BD5" w:themeFill="accent5"/>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4-Accent6">
    <w:name w:val="List Table 4 Accent 6"/>
    <w:basedOn w:val="TableNormal"/>
    <w:uiPriority w:val="49"/>
    <w:rsid w:val="00061BBD"/>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5Dark">
    <w:name w:val="List Table 5 Dark"/>
    <w:basedOn w:val="TableNormal"/>
    <w:uiPriority w:val="50"/>
    <w:rsid w:val="00061BB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061BBD"/>
    <w:pPr>
      <w:spacing w:after="0" w:line="240" w:lineRule="auto"/>
    </w:pPr>
    <w:rPr>
      <w:color w:val="FFFFFF" w:themeColor="background1"/>
    </w:rPr>
    <w:tblPr>
      <w:tblStyleRowBandSize w:val="1"/>
      <w:tblStyleColBandSize w:val="1"/>
      <w:tblBorders>
        <w:top w:val="single" w:sz="24" w:space="0" w:color="4472C4" w:themeColor="accent1"/>
        <w:left w:val="single" w:sz="24" w:space="0" w:color="4472C4" w:themeColor="accent1"/>
        <w:bottom w:val="single" w:sz="24" w:space="0" w:color="4472C4" w:themeColor="accent1"/>
        <w:right w:val="single" w:sz="24" w:space="0" w:color="4472C4" w:themeColor="accent1"/>
      </w:tblBorders>
    </w:tblPr>
    <w:tcPr>
      <w:shd w:val="clear" w:color="auto" w:fill="4472C4"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061BBD"/>
    <w:pPr>
      <w:spacing w:after="0" w:line="240" w:lineRule="auto"/>
    </w:pPr>
    <w:rPr>
      <w:color w:val="FFFFFF" w:themeColor="background1"/>
    </w:rPr>
    <w:tblPr>
      <w:tblStyleRowBandSize w:val="1"/>
      <w:tblStyleColBandSize w:val="1"/>
      <w:tblBorders>
        <w:top w:val="single" w:sz="24" w:space="0" w:color="ED7D31" w:themeColor="accent2"/>
        <w:left w:val="single" w:sz="24" w:space="0" w:color="ED7D31" w:themeColor="accent2"/>
        <w:bottom w:val="single" w:sz="24" w:space="0" w:color="ED7D31" w:themeColor="accent2"/>
        <w:right w:val="single" w:sz="24" w:space="0" w:color="ED7D31" w:themeColor="accent2"/>
      </w:tblBorders>
    </w:tblPr>
    <w:tcPr>
      <w:shd w:val="clear" w:color="auto" w:fill="ED7D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061BBD"/>
    <w:pPr>
      <w:spacing w:after="0" w:line="240" w:lineRule="auto"/>
    </w:pPr>
    <w:rPr>
      <w:color w:val="FFFFFF" w:themeColor="background1"/>
    </w:rPr>
    <w:tblPr>
      <w:tblStyleRowBandSize w:val="1"/>
      <w:tblStyleColBandSize w:val="1"/>
      <w:tblBorders>
        <w:top w:val="single" w:sz="24" w:space="0" w:color="A5A5A5" w:themeColor="accent3"/>
        <w:left w:val="single" w:sz="24" w:space="0" w:color="A5A5A5" w:themeColor="accent3"/>
        <w:bottom w:val="single" w:sz="24" w:space="0" w:color="A5A5A5" w:themeColor="accent3"/>
        <w:right w:val="single" w:sz="24" w:space="0" w:color="A5A5A5" w:themeColor="accent3"/>
      </w:tblBorders>
    </w:tblPr>
    <w:tcPr>
      <w:shd w:val="clear" w:color="auto" w:fill="A5A5A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061BBD"/>
    <w:pPr>
      <w:spacing w:after="0" w:line="240" w:lineRule="auto"/>
    </w:pPr>
    <w:rPr>
      <w:color w:val="FFFFFF" w:themeColor="background1"/>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061BBD"/>
    <w:pPr>
      <w:spacing w:after="0" w:line="240" w:lineRule="auto"/>
    </w:pPr>
    <w:rPr>
      <w:color w:val="FFFFFF" w:themeColor="background1"/>
    </w:rPr>
    <w:tblPr>
      <w:tblStyleRowBandSize w:val="1"/>
      <w:tblStyleColBandSize w:val="1"/>
      <w:tblBorders>
        <w:top w:val="single" w:sz="24" w:space="0" w:color="5B9BD5" w:themeColor="accent5"/>
        <w:left w:val="single" w:sz="24" w:space="0" w:color="5B9BD5" w:themeColor="accent5"/>
        <w:bottom w:val="single" w:sz="24" w:space="0" w:color="5B9BD5" w:themeColor="accent5"/>
        <w:right w:val="single" w:sz="24" w:space="0" w:color="5B9BD5" w:themeColor="accent5"/>
      </w:tblBorders>
    </w:tblPr>
    <w:tcPr>
      <w:shd w:val="clear" w:color="auto" w:fill="5B9BD5"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061BBD"/>
    <w:pPr>
      <w:spacing w:after="0" w:line="240" w:lineRule="auto"/>
    </w:pPr>
    <w:rPr>
      <w:color w:val="FFFFFF" w:themeColor="background1"/>
    </w:rPr>
    <w:tblPr>
      <w:tblStyleRowBandSize w:val="1"/>
      <w:tblStyleColBandSize w:val="1"/>
      <w:tblBorders>
        <w:top w:val="single" w:sz="24" w:space="0" w:color="70AD47" w:themeColor="accent6"/>
        <w:left w:val="single" w:sz="24" w:space="0" w:color="70AD47" w:themeColor="accent6"/>
        <w:bottom w:val="single" w:sz="24" w:space="0" w:color="70AD47" w:themeColor="accent6"/>
        <w:right w:val="single" w:sz="24" w:space="0" w:color="70AD47" w:themeColor="accent6"/>
      </w:tblBorders>
    </w:tblPr>
    <w:tcPr>
      <w:shd w:val="clear" w:color="auto" w:fill="70AD4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061BB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061BBD"/>
    <w:pPr>
      <w:spacing w:after="0" w:line="240" w:lineRule="auto"/>
    </w:pPr>
    <w:rPr>
      <w:color w:val="2F5496" w:themeColor="accent1" w:themeShade="BF"/>
    </w:rPr>
    <w:tblPr>
      <w:tblStyleRowBandSize w:val="1"/>
      <w:tblStyleColBandSize w:val="1"/>
      <w:tblBorders>
        <w:top w:val="single" w:sz="4" w:space="0" w:color="4472C4" w:themeColor="accent1"/>
        <w:bottom w:val="single" w:sz="4" w:space="0" w:color="4472C4" w:themeColor="accent1"/>
      </w:tblBorders>
    </w:tblPr>
    <w:tblStylePr w:type="firstRow">
      <w:rPr>
        <w:b/>
        <w:bCs/>
      </w:rPr>
      <w:tblPr/>
      <w:tcPr>
        <w:tcBorders>
          <w:bottom w:val="single" w:sz="4" w:space="0" w:color="4472C4" w:themeColor="accent1"/>
        </w:tcBorders>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styleId="ListTable6Colorful-Accent2">
    <w:name w:val="List Table 6 Colorful Accent 2"/>
    <w:basedOn w:val="TableNormal"/>
    <w:uiPriority w:val="51"/>
    <w:rsid w:val="00061BBD"/>
    <w:pPr>
      <w:spacing w:after="0" w:line="240" w:lineRule="auto"/>
    </w:pPr>
    <w:rPr>
      <w:color w:val="C45911" w:themeColor="accent2" w:themeShade="BF"/>
    </w:rPr>
    <w:tblPr>
      <w:tblStyleRowBandSize w:val="1"/>
      <w:tblStyleColBandSize w:val="1"/>
      <w:tblBorders>
        <w:top w:val="single" w:sz="4" w:space="0" w:color="ED7D31" w:themeColor="accent2"/>
        <w:bottom w:val="single" w:sz="4" w:space="0" w:color="ED7D31" w:themeColor="accent2"/>
      </w:tblBorders>
    </w:tblPr>
    <w:tblStylePr w:type="firstRow">
      <w:rPr>
        <w:b/>
        <w:bCs/>
      </w:rPr>
      <w:tblPr/>
      <w:tcPr>
        <w:tcBorders>
          <w:bottom w:val="single" w:sz="4" w:space="0" w:color="ED7D31" w:themeColor="accent2"/>
        </w:tcBorders>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styleId="ListTable6Colorful-Accent3">
    <w:name w:val="List Table 6 Colorful Accent 3"/>
    <w:basedOn w:val="TableNormal"/>
    <w:uiPriority w:val="51"/>
    <w:rsid w:val="00061BBD"/>
    <w:pPr>
      <w:spacing w:after="0" w:line="240" w:lineRule="auto"/>
    </w:pPr>
    <w:rPr>
      <w:color w:val="7B7B7B" w:themeColor="accent3" w:themeShade="BF"/>
    </w:rPr>
    <w:tblPr>
      <w:tblStyleRowBandSize w:val="1"/>
      <w:tblStyleColBandSize w:val="1"/>
      <w:tblBorders>
        <w:top w:val="single" w:sz="4" w:space="0" w:color="A5A5A5" w:themeColor="accent3"/>
        <w:bottom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styleId="ListTable6Colorful-Accent4">
    <w:name w:val="List Table 6 Colorful Accent 4"/>
    <w:basedOn w:val="TableNormal"/>
    <w:uiPriority w:val="51"/>
    <w:rsid w:val="00061BBD"/>
    <w:pPr>
      <w:spacing w:after="0" w:line="240" w:lineRule="auto"/>
    </w:pPr>
    <w:rPr>
      <w:color w:val="BF8F00" w:themeColor="accent4" w:themeShade="BF"/>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styleId="ListTable6Colorful-Accent5">
    <w:name w:val="List Table 6 Colorful Accent 5"/>
    <w:basedOn w:val="TableNormal"/>
    <w:uiPriority w:val="51"/>
    <w:rsid w:val="00061BBD"/>
    <w:pPr>
      <w:spacing w:after="0" w:line="240" w:lineRule="auto"/>
    </w:pPr>
    <w:rPr>
      <w:color w:val="2E74B5" w:themeColor="accent5" w:themeShade="BF"/>
    </w:rPr>
    <w:tblPr>
      <w:tblStyleRowBandSize w:val="1"/>
      <w:tblStyleColBandSize w:val="1"/>
      <w:tblBorders>
        <w:top w:val="single" w:sz="4" w:space="0" w:color="5B9BD5" w:themeColor="accent5"/>
        <w:bottom w:val="single" w:sz="4" w:space="0" w:color="5B9BD5" w:themeColor="accent5"/>
      </w:tblBorders>
    </w:tblPr>
    <w:tblStylePr w:type="firstRow">
      <w:rPr>
        <w:b/>
        <w:bCs/>
      </w:rPr>
      <w:tblPr/>
      <w:tcPr>
        <w:tcBorders>
          <w:bottom w:val="single" w:sz="4" w:space="0" w:color="5B9BD5" w:themeColor="accent5"/>
        </w:tcBorders>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styleId="ListTable6Colorful-Accent6">
    <w:name w:val="List Table 6 Colorful Accent 6"/>
    <w:basedOn w:val="TableNormal"/>
    <w:uiPriority w:val="51"/>
    <w:rsid w:val="00061BBD"/>
    <w:pPr>
      <w:spacing w:after="0" w:line="240" w:lineRule="auto"/>
    </w:pPr>
    <w:rPr>
      <w:color w:val="538135" w:themeColor="accent6" w:themeShade="BF"/>
    </w:rPr>
    <w:tblPr>
      <w:tblStyleRowBandSize w:val="1"/>
      <w:tblStyleColBandSize w:val="1"/>
      <w:tblBorders>
        <w:top w:val="single" w:sz="4" w:space="0" w:color="70AD47" w:themeColor="accent6"/>
        <w:bottom w:val="single" w:sz="4" w:space="0" w:color="70AD47" w:themeColor="accent6"/>
      </w:tblBorders>
    </w:tblPr>
    <w:tblStylePr w:type="firstRow">
      <w:rPr>
        <w:b/>
        <w:bCs/>
      </w:rPr>
      <w:tblPr/>
      <w:tcPr>
        <w:tcBorders>
          <w:bottom w:val="single" w:sz="4" w:space="0" w:color="70AD47" w:themeColor="accent6"/>
        </w:tcBorders>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ListTable7Colorful">
    <w:name w:val="List Table 7 Colorful"/>
    <w:basedOn w:val="TableNormal"/>
    <w:uiPriority w:val="52"/>
    <w:rsid w:val="00061BB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061BBD"/>
    <w:pPr>
      <w:spacing w:after="0" w:line="240" w:lineRule="auto"/>
    </w:pPr>
    <w:rPr>
      <w:color w:val="2F5496"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1"/>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061BBD"/>
    <w:pPr>
      <w:spacing w:after="0" w:line="240" w:lineRule="auto"/>
    </w:pPr>
    <w:rPr>
      <w:color w:val="C45911"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7D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7D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7D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7D31" w:themeColor="accent2"/>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061BBD"/>
    <w:pPr>
      <w:spacing w:after="0" w:line="240" w:lineRule="auto"/>
    </w:pPr>
    <w:rPr>
      <w:color w:val="7B7B7B"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061BBD"/>
    <w:pPr>
      <w:spacing w:after="0" w:line="240" w:lineRule="auto"/>
    </w:pPr>
    <w:rPr>
      <w:color w:val="BF8F00"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061BBD"/>
    <w:pPr>
      <w:spacing w:after="0" w:line="240" w:lineRule="auto"/>
    </w:pPr>
    <w:rPr>
      <w:color w:val="2E74B5"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5"/>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061BBD"/>
    <w:pPr>
      <w:spacing w:after="0" w:line="240" w:lineRule="auto"/>
    </w:pPr>
    <w:rPr>
      <w:color w:val="53813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nhideWhenUsed/>
    <w:rsid w:val="00061BBD"/>
    <w:pPr>
      <w:tabs>
        <w:tab w:val="left" w:pos="480"/>
        <w:tab w:val="left" w:pos="960"/>
        <w:tab w:val="left" w:pos="1440"/>
        <w:tab w:val="left" w:pos="1920"/>
        <w:tab w:val="left" w:pos="2400"/>
        <w:tab w:val="left" w:pos="2880"/>
        <w:tab w:val="left" w:pos="3360"/>
        <w:tab w:val="left" w:pos="3840"/>
        <w:tab w:val="left" w:pos="4320"/>
      </w:tabs>
      <w:bidi/>
      <w:spacing w:after="0" w:line="360" w:lineRule="exact"/>
    </w:pPr>
    <w:rPr>
      <w:rFonts w:ascii="Consolas" w:eastAsia="Times New Roman" w:hAnsi="Consolas" w:cs="Simplified Arabic"/>
      <w:noProof/>
      <w:kern w:val="0"/>
      <w:sz w:val="20"/>
      <w:szCs w:val="20"/>
      <w:lang w:val="en-US" w:eastAsia="en-US"/>
      <w14:ligatures w14:val="none"/>
    </w:rPr>
  </w:style>
  <w:style w:type="character" w:customStyle="1" w:styleId="MacroTextChar">
    <w:name w:val="Macro Text Char"/>
    <w:basedOn w:val="DefaultParagraphFont"/>
    <w:link w:val="MacroText"/>
    <w:rsid w:val="00061BBD"/>
    <w:rPr>
      <w:rFonts w:ascii="Consolas" w:eastAsia="Times New Roman" w:hAnsi="Consolas" w:cs="Simplified Arabic"/>
      <w:noProof/>
      <w:kern w:val="0"/>
      <w:sz w:val="20"/>
      <w:szCs w:val="20"/>
      <w:lang w:val="en-US" w:eastAsia="en-US" w:bidi="ar-SA"/>
      <w14:ligatures w14:val="none"/>
    </w:rPr>
  </w:style>
  <w:style w:type="table" w:styleId="MediumGrid1">
    <w:name w:val="Medium Grid 1"/>
    <w:basedOn w:val="TableNormal"/>
    <w:uiPriority w:val="67"/>
    <w:semiHidden/>
    <w:unhideWhenUsed/>
    <w:rsid w:val="00061BB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061BBD"/>
    <w:pPr>
      <w:spacing w:after="0" w:line="240" w:lineRule="auto"/>
    </w:p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insideV w:val="single" w:sz="8" w:space="0" w:color="7295D2" w:themeColor="accent1" w:themeTint="BF"/>
      </w:tblBorders>
    </w:tblPr>
    <w:tcPr>
      <w:shd w:val="clear" w:color="auto" w:fill="D0DBF0" w:themeFill="accent1" w:themeFillTint="3F"/>
    </w:tcPr>
    <w:tblStylePr w:type="firstRow">
      <w:rPr>
        <w:b/>
        <w:bCs/>
      </w:rPr>
    </w:tblStylePr>
    <w:tblStylePr w:type="lastRow">
      <w:rPr>
        <w:b/>
        <w:bCs/>
      </w:rPr>
      <w:tblPr/>
      <w:tcPr>
        <w:tcBorders>
          <w:top w:val="single" w:sz="18" w:space="0" w:color="7295D2" w:themeColor="accent1" w:themeTint="BF"/>
        </w:tcBorders>
      </w:tcPr>
    </w:tblStylePr>
    <w:tblStylePr w:type="firstCol">
      <w:rPr>
        <w:b/>
        <w:bCs/>
      </w:rPr>
    </w:tblStylePr>
    <w:tblStylePr w:type="lastCol">
      <w:rPr>
        <w:b/>
        <w:bCs/>
      </w:rPr>
    </w:tblStylePr>
    <w:tblStylePr w:type="band1Vert">
      <w:tblPr/>
      <w:tcPr>
        <w:shd w:val="clear" w:color="auto" w:fill="A1B8E1" w:themeFill="accent1" w:themeFillTint="7F"/>
      </w:tcPr>
    </w:tblStylePr>
    <w:tblStylePr w:type="band1Horz">
      <w:tblPr/>
      <w:tcPr>
        <w:shd w:val="clear" w:color="auto" w:fill="A1B8E1" w:themeFill="accent1" w:themeFillTint="7F"/>
      </w:tcPr>
    </w:tblStylePr>
  </w:style>
  <w:style w:type="table" w:styleId="MediumGrid1-Accent2">
    <w:name w:val="Medium Grid 1 Accent 2"/>
    <w:basedOn w:val="TableNormal"/>
    <w:uiPriority w:val="67"/>
    <w:semiHidden/>
    <w:unhideWhenUsed/>
    <w:rsid w:val="00061BBD"/>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insideV w:val="single" w:sz="8" w:space="0" w:color="F19D64" w:themeColor="accent2" w:themeTint="BF"/>
      </w:tblBorders>
    </w:tblPr>
    <w:tcPr>
      <w:shd w:val="clear" w:color="auto" w:fill="FADECB" w:themeFill="accent2" w:themeFillTint="3F"/>
    </w:tcPr>
    <w:tblStylePr w:type="firstRow">
      <w:rPr>
        <w:b/>
        <w:bCs/>
      </w:rPr>
    </w:tblStylePr>
    <w:tblStylePr w:type="lastRow">
      <w:rPr>
        <w:b/>
        <w:bCs/>
      </w:rPr>
      <w:tblPr/>
      <w:tcPr>
        <w:tcBorders>
          <w:top w:val="single" w:sz="18" w:space="0" w:color="F19D64" w:themeColor="accent2" w:themeTint="BF"/>
        </w:tcBorders>
      </w:tcPr>
    </w:tblStylePr>
    <w:tblStylePr w:type="firstCol">
      <w:rPr>
        <w:b/>
        <w:bCs/>
      </w:rPr>
    </w:tblStylePr>
    <w:tblStylePr w:type="lastCol">
      <w:rPr>
        <w:b/>
        <w:bCs/>
      </w:rPr>
    </w:tblStylePr>
    <w:tblStylePr w:type="band1Vert">
      <w:tblPr/>
      <w:tcPr>
        <w:shd w:val="clear" w:color="auto" w:fill="F6BE98" w:themeFill="accent2" w:themeFillTint="7F"/>
      </w:tcPr>
    </w:tblStylePr>
    <w:tblStylePr w:type="band1Horz">
      <w:tblPr/>
      <w:tcPr>
        <w:shd w:val="clear" w:color="auto" w:fill="F6BE98" w:themeFill="accent2" w:themeFillTint="7F"/>
      </w:tcPr>
    </w:tblStylePr>
  </w:style>
  <w:style w:type="table" w:styleId="MediumGrid1-Accent3">
    <w:name w:val="Medium Grid 1 Accent 3"/>
    <w:basedOn w:val="TableNormal"/>
    <w:uiPriority w:val="67"/>
    <w:semiHidden/>
    <w:unhideWhenUsed/>
    <w:rsid w:val="00061BBD"/>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insideV w:val="single" w:sz="8" w:space="0" w:color="BBBBBB" w:themeColor="accent3" w:themeTint="BF"/>
      </w:tblBorders>
    </w:tblPr>
    <w:tcPr>
      <w:shd w:val="clear" w:color="auto" w:fill="E8E8E8" w:themeFill="accent3" w:themeFillTint="3F"/>
    </w:tcPr>
    <w:tblStylePr w:type="firstRow">
      <w:rPr>
        <w:b/>
        <w:bCs/>
      </w:rPr>
    </w:tblStylePr>
    <w:tblStylePr w:type="lastRow">
      <w:rPr>
        <w:b/>
        <w:bCs/>
      </w:rPr>
      <w:tblPr/>
      <w:tcPr>
        <w:tcBorders>
          <w:top w:val="single" w:sz="18" w:space="0" w:color="BBBBBB" w:themeColor="accent3" w:themeTint="BF"/>
        </w:tcBorders>
      </w:tcPr>
    </w:tblStylePr>
    <w:tblStylePr w:type="firstCol">
      <w:rPr>
        <w:b/>
        <w:bCs/>
      </w:rPr>
    </w:tblStylePr>
    <w:tblStylePr w:type="lastCol">
      <w:rPr>
        <w:b/>
        <w:bCs/>
      </w:rPr>
    </w:tblStylePr>
    <w:tblStylePr w:type="band1Vert">
      <w:tblPr/>
      <w:tcPr>
        <w:shd w:val="clear" w:color="auto" w:fill="D2D2D2" w:themeFill="accent3" w:themeFillTint="7F"/>
      </w:tcPr>
    </w:tblStylePr>
    <w:tblStylePr w:type="band1Horz">
      <w:tblPr/>
      <w:tcPr>
        <w:shd w:val="clear" w:color="auto" w:fill="D2D2D2" w:themeFill="accent3" w:themeFillTint="7F"/>
      </w:tcPr>
    </w:tblStylePr>
  </w:style>
  <w:style w:type="table" w:styleId="MediumGrid1-Accent4">
    <w:name w:val="Medium Grid 1 Accent 4"/>
    <w:basedOn w:val="TableNormal"/>
    <w:uiPriority w:val="67"/>
    <w:semiHidden/>
    <w:unhideWhenUsed/>
    <w:rsid w:val="00061BBD"/>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insideV w:val="single" w:sz="8" w:space="0" w:color="FFCF40" w:themeColor="accent4" w:themeTint="BF"/>
      </w:tblBorders>
    </w:tblPr>
    <w:tcPr>
      <w:shd w:val="clear" w:color="auto" w:fill="FFEFC0" w:themeFill="accent4" w:themeFillTint="3F"/>
    </w:tcPr>
    <w:tblStylePr w:type="firstRow">
      <w:rPr>
        <w:b/>
        <w:bCs/>
      </w:rPr>
    </w:tblStylePr>
    <w:tblStylePr w:type="lastRow">
      <w:rPr>
        <w:b/>
        <w:bCs/>
      </w:rPr>
      <w:tblPr/>
      <w:tcPr>
        <w:tcBorders>
          <w:top w:val="single" w:sz="18" w:space="0" w:color="FFCF40" w:themeColor="accent4" w:themeTint="BF"/>
        </w:tcBorders>
      </w:tcPr>
    </w:tblStylePr>
    <w:tblStylePr w:type="firstCol">
      <w:rPr>
        <w:b/>
        <w:bCs/>
      </w:rPr>
    </w:tblStylePr>
    <w:tblStylePr w:type="lastCol">
      <w:rPr>
        <w:b/>
        <w:bCs/>
      </w:rPr>
    </w:tblStylePr>
    <w:tblStylePr w:type="band1Vert">
      <w:tblPr/>
      <w:tcPr>
        <w:shd w:val="clear" w:color="auto" w:fill="FFDF80" w:themeFill="accent4" w:themeFillTint="7F"/>
      </w:tcPr>
    </w:tblStylePr>
    <w:tblStylePr w:type="band1Horz">
      <w:tblPr/>
      <w:tcPr>
        <w:shd w:val="clear" w:color="auto" w:fill="FFDF80" w:themeFill="accent4" w:themeFillTint="7F"/>
      </w:tcPr>
    </w:tblStylePr>
  </w:style>
  <w:style w:type="table" w:styleId="MediumGrid1-Accent5">
    <w:name w:val="Medium Grid 1 Accent 5"/>
    <w:basedOn w:val="TableNormal"/>
    <w:uiPriority w:val="67"/>
    <w:semiHidden/>
    <w:unhideWhenUsed/>
    <w:rsid w:val="00061BBD"/>
    <w:pPr>
      <w:spacing w:after="0" w:line="240" w:lineRule="auto"/>
    </w:p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insideV w:val="single" w:sz="8" w:space="0" w:color="84B3DF" w:themeColor="accent5" w:themeTint="BF"/>
      </w:tblBorders>
    </w:tblPr>
    <w:tcPr>
      <w:shd w:val="clear" w:color="auto" w:fill="D6E6F4" w:themeFill="accent5" w:themeFillTint="3F"/>
    </w:tcPr>
    <w:tblStylePr w:type="firstRow">
      <w:rPr>
        <w:b/>
        <w:bCs/>
      </w:rPr>
    </w:tblStylePr>
    <w:tblStylePr w:type="lastRow">
      <w:rPr>
        <w:b/>
        <w:bCs/>
      </w:rPr>
      <w:tblPr/>
      <w:tcPr>
        <w:tcBorders>
          <w:top w:val="single" w:sz="18" w:space="0" w:color="84B3DF" w:themeColor="accent5" w:themeTint="BF"/>
        </w:tcBorders>
      </w:tcPr>
    </w:tblStylePr>
    <w:tblStylePr w:type="firstCol">
      <w:rPr>
        <w:b/>
        <w:bCs/>
      </w:rPr>
    </w:tblStylePr>
    <w:tblStylePr w:type="lastCol">
      <w:rPr>
        <w:b/>
        <w:bCs/>
      </w:rPr>
    </w:tblStylePr>
    <w:tblStylePr w:type="band1Vert">
      <w:tblPr/>
      <w:tcPr>
        <w:shd w:val="clear" w:color="auto" w:fill="ADCCEA" w:themeFill="accent5" w:themeFillTint="7F"/>
      </w:tcPr>
    </w:tblStylePr>
    <w:tblStylePr w:type="band1Horz">
      <w:tblPr/>
      <w:tcPr>
        <w:shd w:val="clear" w:color="auto" w:fill="ADCCEA" w:themeFill="accent5" w:themeFillTint="7F"/>
      </w:tcPr>
    </w:tblStylePr>
  </w:style>
  <w:style w:type="table" w:styleId="MediumGrid1-Accent6">
    <w:name w:val="Medium Grid 1 Accent 6"/>
    <w:basedOn w:val="TableNormal"/>
    <w:uiPriority w:val="67"/>
    <w:semiHidden/>
    <w:unhideWhenUsed/>
    <w:rsid w:val="00061BBD"/>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insideV w:val="single" w:sz="8" w:space="0" w:color="93C571" w:themeColor="accent6" w:themeTint="BF"/>
      </w:tblBorders>
    </w:tblPr>
    <w:tcPr>
      <w:shd w:val="clear" w:color="auto" w:fill="DBEBD0" w:themeFill="accent6" w:themeFillTint="3F"/>
    </w:tcPr>
    <w:tblStylePr w:type="firstRow">
      <w:rPr>
        <w:b/>
        <w:bCs/>
      </w:rPr>
    </w:tblStylePr>
    <w:tblStylePr w:type="lastRow">
      <w:rPr>
        <w:b/>
        <w:bCs/>
      </w:rPr>
      <w:tblPr/>
      <w:tcPr>
        <w:tcBorders>
          <w:top w:val="single" w:sz="18" w:space="0" w:color="93C571" w:themeColor="accent6" w:themeTint="BF"/>
        </w:tcBorders>
      </w:tcPr>
    </w:tblStylePr>
    <w:tblStylePr w:type="firstCol">
      <w:rPr>
        <w:b/>
        <w:bCs/>
      </w:rPr>
    </w:tblStylePr>
    <w:tblStylePr w:type="lastCol">
      <w:rPr>
        <w:b/>
        <w:bCs/>
      </w:rPr>
    </w:tblStylePr>
    <w:tblStylePr w:type="band1Vert">
      <w:tblPr/>
      <w:tcPr>
        <w:shd w:val="clear" w:color="auto" w:fill="B7D8A0" w:themeFill="accent6" w:themeFillTint="7F"/>
      </w:tcPr>
    </w:tblStylePr>
    <w:tblStylePr w:type="band1Horz">
      <w:tblPr/>
      <w:tcPr>
        <w:shd w:val="clear" w:color="auto" w:fill="B7D8A0" w:themeFill="accent6" w:themeFillTint="7F"/>
      </w:tcPr>
    </w:tblStylePr>
  </w:style>
  <w:style w:type="table" w:styleId="MediumGrid2">
    <w:name w:val="Medium Grid 2"/>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insideH w:val="single" w:sz="8" w:space="0" w:color="4472C4" w:themeColor="accent1"/>
        <w:insideV w:val="single" w:sz="8" w:space="0" w:color="4472C4" w:themeColor="accent1"/>
      </w:tblBorders>
    </w:tblPr>
    <w:tcPr>
      <w:shd w:val="clear" w:color="auto" w:fill="D0DBF0" w:themeFill="accent1" w:themeFillTint="3F"/>
    </w:tcPr>
    <w:tblStylePr w:type="firstRow">
      <w:rPr>
        <w:b/>
        <w:bCs/>
        <w:color w:val="000000" w:themeColor="text1"/>
      </w:rPr>
      <w:tblPr/>
      <w:tcPr>
        <w:shd w:val="clear" w:color="auto" w:fill="ECF1F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2F3" w:themeFill="accent1" w:themeFillTint="33"/>
      </w:tcPr>
    </w:tblStylePr>
    <w:tblStylePr w:type="band1Vert">
      <w:tblPr/>
      <w:tcPr>
        <w:shd w:val="clear" w:color="auto" w:fill="A1B8E1" w:themeFill="accent1" w:themeFillTint="7F"/>
      </w:tcPr>
    </w:tblStylePr>
    <w:tblStylePr w:type="band1Horz">
      <w:tblPr/>
      <w:tcPr>
        <w:tcBorders>
          <w:insideH w:val="single" w:sz="6" w:space="0" w:color="4472C4" w:themeColor="accent1"/>
          <w:insideV w:val="single" w:sz="6" w:space="0" w:color="4472C4" w:themeColor="accent1"/>
        </w:tcBorders>
        <w:shd w:val="clear" w:color="auto" w:fill="A1B8E1"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insideH w:val="single" w:sz="8" w:space="0" w:color="ED7D31" w:themeColor="accent2"/>
        <w:insideV w:val="single" w:sz="8" w:space="0" w:color="ED7D31" w:themeColor="accent2"/>
      </w:tblBorders>
    </w:tblPr>
    <w:tcPr>
      <w:shd w:val="clear" w:color="auto" w:fill="FADECB" w:themeFill="accent2" w:themeFillTint="3F"/>
    </w:tcPr>
    <w:tblStylePr w:type="firstRow">
      <w:rPr>
        <w:b/>
        <w:bCs/>
        <w:color w:val="000000" w:themeColor="text1"/>
      </w:rPr>
      <w:tblPr/>
      <w:tcPr>
        <w:shd w:val="clear" w:color="auto" w:fill="FDF2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E4D5" w:themeFill="accent2" w:themeFillTint="33"/>
      </w:tcPr>
    </w:tblStylePr>
    <w:tblStylePr w:type="band1Vert">
      <w:tblPr/>
      <w:tcPr>
        <w:shd w:val="clear" w:color="auto" w:fill="F6BE98" w:themeFill="accent2" w:themeFillTint="7F"/>
      </w:tcPr>
    </w:tblStylePr>
    <w:tblStylePr w:type="band1Horz">
      <w:tblPr/>
      <w:tcPr>
        <w:tcBorders>
          <w:insideH w:val="single" w:sz="6" w:space="0" w:color="ED7D31" w:themeColor="accent2"/>
          <w:insideV w:val="single" w:sz="6" w:space="0" w:color="ED7D31" w:themeColor="accent2"/>
        </w:tcBorders>
        <w:shd w:val="clear" w:color="auto" w:fill="F6BE98"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insideH w:val="single" w:sz="8" w:space="0" w:color="A5A5A5" w:themeColor="accent3"/>
        <w:insideV w:val="single" w:sz="8" w:space="0" w:color="A5A5A5" w:themeColor="accent3"/>
      </w:tblBorders>
    </w:tblPr>
    <w:tcPr>
      <w:shd w:val="clear" w:color="auto" w:fill="E8E8E8" w:themeFill="accent3" w:themeFillTint="3F"/>
    </w:tcPr>
    <w:tblStylePr w:type="firstRow">
      <w:rPr>
        <w:b/>
        <w:bCs/>
        <w:color w:val="000000" w:themeColor="text1"/>
      </w:rPr>
      <w:tblPr/>
      <w:tcPr>
        <w:shd w:val="clear" w:color="auto" w:fill="F6F6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EDED" w:themeFill="accent3" w:themeFillTint="33"/>
      </w:tcPr>
    </w:tblStylePr>
    <w:tblStylePr w:type="band1Vert">
      <w:tblPr/>
      <w:tcPr>
        <w:shd w:val="clear" w:color="auto" w:fill="D2D2D2" w:themeFill="accent3" w:themeFillTint="7F"/>
      </w:tcPr>
    </w:tblStylePr>
    <w:tblStylePr w:type="band1Horz">
      <w:tblPr/>
      <w:tcPr>
        <w:tcBorders>
          <w:insideH w:val="single" w:sz="6" w:space="0" w:color="A5A5A5" w:themeColor="accent3"/>
          <w:insideV w:val="single" w:sz="6" w:space="0" w:color="A5A5A5" w:themeColor="accent3"/>
        </w:tcBorders>
        <w:shd w:val="clear" w:color="auto" w:fill="D2D2D2"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insideH w:val="single" w:sz="8" w:space="0" w:color="FFC000" w:themeColor="accent4"/>
        <w:insideV w:val="single" w:sz="8" w:space="0" w:color="FFC000" w:themeColor="accent4"/>
      </w:tblBorders>
    </w:tblPr>
    <w:tcPr>
      <w:shd w:val="clear" w:color="auto" w:fill="FFEFC0" w:themeFill="accent4" w:themeFillTint="3F"/>
    </w:tcPr>
    <w:tblStylePr w:type="firstRow">
      <w:rPr>
        <w:b/>
        <w:bCs/>
        <w:color w:val="000000" w:themeColor="text1"/>
      </w:rPr>
      <w:tblPr/>
      <w:tcPr>
        <w:shd w:val="clear" w:color="auto" w:fill="FFF8E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F2CC" w:themeFill="accent4" w:themeFillTint="33"/>
      </w:tcPr>
    </w:tblStylePr>
    <w:tblStylePr w:type="band1Vert">
      <w:tblPr/>
      <w:tcPr>
        <w:shd w:val="clear" w:color="auto" w:fill="FFDF80" w:themeFill="accent4" w:themeFillTint="7F"/>
      </w:tcPr>
    </w:tblStylePr>
    <w:tblStylePr w:type="band1Horz">
      <w:tblPr/>
      <w:tcPr>
        <w:tcBorders>
          <w:insideH w:val="single" w:sz="6" w:space="0" w:color="FFC000" w:themeColor="accent4"/>
          <w:insideV w:val="single" w:sz="6" w:space="0" w:color="FFC000" w:themeColor="accent4"/>
        </w:tcBorders>
        <w:shd w:val="clear" w:color="auto" w:fill="FFDF8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insideH w:val="single" w:sz="8" w:space="0" w:color="5B9BD5" w:themeColor="accent5"/>
        <w:insideV w:val="single" w:sz="8" w:space="0" w:color="5B9BD5" w:themeColor="accent5"/>
      </w:tblBorders>
    </w:tblPr>
    <w:tcPr>
      <w:shd w:val="clear" w:color="auto" w:fill="D6E6F4" w:themeFill="accent5" w:themeFillTint="3F"/>
    </w:tcPr>
    <w:tblStylePr w:type="firstRow">
      <w:rPr>
        <w:b/>
        <w:bCs/>
        <w:color w:val="000000" w:themeColor="text1"/>
      </w:rPr>
      <w:tblPr/>
      <w:tcPr>
        <w:shd w:val="clear" w:color="auto" w:fill="EEF5FB"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EAF6" w:themeFill="accent5" w:themeFillTint="33"/>
      </w:tcPr>
    </w:tblStylePr>
    <w:tblStylePr w:type="band1Vert">
      <w:tblPr/>
      <w:tcPr>
        <w:shd w:val="clear" w:color="auto" w:fill="ADCCEA" w:themeFill="accent5" w:themeFillTint="7F"/>
      </w:tcPr>
    </w:tblStylePr>
    <w:tblStylePr w:type="band1Horz">
      <w:tblPr/>
      <w:tcPr>
        <w:tcBorders>
          <w:insideH w:val="single" w:sz="6" w:space="0" w:color="5B9BD5" w:themeColor="accent5"/>
          <w:insideV w:val="single" w:sz="6" w:space="0" w:color="5B9BD5" w:themeColor="accent5"/>
        </w:tcBorders>
        <w:shd w:val="clear" w:color="auto" w:fill="ADCCE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insideH w:val="single" w:sz="8" w:space="0" w:color="70AD47" w:themeColor="accent6"/>
        <w:insideV w:val="single" w:sz="8" w:space="0" w:color="70AD47" w:themeColor="accent6"/>
      </w:tblBorders>
    </w:tblPr>
    <w:tcPr>
      <w:shd w:val="clear" w:color="auto" w:fill="DBEBD0" w:themeFill="accent6" w:themeFillTint="3F"/>
    </w:tcPr>
    <w:tblStylePr w:type="firstRow">
      <w:rPr>
        <w:b/>
        <w:bCs/>
        <w:color w:val="000000" w:themeColor="text1"/>
      </w:rPr>
      <w:tblPr/>
      <w:tcPr>
        <w:shd w:val="clear" w:color="auto" w:fill="F0F7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2EFD9" w:themeFill="accent6" w:themeFillTint="33"/>
      </w:tcPr>
    </w:tblStylePr>
    <w:tblStylePr w:type="band1Vert">
      <w:tblPr/>
      <w:tcPr>
        <w:shd w:val="clear" w:color="auto" w:fill="B7D8A0" w:themeFill="accent6" w:themeFillTint="7F"/>
      </w:tcPr>
    </w:tblStylePr>
    <w:tblStylePr w:type="band1Horz">
      <w:tblPr/>
      <w:tcPr>
        <w:tcBorders>
          <w:insideH w:val="single" w:sz="6" w:space="0" w:color="70AD47" w:themeColor="accent6"/>
          <w:insideV w:val="single" w:sz="6" w:space="0" w:color="70AD47" w:themeColor="accent6"/>
        </w:tcBorders>
        <w:shd w:val="clear" w:color="auto" w:fill="B7D8A0"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DBF0"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472C4"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472C4"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472C4"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1B8E1"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1B8E1" w:themeFill="accent1" w:themeFillTint="7F"/>
      </w:tcPr>
    </w:tblStylePr>
  </w:style>
  <w:style w:type="table" w:styleId="MediumGrid3-Accent2">
    <w:name w:val="Medium Grid 3 Accent 2"/>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DECB"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D7D3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D7D3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D7D3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6BE98"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6BE98" w:themeFill="accent2" w:themeFillTint="7F"/>
      </w:tcPr>
    </w:tblStylePr>
  </w:style>
  <w:style w:type="table" w:styleId="MediumGrid3-Accent3">
    <w:name w:val="Medium Grid 3 Accent 3"/>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E8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5A5A5"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5A5A5"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5A5A5"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2D2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2D2D2" w:themeFill="accent3" w:themeFillTint="7F"/>
      </w:tcPr>
    </w:tblStylePr>
  </w:style>
  <w:style w:type="table" w:styleId="MediumGrid3-Accent4">
    <w:name w:val="Medium Grid 3 Accent 4"/>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EFC0"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FC00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FC00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FC00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DF8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DF80" w:themeFill="accent4" w:themeFillTint="7F"/>
      </w:tcPr>
    </w:tblStylePr>
  </w:style>
  <w:style w:type="table" w:styleId="MediumGrid3-Accent5">
    <w:name w:val="Medium Grid 3 Accent 5"/>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6F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B9BD5"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B9BD5"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B9BD5"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CCE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CCEA" w:themeFill="accent5" w:themeFillTint="7F"/>
      </w:tcPr>
    </w:tblStylePr>
  </w:style>
  <w:style w:type="table" w:styleId="MediumGrid3-Accent6">
    <w:name w:val="Medium Grid 3 Accent 6"/>
    <w:basedOn w:val="TableNormal"/>
    <w:uiPriority w:val="69"/>
    <w:semiHidden/>
    <w:unhideWhenUsed/>
    <w:rsid w:val="00061BB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BEB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0AD4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0AD4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0AD4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7D8A0"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7D8A0" w:themeFill="accent6" w:themeFillTint="7F"/>
      </w:tcPr>
    </w:tblStylePr>
  </w:style>
  <w:style w:type="table" w:styleId="MediumList1">
    <w:name w:val="Medium List 1"/>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44546A"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4472C4" w:themeColor="accent1"/>
        <w:bottom w:val="single" w:sz="8" w:space="0" w:color="4472C4" w:themeColor="accent1"/>
      </w:tblBorders>
    </w:tblPr>
    <w:tblStylePr w:type="firstRow">
      <w:rPr>
        <w:rFonts w:asciiTheme="majorHAnsi" w:eastAsiaTheme="majorEastAsia" w:hAnsiTheme="majorHAnsi" w:cstheme="majorBidi"/>
      </w:rPr>
      <w:tblPr/>
      <w:tcPr>
        <w:tcBorders>
          <w:top w:val="nil"/>
          <w:bottom w:val="single" w:sz="8" w:space="0" w:color="4472C4" w:themeColor="accent1"/>
        </w:tcBorders>
      </w:tcPr>
    </w:tblStylePr>
    <w:tblStylePr w:type="lastRow">
      <w:rPr>
        <w:b/>
        <w:bCs/>
        <w:color w:val="44546A" w:themeColor="text2"/>
      </w:rPr>
      <w:tblPr/>
      <w:tcPr>
        <w:tcBorders>
          <w:top w:val="single" w:sz="8" w:space="0" w:color="4472C4" w:themeColor="accent1"/>
          <w:bottom w:val="single" w:sz="8" w:space="0" w:color="4472C4" w:themeColor="accent1"/>
        </w:tcBorders>
      </w:tcPr>
    </w:tblStylePr>
    <w:tblStylePr w:type="firstCol">
      <w:rPr>
        <w:b/>
        <w:bCs/>
      </w:rPr>
    </w:tblStylePr>
    <w:tblStylePr w:type="lastCol">
      <w:rPr>
        <w:b/>
        <w:bCs/>
      </w:rPr>
      <w:tblPr/>
      <w:tcPr>
        <w:tcBorders>
          <w:top w:val="single" w:sz="8" w:space="0" w:color="4472C4" w:themeColor="accent1"/>
          <w:bottom w:val="single" w:sz="8" w:space="0" w:color="4472C4" w:themeColor="accent1"/>
        </w:tcBorders>
      </w:tcPr>
    </w:tblStylePr>
    <w:tblStylePr w:type="band1Vert">
      <w:tblPr/>
      <w:tcPr>
        <w:shd w:val="clear" w:color="auto" w:fill="D0DBF0" w:themeFill="accent1" w:themeFillTint="3F"/>
      </w:tcPr>
    </w:tblStylePr>
    <w:tblStylePr w:type="band1Horz">
      <w:tblPr/>
      <w:tcPr>
        <w:shd w:val="clear" w:color="auto" w:fill="D0DBF0" w:themeFill="accent1" w:themeFillTint="3F"/>
      </w:tcPr>
    </w:tblStylePr>
  </w:style>
  <w:style w:type="table" w:styleId="MediumList1-Accent2">
    <w:name w:val="Medium List 1 Accent 2"/>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ED7D31" w:themeColor="accent2"/>
        <w:bottom w:val="single" w:sz="8" w:space="0" w:color="ED7D31" w:themeColor="accent2"/>
      </w:tblBorders>
    </w:tblPr>
    <w:tblStylePr w:type="firstRow">
      <w:rPr>
        <w:rFonts w:asciiTheme="majorHAnsi" w:eastAsiaTheme="majorEastAsia" w:hAnsiTheme="majorHAnsi" w:cstheme="majorBidi"/>
      </w:rPr>
      <w:tblPr/>
      <w:tcPr>
        <w:tcBorders>
          <w:top w:val="nil"/>
          <w:bottom w:val="single" w:sz="8" w:space="0" w:color="ED7D31" w:themeColor="accent2"/>
        </w:tcBorders>
      </w:tcPr>
    </w:tblStylePr>
    <w:tblStylePr w:type="lastRow">
      <w:rPr>
        <w:b/>
        <w:bCs/>
        <w:color w:val="44546A" w:themeColor="text2"/>
      </w:rPr>
      <w:tblPr/>
      <w:tcPr>
        <w:tcBorders>
          <w:top w:val="single" w:sz="8" w:space="0" w:color="ED7D31" w:themeColor="accent2"/>
          <w:bottom w:val="single" w:sz="8" w:space="0" w:color="ED7D31" w:themeColor="accent2"/>
        </w:tcBorders>
      </w:tcPr>
    </w:tblStylePr>
    <w:tblStylePr w:type="firstCol">
      <w:rPr>
        <w:b/>
        <w:bCs/>
      </w:rPr>
    </w:tblStylePr>
    <w:tblStylePr w:type="lastCol">
      <w:rPr>
        <w:b/>
        <w:bCs/>
      </w:rPr>
      <w:tblPr/>
      <w:tcPr>
        <w:tcBorders>
          <w:top w:val="single" w:sz="8" w:space="0" w:color="ED7D31" w:themeColor="accent2"/>
          <w:bottom w:val="single" w:sz="8" w:space="0" w:color="ED7D31" w:themeColor="accent2"/>
        </w:tcBorders>
      </w:tcPr>
    </w:tblStylePr>
    <w:tblStylePr w:type="band1Vert">
      <w:tblPr/>
      <w:tcPr>
        <w:shd w:val="clear" w:color="auto" w:fill="FADECB" w:themeFill="accent2" w:themeFillTint="3F"/>
      </w:tcPr>
    </w:tblStylePr>
    <w:tblStylePr w:type="band1Horz">
      <w:tblPr/>
      <w:tcPr>
        <w:shd w:val="clear" w:color="auto" w:fill="FADECB" w:themeFill="accent2" w:themeFillTint="3F"/>
      </w:tcPr>
    </w:tblStylePr>
  </w:style>
  <w:style w:type="table" w:styleId="MediumList1-Accent3">
    <w:name w:val="Medium List 1 Accent 3"/>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A5A5A5" w:themeColor="accent3"/>
        <w:bottom w:val="single" w:sz="8" w:space="0" w:color="A5A5A5" w:themeColor="accent3"/>
      </w:tblBorders>
    </w:tblPr>
    <w:tblStylePr w:type="firstRow">
      <w:rPr>
        <w:rFonts w:asciiTheme="majorHAnsi" w:eastAsiaTheme="majorEastAsia" w:hAnsiTheme="majorHAnsi" w:cstheme="majorBidi"/>
      </w:rPr>
      <w:tblPr/>
      <w:tcPr>
        <w:tcBorders>
          <w:top w:val="nil"/>
          <w:bottom w:val="single" w:sz="8" w:space="0" w:color="A5A5A5" w:themeColor="accent3"/>
        </w:tcBorders>
      </w:tcPr>
    </w:tblStylePr>
    <w:tblStylePr w:type="lastRow">
      <w:rPr>
        <w:b/>
        <w:bCs/>
        <w:color w:val="44546A" w:themeColor="text2"/>
      </w:rPr>
      <w:tblPr/>
      <w:tcPr>
        <w:tcBorders>
          <w:top w:val="single" w:sz="8" w:space="0" w:color="A5A5A5" w:themeColor="accent3"/>
          <w:bottom w:val="single" w:sz="8" w:space="0" w:color="A5A5A5" w:themeColor="accent3"/>
        </w:tcBorders>
      </w:tcPr>
    </w:tblStylePr>
    <w:tblStylePr w:type="firstCol">
      <w:rPr>
        <w:b/>
        <w:bCs/>
      </w:rPr>
    </w:tblStylePr>
    <w:tblStylePr w:type="lastCol">
      <w:rPr>
        <w:b/>
        <w:bCs/>
      </w:rPr>
      <w:tblPr/>
      <w:tcPr>
        <w:tcBorders>
          <w:top w:val="single" w:sz="8" w:space="0" w:color="A5A5A5" w:themeColor="accent3"/>
          <w:bottom w:val="single" w:sz="8" w:space="0" w:color="A5A5A5" w:themeColor="accent3"/>
        </w:tcBorders>
      </w:tcPr>
    </w:tblStylePr>
    <w:tblStylePr w:type="band1Vert">
      <w:tblPr/>
      <w:tcPr>
        <w:shd w:val="clear" w:color="auto" w:fill="E8E8E8" w:themeFill="accent3" w:themeFillTint="3F"/>
      </w:tcPr>
    </w:tblStylePr>
    <w:tblStylePr w:type="band1Horz">
      <w:tblPr/>
      <w:tcPr>
        <w:shd w:val="clear" w:color="auto" w:fill="E8E8E8" w:themeFill="accent3" w:themeFillTint="3F"/>
      </w:tcPr>
    </w:tblStylePr>
  </w:style>
  <w:style w:type="table" w:styleId="MediumList1-Accent4">
    <w:name w:val="Medium List 1 Accent 4"/>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FFC000" w:themeColor="accent4"/>
        <w:bottom w:val="single" w:sz="8" w:space="0" w:color="FFC000" w:themeColor="accent4"/>
      </w:tblBorders>
    </w:tblPr>
    <w:tblStylePr w:type="firstRow">
      <w:rPr>
        <w:rFonts w:asciiTheme="majorHAnsi" w:eastAsiaTheme="majorEastAsia" w:hAnsiTheme="majorHAnsi" w:cstheme="majorBidi"/>
      </w:rPr>
      <w:tblPr/>
      <w:tcPr>
        <w:tcBorders>
          <w:top w:val="nil"/>
          <w:bottom w:val="single" w:sz="8" w:space="0" w:color="FFC000" w:themeColor="accent4"/>
        </w:tcBorders>
      </w:tcPr>
    </w:tblStylePr>
    <w:tblStylePr w:type="lastRow">
      <w:rPr>
        <w:b/>
        <w:bCs/>
        <w:color w:val="44546A" w:themeColor="text2"/>
      </w:rPr>
      <w:tblPr/>
      <w:tcPr>
        <w:tcBorders>
          <w:top w:val="single" w:sz="8" w:space="0" w:color="FFC000" w:themeColor="accent4"/>
          <w:bottom w:val="single" w:sz="8" w:space="0" w:color="FFC000" w:themeColor="accent4"/>
        </w:tcBorders>
      </w:tcPr>
    </w:tblStylePr>
    <w:tblStylePr w:type="firstCol">
      <w:rPr>
        <w:b/>
        <w:bCs/>
      </w:rPr>
    </w:tblStylePr>
    <w:tblStylePr w:type="lastCol">
      <w:rPr>
        <w:b/>
        <w:bCs/>
      </w:rPr>
      <w:tblPr/>
      <w:tcPr>
        <w:tcBorders>
          <w:top w:val="single" w:sz="8" w:space="0" w:color="FFC000" w:themeColor="accent4"/>
          <w:bottom w:val="single" w:sz="8" w:space="0" w:color="FFC000" w:themeColor="accent4"/>
        </w:tcBorders>
      </w:tcPr>
    </w:tblStylePr>
    <w:tblStylePr w:type="band1Vert">
      <w:tblPr/>
      <w:tcPr>
        <w:shd w:val="clear" w:color="auto" w:fill="FFEFC0" w:themeFill="accent4" w:themeFillTint="3F"/>
      </w:tcPr>
    </w:tblStylePr>
    <w:tblStylePr w:type="band1Horz">
      <w:tblPr/>
      <w:tcPr>
        <w:shd w:val="clear" w:color="auto" w:fill="FFEFC0" w:themeFill="accent4" w:themeFillTint="3F"/>
      </w:tcPr>
    </w:tblStylePr>
  </w:style>
  <w:style w:type="table" w:styleId="MediumList1-Accent5">
    <w:name w:val="Medium List 1 Accent 5"/>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5B9BD5" w:themeColor="accent5"/>
        <w:bottom w:val="single" w:sz="8" w:space="0" w:color="5B9BD5" w:themeColor="accent5"/>
      </w:tblBorders>
    </w:tblPr>
    <w:tblStylePr w:type="firstRow">
      <w:rPr>
        <w:rFonts w:asciiTheme="majorHAnsi" w:eastAsiaTheme="majorEastAsia" w:hAnsiTheme="majorHAnsi" w:cstheme="majorBidi"/>
      </w:rPr>
      <w:tblPr/>
      <w:tcPr>
        <w:tcBorders>
          <w:top w:val="nil"/>
          <w:bottom w:val="single" w:sz="8" w:space="0" w:color="5B9BD5" w:themeColor="accent5"/>
        </w:tcBorders>
      </w:tcPr>
    </w:tblStylePr>
    <w:tblStylePr w:type="lastRow">
      <w:rPr>
        <w:b/>
        <w:bCs/>
        <w:color w:val="44546A" w:themeColor="text2"/>
      </w:rPr>
      <w:tblPr/>
      <w:tcPr>
        <w:tcBorders>
          <w:top w:val="single" w:sz="8" w:space="0" w:color="5B9BD5" w:themeColor="accent5"/>
          <w:bottom w:val="single" w:sz="8" w:space="0" w:color="5B9BD5" w:themeColor="accent5"/>
        </w:tcBorders>
      </w:tcPr>
    </w:tblStylePr>
    <w:tblStylePr w:type="firstCol">
      <w:rPr>
        <w:b/>
        <w:bCs/>
      </w:rPr>
    </w:tblStylePr>
    <w:tblStylePr w:type="lastCol">
      <w:rPr>
        <w:b/>
        <w:bCs/>
      </w:rPr>
      <w:tblPr/>
      <w:tcPr>
        <w:tcBorders>
          <w:top w:val="single" w:sz="8" w:space="0" w:color="5B9BD5" w:themeColor="accent5"/>
          <w:bottom w:val="single" w:sz="8" w:space="0" w:color="5B9BD5" w:themeColor="accent5"/>
        </w:tcBorders>
      </w:tcPr>
    </w:tblStylePr>
    <w:tblStylePr w:type="band1Vert">
      <w:tblPr/>
      <w:tcPr>
        <w:shd w:val="clear" w:color="auto" w:fill="D6E6F4" w:themeFill="accent5" w:themeFillTint="3F"/>
      </w:tcPr>
    </w:tblStylePr>
    <w:tblStylePr w:type="band1Horz">
      <w:tblPr/>
      <w:tcPr>
        <w:shd w:val="clear" w:color="auto" w:fill="D6E6F4" w:themeFill="accent5" w:themeFillTint="3F"/>
      </w:tcPr>
    </w:tblStylePr>
  </w:style>
  <w:style w:type="table" w:styleId="MediumList1-Accent6">
    <w:name w:val="Medium List 1 Accent 6"/>
    <w:basedOn w:val="TableNormal"/>
    <w:uiPriority w:val="65"/>
    <w:semiHidden/>
    <w:unhideWhenUsed/>
    <w:rsid w:val="00061BBD"/>
    <w:pPr>
      <w:spacing w:after="0" w:line="240" w:lineRule="auto"/>
    </w:pPr>
    <w:rPr>
      <w:color w:val="000000" w:themeColor="text1"/>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table" w:styleId="MediumList2">
    <w:name w:val="Medium List 2"/>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472C4" w:themeColor="accent1"/>
        <w:left w:val="single" w:sz="8" w:space="0" w:color="4472C4" w:themeColor="accent1"/>
        <w:bottom w:val="single" w:sz="8" w:space="0" w:color="4472C4" w:themeColor="accent1"/>
        <w:right w:val="single" w:sz="8" w:space="0" w:color="4472C4" w:themeColor="accent1"/>
      </w:tblBorders>
    </w:tblPr>
    <w:tblStylePr w:type="firstRow">
      <w:rPr>
        <w:sz w:val="24"/>
        <w:szCs w:val="24"/>
      </w:rPr>
      <w:tblPr/>
      <w:tcPr>
        <w:tcBorders>
          <w:top w:val="nil"/>
          <w:left w:val="nil"/>
          <w:bottom w:val="single" w:sz="24" w:space="0" w:color="4472C4" w:themeColor="accent1"/>
          <w:right w:val="nil"/>
          <w:insideH w:val="nil"/>
          <w:insideV w:val="nil"/>
        </w:tcBorders>
        <w:shd w:val="clear" w:color="auto" w:fill="FFFFFF" w:themeFill="background1"/>
      </w:tcPr>
    </w:tblStylePr>
    <w:tblStylePr w:type="lastRow">
      <w:tblPr/>
      <w:tcPr>
        <w:tcBorders>
          <w:top w:val="single" w:sz="8" w:space="0" w:color="4472C4"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472C4" w:themeColor="accent1"/>
          <w:insideH w:val="nil"/>
          <w:insideV w:val="nil"/>
        </w:tcBorders>
        <w:shd w:val="clear" w:color="auto" w:fill="FFFFFF" w:themeFill="background1"/>
      </w:tcPr>
    </w:tblStylePr>
    <w:tblStylePr w:type="lastCol">
      <w:tblPr/>
      <w:tcPr>
        <w:tcBorders>
          <w:top w:val="nil"/>
          <w:left w:val="single" w:sz="8" w:space="0" w:color="4472C4"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DBF0" w:themeFill="accent1" w:themeFillTint="3F"/>
      </w:tcPr>
    </w:tblStylePr>
    <w:tblStylePr w:type="band1Horz">
      <w:tblPr/>
      <w:tcPr>
        <w:tcBorders>
          <w:top w:val="nil"/>
          <w:bottom w:val="nil"/>
          <w:insideH w:val="nil"/>
          <w:insideV w:val="nil"/>
        </w:tcBorders>
        <w:shd w:val="clear" w:color="auto" w:fill="D0DBF0"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D7D31" w:themeColor="accent2"/>
        <w:left w:val="single" w:sz="8" w:space="0" w:color="ED7D31" w:themeColor="accent2"/>
        <w:bottom w:val="single" w:sz="8" w:space="0" w:color="ED7D31" w:themeColor="accent2"/>
        <w:right w:val="single" w:sz="8" w:space="0" w:color="ED7D31" w:themeColor="accent2"/>
      </w:tblBorders>
    </w:tblPr>
    <w:tblStylePr w:type="firstRow">
      <w:rPr>
        <w:sz w:val="24"/>
        <w:szCs w:val="24"/>
      </w:rPr>
      <w:tblPr/>
      <w:tcPr>
        <w:tcBorders>
          <w:top w:val="nil"/>
          <w:left w:val="nil"/>
          <w:bottom w:val="single" w:sz="24" w:space="0" w:color="ED7D31" w:themeColor="accent2"/>
          <w:right w:val="nil"/>
          <w:insideH w:val="nil"/>
          <w:insideV w:val="nil"/>
        </w:tcBorders>
        <w:shd w:val="clear" w:color="auto" w:fill="FFFFFF" w:themeFill="background1"/>
      </w:tcPr>
    </w:tblStylePr>
    <w:tblStylePr w:type="lastRow">
      <w:tblPr/>
      <w:tcPr>
        <w:tcBorders>
          <w:top w:val="single" w:sz="8" w:space="0" w:color="ED7D31"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ED7D31" w:themeColor="accent2"/>
          <w:insideH w:val="nil"/>
          <w:insideV w:val="nil"/>
        </w:tcBorders>
        <w:shd w:val="clear" w:color="auto" w:fill="FFFFFF" w:themeFill="background1"/>
      </w:tcPr>
    </w:tblStylePr>
    <w:tblStylePr w:type="lastCol">
      <w:tblPr/>
      <w:tcPr>
        <w:tcBorders>
          <w:top w:val="nil"/>
          <w:left w:val="single" w:sz="8" w:space="0" w:color="ED7D3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DECB" w:themeFill="accent2" w:themeFillTint="3F"/>
      </w:tcPr>
    </w:tblStylePr>
    <w:tblStylePr w:type="band1Horz">
      <w:tblPr/>
      <w:tcPr>
        <w:tcBorders>
          <w:top w:val="nil"/>
          <w:bottom w:val="nil"/>
          <w:insideH w:val="nil"/>
          <w:insideV w:val="nil"/>
        </w:tcBorders>
        <w:shd w:val="clear" w:color="auto" w:fill="FADECB"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5A5A5" w:themeColor="accent3"/>
        <w:left w:val="single" w:sz="8" w:space="0" w:color="A5A5A5" w:themeColor="accent3"/>
        <w:bottom w:val="single" w:sz="8" w:space="0" w:color="A5A5A5" w:themeColor="accent3"/>
        <w:right w:val="single" w:sz="8" w:space="0" w:color="A5A5A5" w:themeColor="accent3"/>
      </w:tblBorders>
    </w:tblPr>
    <w:tblStylePr w:type="firstRow">
      <w:rPr>
        <w:sz w:val="24"/>
        <w:szCs w:val="24"/>
      </w:rPr>
      <w:tblPr/>
      <w:tcPr>
        <w:tcBorders>
          <w:top w:val="nil"/>
          <w:left w:val="nil"/>
          <w:bottom w:val="single" w:sz="24" w:space="0" w:color="A5A5A5" w:themeColor="accent3"/>
          <w:right w:val="nil"/>
          <w:insideH w:val="nil"/>
          <w:insideV w:val="nil"/>
        </w:tcBorders>
        <w:shd w:val="clear" w:color="auto" w:fill="FFFFFF" w:themeFill="background1"/>
      </w:tcPr>
    </w:tblStylePr>
    <w:tblStylePr w:type="lastRow">
      <w:tblPr/>
      <w:tcPr>
        <w:tcBorders>
          <w:top w:val="single" w:sz="8" w:space="0" w:color="A5A5A5"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5A5A5" w:themeColor="accent3"/>
          <w:insideH w:val="nil"/>
          <w:insideV w:val="nil"/>
        </w:tcBorders>
        <w:shd w:val="clear" w:color="auto" w:fill="FFFFFF" w:themeFill="background1"/>
      </w:tcPr>
    </w:tblStylePr>
    <w:tblStylePr w:type="lastCol">
      <w:tblPr/>
      <w:tcPr>
        <w:tcBorders>
          <w:top w:val="nil"/>
          <w:left w:val="single" w:sz="8" w:space="0" w:color="A5A5A5"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E8E8" w:themeFill="accent3" w:themeFillTint="3F"/>
      </w:tcPr>
    </w:tblStylePr>
    <w:tblStylePr w:type="band1Horz">
      <w:tblPr/>
      <w:tcPr>
        <w:tcBorders>
          <w:top w:val="nil"/>
          <w:bottom w:val="nil"/>
          <w:insideH w:val="nil"/>
          <w:insideV w:val="nil"/>
        </w:tcBorders>
        <w:shd w:val="clear" w:color="auto" w:fill="E8E8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FFC000" w:themeColor="accent4"/>
        <w:left w:val="single" w:sz="8" w:space="0" w:color="FFC000" w:themeColor="accent4"/>
        <w:bottom w:val="single" w:sz="8" w:space="0" w:color="FFC000" w:themeColor="accent4"/>
        <w:right w:val="single" w:sz="8" w:space="0" w:color="FFC000" w:themeColor="accent4"/>
      </w:tblBorders>
    </w:tblPr>
    <w:tblStylePr w:type="firstRow">
      <w:rPr>
        <w:sz w:val="24"/>
        <w:szCs w:val="24"/>
      </w:rPr>
      <w:tblPr/>
      <w:tcPr>
        <w:tcBorders>
          <w:top w:val="nil"/>
          <w:left w:val="nil"/>
          <w:bottom w:val="single" w:sz="24" w:space="0" w:color="FFC000" w:themeColor="accent4"/>
          <w:right w:val="nil"/>
          <w:insideH w:val="nil"/>
          <w:insideV w:val="nil"/>
        </w:tcBorders>
        <w:shd w:val="clear" w:color="auto" w:fill="FFFFFF" w:themeFill="background1"/>
      </w:tcPr>
    </w:tblStylePr>
    <w:tblStylePr w:type="lastRow">
      <w:tblPr/>
      <w:tcPr>
        <w:tcBorders>
          <w:top w:val="single" w:sz="8" w:space="0" w:color="FFC00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FC000" w:themeColor="accent4"/>
          <w:insideH w:val="nil"/>
          <w:insideV w:val="nil"/>
        </w:tcBorders>
        <w:shd w:val="clear" w:color="auto" w:fill="FFFFFF" w:themeFill="background1"/>
      </w:tcPr>
    </w:tblStylePr>
    <w:tblStylePr w:type="lastCol">
      <w:tblPr/>
      <w:tcPr>
        <w:tcBorders>
          <w:top w:val="nil"/>
          <w:left w:val="single" w:sz="8" w:space="0" w:color="FFC00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EFC0" w:themeFill="accent4" w:themeFillTint="3F"/>
      </w:tcPr>
    </w:tblStylePr>
    <w:tblStylePr w:type="band1Horz">
      <w:tblPr/>
      <w:tcPr>
        <w:tcBorders>
          <w:top w:val="nil"/>
          <w:bottom w:val="nil"/>
          <w:insideH w:val="nil"/>
          <w:insideV w:val="nil"/>
        </w:tcBorders>
        <w:shd w:val="clear" w:color="auto" w:fill="FFEFC0"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B9BD5" w:themeColor="accent5"/>
        <w:left w:val="single" w:sz="8" w:space="0" w:color="5B9BD5" w:themeColor="accent5"/>
        <w:bottom w:val="single" w:sz="8" w:space="0" w:color="5B9BD5" w:themeColor="accent5"/>
        <w:right w:val="single" w:sz="8" w:space="0" w:color="5B9BD5" w:themeColor="accent5"/>
      </w:tblBorders>
    </w:tblPr>
    <w:tblStylePr w:type="firstRow">
      <w:rPr>
        <w:sz w:val="24"/>
        <w:szCs w:val="24"/>
      </w:rPr>
      <w:tblPr/>
      <w:tcPr>
        <w:tcBorders>
          <w:top w:val="nil"/>
          <w:left w:val="nil"/>
          <w:bottom w:val="single" w:sz="24" w:space="0" w:color="5B9BD5" w:themeColor="accent5"/>
          <w:right w:val="nil"/>
          <w:insideH w:val="nil"/>
          <w:insideV w:val="nil"/>
        </w:tcBorders>
        <w:shd w:val="clear" w:color="auto" w:fill="FFFFFF" w:themeFill="background1"/>
      </w:tcPr>
    </w:tblStylePr>
    <w:tblStylePr w:type="lastRow">
      <w:tblPr/>
      <w:tcPr>
        <w:tcBorders>
          <w:top w:val="single" w:sz="8" w:space="0" w:color="5B9BD5"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B9BD5" w:themeColor="accent5"/>
          <w:insideH w:val="nil"/>
          <w:insideV w:val="nil"/>
        </w:tcBorders>
        <w:shd w:val="clear" w:color="auto" w:fill="FFFFFF" w:themeFill="background1"/>
      </w:tcPr>
    </w:tblStylePr>
    <w:tblStylePr w:type="lastCol">
      <w:tblPr/>
      <w:tcPr>
        <w:tcBorders>
          <w:top w:val="nil"/>
          <w:left w:val="single" w:sz="8" w:space="0" w:color="5B9BD5"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6F4" w:themeFill="accent5" w:themeFillTint="3F"/>
      </w:tcPr>
    </w:tblStylePr>
    <w:tblStylePr w:type="band1Horz">
      <w:tblPr/>
      <w:tcPr>
        <w:tcBorders>
          <w:top w:val="nil"/>
          <w:bottom w:val="nil"/>
          <w:insideH w:val="nil"/>
          <w:insideV w:val="nil"/>
        </w:tcBorders>
        <w:shd w:val="clear" w:color="auto" w:fill="D6E6F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061BB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0AD47" w:themeColor="accent6"/>
        <w:left w:val="single" w:sz="8" w:space="0" w:color="70AD47" w:themeColor="accent6"/>
        <w:bottom w:val="single" w:sz="8" w:space="0" w:color="70AD47" w:themeColor="accent6"/>
        <w:right w:val="single" w:sz="8" w:space="0" w:color="70AD47" w:themeColor="accent6"/>
      </w:tblBorders>
    </w:tblPr>
    <w:tblStylePr w:type="firstRow">
      <w:rPr>
        <w:sz w:val="24"/>
        <w:szCs w:val="24"/>
      </w:rPr>
      <w:tblPr/>
      <w:tcPr>
        <w:tcBorders>
          <w:top w:val="nil"/>
          <w:left w:val="nil"/>
          <w:bottom w:val="single" w:sz="24" w:space="0" w:color="70AD47" w:themeColor="accent6"/>
          <w:right w:val="nil"/>
          <w:insideH w:val="nil"/>
          <w:insideV w:val="nil"/>
        </w:tcBorders>
        <w:shd w:val="clear" w:color="auto" w:fill="FFFFFF" w:themeFill="background1"/>
      </w:tcPr>
    </w:tblStylePr>
    <w:tblStylePr w:type="lastRow">
      <w:tblPr/>
      <w:tcPr>
        <w:tcBorders>
          <w:top w:val="single" w:sz="8" w:space="0" w:color="70AD4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0AD47" w:themeColor="accent6"/>
          <w:insideH w:val="nil"/>
          <w:insideV w:val="nil"/>
        </w:tcBorders>
        <w:shd w:val="clear" w:color="auto" w:fill="FFFFFF" w:themeFill="background1"/>
      </w:tcPr>
    </w:tblStylePr>
    <w:tblStylePr w:type="lastCol">
      <w:tblPr/>
      <w:tcPr>
        <w:tcBorders>
          <w:top w:val="nil"/>
          <w:left w:val="single" w:sz="8" w:space="0" w:color="70AD4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BEBD0" w:themeFill="accent6" w:themeFillTint="3F"/>
      </w:tcPr>
    </w:tblStylePr>
    <w:tblStylePr w:type="band1Horz">
      <w:tblPr/>
      <w:tcPr>
        <w:tcBorders>
          <w:top w:val="nil"/>
          <w:bottom w:val="nil"/>
          <w:insideH w:val="nil"/>
          <w:insideV w:val="nil"/>
        </w:tcBorders>
        <w:shd w:val="clear" w:color="auto" w:fill="DBEB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061BB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061BBD"/>
    <w:pPr>
      <w:spacing w:after="0" w:line="240" w:lineRule="auto"/>
    </w:pPr>
    <w:tblPr>
      <w:tblStyleRowBandSize w:val="1"/>
      <w:tblStyleColBandSize w:val="1"/>
      <w:tbl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single" w:sz="8" w:space="0" w:color="7295D2" w:themeColor="accent1" w:themeTint="BF"/>
      </w:tblBorders>
    </w:tblPr>
    <w:tblStylePr w:type="firstRow">
      <w:pPr>
        <w:spacing w:before="0" w:after="0" w:line="240" w:lineRule="auto"/>
      </w:pPr>
      <w:rPr>
        <w:b/>
        <w:bCs/>
        <w:color w:val="FFFFFF" w:themeColor="background1"/>
      </w:rPr>
      <w:tblPr/>
      <w:tcPr>
        <w:tcBorders>
          <w:top w:val="single" w:sz="8"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shd w:val="clear" w:color="auto" w:fill="4472C4" w:themeFill="accent1"/>
      </w:tcPr>
    </w:tblStylePr>
    <w:tblStylePr w:type="lastRow">
      <w:pPr>
        <w:spacing w:before="0" w:after="0" w:line="240" w:lineRule="auto"/>
      </w:pPr>
      <w:rPr>
        <w:b/>
        <w:bCs/>
      </w:rPr>
      <w:tblPr/>
      <w:tcPr>
        <w:tcBorders>
          <w:top w:val="double" w:sz="6" w:space="0" w:color="7295D2" w:themeColor="accent1" w:themeTint="BF"/>
          <w:left w:val="single" w:sz="8" w:space="0" w:color="7295D2" w:themeColor="accent1" w:themeTint="BF"/>
          <w:bottom w:val="single" w:sz="8" w:space="0" w:color="7295D2" w:themeColor="accent1" w:themeTint="BF"/>
          <w:right w:val="single" w:sz="8" w:space="0" w:color="7295D2" w:themeColor="accent1" w:themeTint="BF"/>
          <w:insideH w:val="nil"/>
          <w:insideV w:val="nil"/>
        </w:tcBorders>
      </w:tcPr>
    </w:tblStylePr>
    <w:tblStylePr w:type="firstCol">
      <w:rPr>
        <w:b/>
        <w:bCs/>
      </w:rPr>
    </w:tblStylePr>
    <w:tblStylePr w:type="lastCol">
      <w:rPr>
        <w:b/>
        <w:bCs/>
      </w:rPr>
    </w:tblStylePr>
    <w:tblStylePr w:type="band1Vert">
      <w:tblPr/>
      <w:tcPr>
        <w:shd w:val="clear" w:color="auto" w:fill="D0DBF0" w:themeFill="accent1" w:themeFillTint="3F"/>
      </w:tcPr>
    </w:tblStylePr>
    <w:tblStylePr w:type="band1Horz">
      <w:tblPr/>
      <w:tcPr>
        <w:tcBorders>
          <w:insideH w:val="nil"/>
          <w:insideV w:val="nil"/>
        </w:tcBorders>
        <w:shd w:val="clear" w:color="auto" w:fill="D0DBF0"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061BBD"/>
    <w:pPr>
      <w:spacing w:after="0" w:line="240" w:lineRule="auto"/>
    </w:pPr>
    <w:tblPr>
      <w:tblStyleRowBandSize w:val="1"/>
      <w:tblStyleColBandSize w:val="1"/>
      <w:tbl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single" w:sz="8" w:space="0" w:color="F19D64" w:themeColor="accent2" w:themeTint="BF"/>
      </w:tblBorders>
    </w:tblPr>
    <w:tblStylePr w:type="firstRow">
      <w:pPr>
        <w:spacing w:before="0" w:after="0" w:line="240" w:lineRule="auto"/>
      </w:pPr>
      <w:rPr>
        <w:b/>
        <w:bCs/>
        <w:color w:val="FFFFFF" w:themeColor="background1"/>
      </w:rPr>
      <w:tblPr/>
      <w:tcPr>
        <w:tcBorders>
          <w:top w:val="single" w:sz="8"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shd w:val="clear" w:color="auto" w:fill="ED7D31" w:themeFill="accent2"/>
      </w:tcPr>
    </w:tblStylePr>
    <w:tblStylePr w:type="lastRow">
      <w:pPr>
        <w:spacing w:before="0" w:after="0" w:line="240" w:lineRule="auto"/>
      </w:pPr>
      <w:rPr>
        <w:b/>
        <w:bCs/>
      </w:rPr>
      <w:tblPr/>
      <w:tcPr>
        <w:tcBorders>
          <w:top w:val="double" w:sz="6" w:space="0" w:color="F19D64" w:themeColor="accent2" w:themeTint="BF"/>
          <w:left w:val="single" w:sz="8" w:space="0" w:color="F19D64" w:themeColor="accent2" w:themeTint="BF"/>
          <w:bottom w:val="single" w:sz="8" w:space="0" w:color="F19D64" w:themeColor="accent2" w:themeTint="BF"/>
          <w:right w:val="single" w:sz="8" w:space="0" w:color="F19D64" w:themeColor="accent2" w:themeTint="BF"/>
          <w:insideH w:val="nil"/>
          <w:insideV w:val="nil"/>
        </w:tcBorders>
      </w:tcPr>
    </w:tblStylePr>
    <w:tblStylePr w:type="firstCol">
      <w:rPr>
        <w:b/>
        <w:bCs/>
      </w:rPr>
    </w:tblStylePr>
    <w:tblStylePr w:type="lastCol">
      <w:rPr>
        <w:b/>
        <w:bCs/>
      </w:rPr>
    </w:tblStylePr>
    <w:tblStylePr w:type="band1Vert">
      <w:tblPr/>
      <w:tcPr>
        <w:shd w:val="clear" w:color="auto" w:fill="FADECB" w:themeFill="accent2" w:themeFillTint="3F"/>
      </w:tcPr>
    </w:tblStylePr>
    <w:tblStylePr w:type="band1Horz">
      <w:tblPr/>
      <w:tcPr>
        <w:tcBorders>
          <w:insideH w:val="nil"/>
          <w:insideV w:val="nil"/>
        </w:tcBorders>
        <w:shd w:val="clear" w:color="auto" w:fill="FADECB"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061BBD"/>
    <w:pPr>
      <w:spacing w:after="0" w:line="240" w:lineRule="auto"/>
    </w:pPr>
    <w:tblPr>
      <w:tblStyleRowBandSize w:val="1"/>
      <w:tblStyleColBandSize w:val="1"/>
      <w:tbl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single" w:sz="8" w:space="0" w:color="BBBBBB" w:themeColor="accent3" w:themeTint="BF"/>
      </w:tblBorders>
    </w:tblPr>
    <w:tblStylePr w:type="firstRow">
      <w:pPr>
        <w:spacing w:before="0" w:after="0" w:line="240" w:lineRule="auto"/>
      </w:pPr>
      <w:rPr>
        <w:b/>
        <w:bCs/>
        <w:color w:val="FFFFFF" w:themeColor="background1"/>
      </w:rPr>
      <w:tblPr/>
      <w:tcPr>
        <w:tcBorders>
          <w:top w:val="single" w:sz="8"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shd w:val="clear" w:color="auto" w:fill="A5A5A5" w:themeFill="accent3"/>
      </w:tcPr>
    </w:tblStylePr>
    <w:tblStylePr w:type="lastRow">
      <w:pPr>
        <w:spacing w:before="0" w:after="0" w:line="240" w:lineRule="auto"/>
      </w:pPr>
      <w:rPr>
        <w:b/>
        <w:bCs/>
      </w:rPr>
      <w:tblPr/>
      <w:tcPr>
        <w:tcBorders>
          <w:top w:val="double" w:sz="6" w:space="0" w:color="BBBBBB" w:themeColor="accent3" w:themeTint="BF"/>
          <w:left w:val="single" w:sz="8" w:space="0" w:color="BBBBBB" w:themeColor="accent3" w:themeTint="BF"/>
          <w:bottom w:val="single" w:sz="8" w:space="0" w:color="BBBBBB" w:themeColor="accent3" w:themeTint="BF"/>
          <w:right w:val="single" w:sz="8" w:space="0" w:color="BBBB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E8E8" w:themeFill="accent3" w:themeFillTint="3F"/>
      </w:tcPr>
    </w:tblStylePr>
    <w:tblStylePr w:type="band1Horz">
      <w:tblPr/>
      <w:tcPr>
        <w:tcBorders>
          <w:insideH w:val="nil"/>
          <w:insideV w:val="nil"/>
        </w:tcBorders>
        <w:shd w:val="clear" w:color="auto" w:fill="E8E8E8"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061BBD"/>
    <w:pPr>
      <w:spacing w:after="0" w:line="240" w:lineRule="auto"/>
    </w:pPr>
    <w:tblPr>
      <w:tblStyleRowBandSize w:val="1"/>
      <w:tblStyleColBandSize w:val="1"/>
      <w:tbl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single" w:sz="8" w:space="0" w:color="FFCF40" w:themeColor="accent4" w:themeTint="BF"/>
      </w:tblBorders>
    </w:tblPr>
    <w:tblStylePr w:type="firstRow">
      <w:pPr>
        <w:spacing w:before="0" w:after="0" w:line="240" w:lineRule="auto"/>
      </w:pPr>
      <w:rPr>
        <w:b/>
        <w:bCs/>
        <w:color w:val="FFFFFF" w:themeColor="background1"/>
      </w:rPr>
      <w:tblPr/>
      <w:tcPr>
        <w:tcBorders>
          <w:top w:val="single" w:sz="8"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shd w:val="clear" w:color="auto" w:fill="FFC000" w:themeFill="accent4"/>
      </w:tcPr>
    </w:tblStylePr>
    <w:tblStylePr w:type="lastRow">
      <w:pPr>
        <w:spacing w:before="0" w:after="0" w:line="240" w:lineRule="auto"/>
      </w:pPr>
      <w:rPr>
        <w:b/>
        <w:bCs/>
      </w:rPr>
      <w:tblPr/>
      <w:tcPr>
        <w:tcBorders>
          <w:top w:val="double" w:sz="6" w:space="0" w:color="FFCF40" w:themeColor="accent4" w:themeTint="BF"/>
          <w:left w:val="single" w:sz="8" w:space="0" w:color="FFCF40" w:themeColor="accent4" w:themeTint="BF"/>
          <w:bottom w:val="single" w:sz="8" w:space="0" w:color="FFCF40" w:themeColor="accent4" w:themeTint="BF"/>
          <w:right w:val="single" w:sz="8" w:space="0" w:color="FFCF40"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EFC0" w:themeFill="accent4" w:themeFillTint="3F"/>
      </w:tcPr>
    </w:tblStylePr>
    <w:tblStylePr w:type="band1Horz">
      <w:tblPr/>
      <w:tcPr>
        <w:tcBorders>
          <w:insideH w:val="nil"/>
          <w:insideV w:val="nil"/>
        </w:tcBorders>
        <w:shd w:val="clear" w:color="auto" w:fill="FFEFC0"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061BBD"/>
    <w:pPr>
      <w:spacing w:after="0" w:line="240" w:lineRule="auto"/>
    </w:pPr>
    <w:tblPr>
      <w:tblStyleRowBandSize w:val="1"/>
      <w:tblStyleColBandSize w:val="1"/>
      <w:tbl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single" w:sz="8" w:space="0" w:color="84B3DF" w:themeColor="accent5" w:themeTint="BF"/>
      </w:tblBorders>
    </w:tblPr>
    <w:tblStylePr w:type="firstRow">
      <w:pPr>
        <w:spacing w:before="0" w:after="0" w:line="240" w:lineRule="auto"/>
      </w:pPr>
      <w:rPr>
        <w:b/>
        <w:bCs/>
        <w:color w:val="FFFFFF" w:themeColor="background1"/>
      </w:rPr>
      <w:tblPr/>
      <w:tcPr>
        <w:tcBorders>
          <w:top w:val="single" w:sz="8"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shd w:val="clear" w:color="auto" w:fill="5B9BD5" w:themeFill="accent5"/>
      </w:tcPr>
    </w:tblStylePr>
    <w:tblStylePr w:type="lastRow">
      <w:pPr>
        <w:spacing w:before="0" w:after="0" w:line="240" w:lineRule="auto"/>
      </w:pPr>
      <w:rPr>
        <w:b/>
        <w:bCs/>
      </w:rPr>
      <w:tblPr/>
      <w:tcPr>
        <w:tcBorders>
          <w:top w:val="double" w:sz="6" w:space="0" w:color="84B3DF" w:themeColor="accent5" w:themeTint="BF"/>
          <w:left w:val="single" w:sz="8" w:space="0" w:color="84B3DF" w:themeColor="accent5" w:themeTint="BF"/>
          <w:bottom w:val="single" w:sz="8" w:space="0" w:color="84B3DF" w:themeColor="accent5" w:themeTint="BF"/>
          <w:right w:val="single" w:sz="8" w:space="0" w:color="84B3DF" w:themeColor="accent5" w:themeTint="BF"/>
          <w:insideH w:val="nil"/>
          <w:insideV w:val="nil"/>
        </w:tcBorders>
      </w:tcPr>
    </w:tblStylePr>
    <w:tblStylePr w:type="firstCol">
      <w:rPr>
        <w:b/>
        <w:bCs/>
      </w:rPr>
    </w:tblStylePr>
    <w:tblStylePr w:type="lastCol">
      <w:rPr>
        <w:b/>
        <w:bCs/>
      </w:rPr>
    </w:tblStylePr>
    <w:tblStylePr w:type="band1Vert">
      <w:tblPr/>
      <w:tcPr>
        <w:shd w:val="clear" w:color="auto" w:fill="D6E6F4" w:themeFill="accent5" w:themeFillTint="3F"/>
      </w:tcPr>
    </w:tblStylePr>
    <w:tblStylePr w:type="band1Horz">
      <w:tblPr/>
      <w:tcPr>
        <w:tcBorders>
          <w:insideH w:val="nil"/>
          <w:insideV w:val="nil"/>
        </w:tcBorders>
        <w:shd w:val="clear" w:color="auto" w:fill="D6E6F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061BBD"/>
    <w:pPr>
      <w:spacing w:after="0" w:line="240" w:lineRule="auto"/>
    </w:pPr>
    <w:tblPr>
      <w:tblStyleRowBandSize w:val="1"/>
      <w:tblStyleColBandSize w:val="1"/>
      <w:tbl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single" w:sz="8" w:space="0" w:color="93C571" w:themeColor="accent6" w:themeTint="BF"/>
      </w:tblBorders>
    </w:tblPr>
    <w:tblStylePr w:type="firstRow">
      <w:pPr>
        <w:spacing w:before="0" w:after="0" w:line="240" w:lineRule="auto"/>
      </w:pPr>
      <w:rPr>
        <w:b/>
        <w:bCs/>
        <w:color w:val="FFFFFF" w:themeColor="background1"/>
      </w:rPr>
      <w:tblPr/>
      <w:tcPr>
        <w:tcBorders>
          <w:top w:val="single" w:sz="8"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shd w:val="clear" w:color="auto" w:fill="70AD47" w:themeFill="accent6"/>
      </w:tcPr>
    </w:tblStylePr>
    <w:tblStylePr w:type="lastRow">
      <w:pPr>
        <w:spacing w:before="0" w:after="0" w:line="240" w:lineRule="auto"/>
      </w:pPr>
      <w:rPr>
        <w:b/>
        <w:bCs/>
      </w:rPr>
      <w:tblPr/>
      <w:tcPr>
        <w:tcBorders>
          <w:top w:val="double" w:sz="6" w:space="0" w:color="93C571" w:themeColor="accent6" w:themeTint="BF"/>
          <w:left w:val="single" w:sz="8" w:space="0" w:color="93C571" w:themeColor="accent6" w:themeTint="BF"/>
          <w:bottom w:val="single" w:sz="8" w:space="0" w:color="93C571" w:themeColor="accent6" w:themeTint="BF"/>
          <w:right w:val="single" w:sz="8" w:space="0" w:color="93C571" w:themeColor="accent6" w:themeTint="BF"/>
          <w:insideH w:val="nil"/>
          <w:insideV w:val="nil"/>
        </w:tcBorders>
      </w:tcPr>
    </w:tblStylePr>
    <w:tblStylePr w:type="firstCol">
      <w:rPr>
        <w:b/>
        <w:bCs/>
      </w:rPr>
    </w:tblStylePr>
    <w:tblStylePr w:type="lastCol">
      <w:rPr>
        <w:b/>
        <w:bCs/>
      </w:rPr>
    </w:tblStylePr>
    <w:tblStylePr w:type="band1Vert">
      <w:tblPr/>
      <w:tcPr>
        <w:shd w:val="clear" w:color="auto" w:fill="DBEBD0" w:themeFill="accent6" w:themeFillTint="3F"/>
      </w:tcPr>
    </w:tblStylePr>
    <w:tblStylePr w:type="band1Horz">
      <w:tblPr/>
      <w:tcPr>
        <w:tcBorders>
          <w:insideH w:val="nil"/>
          <w:insideV w:val="nil"/>
        </w:tcBorders>
        <w:shd w:val="clear" w:color="auto" w:fill="DBEB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472C4"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472C4" w:themeFill="accent1"/>
      </w:tcPr>
    </w:tblStylePr>
    <w:tblStylePr w:type="lastCol">
      <w:rPr>
        <w:b/>
        <w:bCs/>
        <w:color w:val="FFFFFF" w:themeColor="background1"/>
      </w:rPr>
      <w:tblPr/>
      <w:tcPr>
        <w:tcBorders>
          <w:left w:val="nil"/>
          <w:right w:val="nil"/>
          <w:insideH w:val="nil"/>
          <w:insideV w:val="nil"/>
        </w:tcBorders>
        <w:shd w:val="clear" w:color="auto" w:fill="4472C4"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D7D3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D7D31" w:themeFill="accent2"/>
      </w:tcPr>
    </w:tblStylePr>
    <w:tblStylePr w:type="lastCol">
      <w:rPr>
        <w:b/>
        <w:bCs/>
        <w:color w:val="FFFFFF" w:themeColor="background1"/>
      </w:rPr>
      <w:tblPr/>
      <w:tcPr>
        <w:tcBorders>
          <w:left w:val="nil"/>
          <w:right w:val="nil"/>
          <w:insideH w:val="nil"/>
          <w:insideV w:val="nil"/>
        </w:tcBorders>
        <w:shd w:val="clear" w:color="auto" w:fill="ED7D3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5A5A5"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5A5A5" w:themeFill="accent3"/>
      </w:tcPr>
    </w:tblStylePr>
    <w:tblStylePr w:type="lastCol">
      <w:rPr>
        <w:b/>
        <w:bCs/>
        <w:color w:val="FFFFFF" w:themeColor="background1"/>
      </w:rPr>
      <w:tblPr/>
      <w:tcPr>
        <w:tcBorders>
          <w:left w:val="nil"/>
          <w:right w:val="nil"/>
          <w:insideH w:val="nil"/>
          <w:insideV w:val="nil"/>
        </w:tcBorders>
        <w:shd w:val="clear" w:color="auto" w:fill="A5A5A5"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FC00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FC000" w:themeFill="accent4"/>
      </w:tcPr>
    </w:tblStylePr>
    <w:tblStylePr w:type="lastCol">
      <w:rPr>
        <w:b/>
        <w:bCs/>
        <w:color w:val="FFFFFF" w:themeColor="background1"/>
      </w:rPr>
      <w:tblPr/>
      <w:tcPr>
        <w:tcBorders>
          <w:left w:val="nil"/>
          <w:right w:val="nil"/>
          <w:insideH w:val="nil"/>
          <w:insideV w:val="nil"/>
        </w:tcBorders>
        <w:shd w:val="clear" w:color="auto" w:fill="FFC00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B9BD5"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B9BD5" w:themeFill="accent5"/>
      </w:tcPr>
    </w:tblStylePr>
    <w:tblStylePr w:type="lastCol">
      <w:rPr>
        <w:b/>
        <w:bCs/>
        <w:color w:val="FFFFFF" w:themeColor="background1"/>
      </w:rPr>
      <w:tblPr/>
      <w:tcPr>
        <w:tcBorders>
          <w:left w:val="nil"/>
          <w:right w:val="nil"/>
          <w:insideH w:val="nil"/>
          <w:insideV w:val="nil"/>
        </w:tcBorders>
        <w:shd w:val="clear" w:color="auto" w:fill="5B9BD5"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061BB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0AD4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0AD47" w:themeFill="accent6"/>
      </w:tcPr>
    </w:tblStylePr>
    <w:tblStylePr w:type="lastCol">
      <w:rPr>
        <w:b/>
        <w:bCs/>
        <w:color w:val="FFFFFF" w:themeColor="background1"/>
      </w:rPr>
      <w:tblPr/>
      <w:tcPr>
        <w:tcBorders>
          <w:left w:val="nil"/>
          <w:right w:val="nil"/>
          <w:insideH w:val="nil"/>
          <w:insideV w:val="nil"/>
        </w:tcBorders>
        <w:shd w:val="clear" w:color="auto" w:fill="70AD4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unhideWhenUsed/>
    <w:rsid w:val="00061BBD"/>
    <w:rPr>
      <w:color w:val="2B579A"/>
      <w:shd w:val="clear" w:color="auto" w:fill="E1DFDD"/>
      <w:lang w:bidi="ar-SA"/>
    </w:rPr>
  </w:style>
  <w:style w:type="paragraph" w:styleId="MessageHeader">
    <w:name w:val="Message Header"/>
    <w:basedOn w:val="Normal"/>
    <w:link w:val="MessageHeaderChar"/>
    <w:unhideWhenUsed/>
    <w:rsid w:val="00061BBD"/>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rsid w:val="00061BBD"/>
    <w:rPr>
      <w:rFonts w:asciiTheme="majorHAnsi" w:eastAsiaTheme="majorEastAsia" w:hAnsiTheme="majorHAnsi" w:cstheme="majorBidi"/>
      <w:kern w:val="0"/>
      <w:sz w:val="20"/>
      <w:szCs w:val="20"/>
      <w:shd w:val="pct20" w:color="auto" w:fill="auto"/>
      <w:lang w:val="en-GB" w:eastAsia="en-US" w:bidi="ar-SA"/>
      <w14:ligatures w14:val="none"/>
    </w:rPr>
  </w:style>
  <w:style w:type="paragraph" w:styleId="NormalIndent">
    <w:name w:val="Normal Indent"/>
    <w:basedOn w:val="Normal"/>
    <w:unhideWhenUsed/>
    <w:rsid w:val="00061BBD"/>
    <w:pPr>
      <w:ind w:left="708"/>
    </w:pPr>
  </w:style>
  <w:style w:type="paragraph" w:styleId="NoteHeading">
    <w:name w:val="Note Heading"/>
    <w:basedOn w:val="Normal"/>
    <w:next w:val="Normal"/>
    <w:link w:val="NoteHeadingChar"/>
    <w:unhideWhenUsed/>
    <w:rsid w:val="00061BBD"/>
  </w:style>
  <w:style w:type="character" w:customStyle="1" w:styleId="NoteHeadingChar">
    <w:name w:val="Note Heading Char"/>
    <w:basedOn w:val="DefaultParagraphFont"/>
    <w:link w:val="NoteHeading"/>
    <w:rsid w:val="00061BBD"/>
    <w:rPr>
      <w:rFonts w:ascii="Times New Roman" w:eastAsia="Times New Roman" w:hAnsi="Times New Roman" w:cs="Times New Roman"/>
      <w:kern w:val="0"/>
      <w:sz w:val="20"/>
      <w:szCs w:val="20"/>
      <w:lang w:val="en-GB" w:eastAsia="en-US" w:bidi="ar-SA"/>
      <w14:ligatures w14:val="none"/>
    </w:rPr>
  </w:style>
  <w:style w:type="table" w:styleId="PlainTable1">
    <w:name w:val="Plain Table 1"/>
    <w:basedOn w:val="TableNormal"/>
    <w:uiPriority w:val="41"/>
    <w:rsid w:val="00061BB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061BB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061BB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061BB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061BB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nhideWhenUsed/>
    <w:rsid w:val="00061BBD"/>
    <w:rPr>
      <w:rFonts w:ascii="Consolas" w:hAnsi="Consolas"/>
      <w:sz w:val="21"/>
      <w:szCs w:val="21"/>
    </w:rPr>
  </w:style>
  <w:style w:type="character" w:customStyle="1" w:styleId="PlainTextChar">
    <w:name w:val="Plain Text Char"/>
    <w:basedOn w:val="DefaultParagraphFont"/>
    <w:link w:val="PlainText"/>
    <w:rsid w:val="00061BBD"/>
    <w:rPr>
      <w:rFonts w:ascii="Consolas" w:eastAsia="Times New Roman" w:hAnsi="Consolas" w:cs="Times New Roman"/>
      <w:kern w:val="0"/>
      <w:sz w:val="21"/>
      <w:szCs w:val="21"/>
      <w:lang w:val="en-GB" w:eastAsia="en-US" w:bidi="ar-SA"/>
      <w14:ligatures w14:val="none"/>
    </w:rPr>
  </w:style>
  <w:style w:type="paragraph" w:styleId="Quote">
    <w:name w:val="Quote"/>
    <w:basedOn w:val="Normal"/>
    <w:next w:val="Normal"/>
    <w:link w:val="QuoteChar"/>
    <w:uiPriority w:val="29"/>
    <w:qFormat/>
    <w:rsid w:val="00061BBD"/>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061BBD"/>
    <w:rPr>
      <w:rFonts w:ascii="Times New Roman" w:eastAsia="Times New Roman" w:hAnsi="Times New Roman" w:cs="Times New Roman"/>
      <w:i/>
      <w:iCs/>
      <w:color w:val="404040" w:themeColor="text1" w:themeTint="BF"/>
      <w:kern w:val="0"/>
      <w:sz w:val="20"/>
      <w:szCs w:val="20"/>
      <w:lang w:val="en-GB" w:eastAsia="en-US" w:bidi="ar-SA"/>
      <w14:ligatures w14:val="none"/>
    </w:rPr>
  </w:style>
  <w:style w:type="paragraph" w:styleId="Salutation">
    <w:name w:val="Salutation"/>
    <w:basedOn w:val="Normal"/>
    <w:next w:val="Normal"/>
    <w:link w:val="SalutationChar"/>
    <w:unhideWhenUsed/>
    <w:rsid w:val="00061BBD"/>
  </w:style>
  <w:style w:type="character" w:customStyle="1" w:styleId="SalutationChar">
    <w:name w:val="Salutation Char"/>
    <w:basedOn w:val="DefaultParagraphFont"/>
    <w:link w:val="Salutation"/>
    <w:rsid w:val="00061BBD"/>
    <w:rPr>
      <w:rFonts w:ascii="Times New Roman" w:eastAsia="Times New Roman" w:hAnsi="Times New Roman" w:cs="Times New Roman"/>
      <w:kern w:val="0"/>
      <w:sz w:val="20"/>
      <w:szCs w:val="20"/>
      <w:lang w:val="en-GB" w:eastAsia="en-US" w:bidi="ar-SA"/>
      <w14:ligatures w14:val="none"/>
    </w:rPr>
  </w:style>
  <w:style w:type="paragraph" w:styleId="Signature">
    <w:name w:val="Signature"/>
    <w:basedOn w:val="Normal"/>
    <w:link w:val="SignatureChar"/>
    <w:unhideWhenUsed/>
    <w:rsid w:val="00061BBD"/>
    <w:pPr>
      <w:ind w:left="4252"/>
    </w:pPr>
  </w:style>
  <w:style w:type="character" w:customStyle="1" w:styleId="SignatureChar">
    <w:name w:val="Signature Char"/>
    <w:basedOn w:val="DefaultParagraphFont"/>
    <w:link w:val="Signature"/>
    <w:rsid w:val="00061BBD"/>
    <w:rPr>
      <w:rFonts w:ascii="Times New Roman" w:eastAsia="Times New Roman" w:hAnsi="Times New Roman" w:cs="Times New Roman"/>
      <w:kern w:val="0"/>
      <w:sz w:val="20"/>
      <w:szCs w:val="20"/>
      <w:lang w:val="en-GB" w:eastAsia="en-US" w:bidi="ar-SA"/>
      <w14:ligatures w14:val="none"/>
    </w:rPr>
  </w:style>
  <w:style w:type="character" w:styleId="SmartHyperlink">
    <w:name w:val="Smart Hyperlink"/>
    <w:basedOn w:val="DefaultParagraphFont"/>
    <w:uiPriority w:val="99"/>
    <w:semiHidden/>
    <w:unhideWhenUsed/>
    <w:rsid w:val="00061BBD"/>
    <w:rPr>
      <w:u w:val="dotted"/>
      <w:lang w:bidi="ar-SA"/>
    </w:rPr>
  </w:style>
  <w:style w:type="character" w:styleId="SmartLink">
    <w:name w:val="Smart Link"/>
    <w:basedOn w:val="DefaultParagraphFont"/>
    <w:uiPriority w:val="99"/>
    <w:semiHidden/>
    <w:unhideWhenUsed/>
    <w:rsid w:val="00061BBD"/>
    <w:rPr>
      <w:color w:val="0000FF"/>
      <w:u w:val="single"/>
      <w:shd w:val="clear" w:color="auto" w:fill="F3F2F1"/>
      <w:lang w:bidi="ar-SA"/>
    </w:rPr>
  </w:style>
  <w:style w:type="character" w:styleId="Strong">
    <w:name w:val="Strong"/>
    <w:basedOn w:val="DefaultParagraphFont"/>
    <w:qFormat/>
    <w:rsid w:val="00061BBD"/>
    <w:rPr>
      <w:b/>
      <w:bCs/>
      <w:lang w:bidi="ar-SA"/>
    </w:rPr>
  </w:style>
  <w:style w:type="paragraph" w:styleId="Subtitle">
    <w:name w:val="Subtitle"/>
    <w:basedOn w:val="Normal"/>
    <w:next w:val="Normal"/>
    <w:link w:val="SubtitleChar"/>
    <w:qFormat/>
    <w:rsid w:val="00061BBD"/>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rsid w:val="00061BBD"/>
    <w:rPr>
      <w:color w:val="5A5A5A" w:themeColor="text1" w:themeTint="A5"/>
      <w:spacing w:val="15"/>
      <w:kern w:val="0"/>
      <w:lang w:val="en-GB" w:eastAsia="en-US" w:bidi="ar-SA"/>
      <w14:ligatures w14:val="none"/>
    </w:rPr>
  </w:style>
  <w:style w:type="character" w:styleId="SubtleEmphasis">
    <w:name w:val="Subtle Emphasis"/>
    <w:basedOn w:val="DefaultParagraphFont"/>
    <w:uiPriority w:val="19"/>
    <w:qFormat/>
    <w:rsid w:val="00061BBD"/>
    <w:rPr>
      <w:i/>
      <w:iCs/>
      <w:color w:val="404040" w:themeColor="text1" w:themeTint="BF"/>
      <w:lang w:bidi="ar-SA"/>
    </w:rPr>
  </w:style>
  <w:style w:type="character" w:styleId="SubtleReference">
    <w:name w:val="Subtle Reference"/>
    <w:basedOn w:val="DefaultParagraphFont"/>
    <w:uiPriority w:val="31"/>
    <w:qFormat/>
    <w:rsid w:val="00061BBD"/>
    <w:rPr>
      <w:smallCaps/>
      <w:color w:val="5A5A5A" w:themeColor="text1" w:themeTint="A5"/>
      <w:lang w:bidi="ar-SA"/>
    </w:rPr>
  </w:style>
  <w:style w:type="table" w:styleId="Table3Deffects1">
    <w:name w:val="Table 3D effects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061BB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nhideWhenUsed/>
    <w:rsid w:val="00061BBD"/>
    <w:pPr>
      <w:tabs>
        <w:tab w:val="clear" w:pos="1247"/>
      </w:tabs>
      <w:ind w:left="240" w:hanging="240"/>
    </w:pPr>
  </w:style>
  <w:style w:type="table" w:styleId="TableProfessional">
    <w:name w:val="Table Professional"/>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unhideWhenUsed/>
    <w:rsid w:val="00061BBD"/>
    <w:pPr>
      <w:tabs>
        <w:tab w:val="left" w:pos="624"/>
        <w:tab w:val="left" w:pos="1247"/>
        <w:tab w:val="left" w:pos="1871"/>
        <w:tab w:val="left" w:pos="2495"/>
        <w:tab w:val="left" w:pos="3119"/>
        <w:tab w:val="left" w:pos="3742"/>
        <w:tab w:val="left" w:pos="4366"/>
      </w:tabs>
      <w:bidi/>
      <w:spacing w:after="120" w:line="360" w:lineRule="exact"/>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le">
    <w:name w:val="Title"/>
    <w:basedOn w:val="Normal"/>
    <w:next w:val="Normal"/>
    <w:link w:val="TitleChar"/>
    <w:qFormat/>
    <w:rsid w:val="00061BBD"/>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rsid w:val="00061BBD"/>
    <w:rPr>
      <w:rFonts w:asciiTheme="majorHAnsi" w:eastAsiaTheme="majorEastAsia" w:hAnsiTheme="majorHAnsi" w:cstheme="majorBidi"/>
      <w:spacing w:val="-10"/>
      <w:kern w:val="28"/>
      <w:sz w:val="56"/>
      <w:szCs w:val="56"/>
      <w:lang w:val="en-GB" w:eastAsia="en-US" w:bidi="ar-SA"/>
      <w14:ligatures w14:val="none"/>
    </w:rPr>
  </w:style>
  <w:style w:type="paragraph" w:styleId="TOAHeading">
    <w:name w:val="toa heading"/>
    <w:basedOn w:val="Normal"/>
    <w:next w:val="Normal"/>
    <w:unhideWhenUsed/>
    <w:rsid w:val="00061BBD"/>
    <w:pPr>
      <w:spacing w:before="120"/>
    </w:pPr>
    <w:rPr>
      <w:rFonts w:asciiTheme="majorHAnsi" w:eastAsiaTheme="majorEastAsia" w:hAnsiTheme="majorHAnsi" w:cstheme="majorBidi"/>
      <w:b/>
      <w:bCs/>
    </w:rPr>
  </w:style>
  <w:style w:type="paragraph" w:styleId="TOCHeading">
    <w:name w:val="TOC Heading"/>
    <w:basedOn w:val="Heading1"/>
    <w:next w:val="Normal"/>
    <w:uiPriority w:val="39"/>
    <w:unhideWhenUsed/>
    <w:qFormat/>
    <w:rsid w:val="00061BBD"/>
    <w:pPr>
      <w:keepLines/>
      <w:numPr>
        <w:numId w:val="0"/>
      </w:numPr>
      <w:outlineLvl w:val="9"/>
    </w:pPr>
    <w:rPr>
      <w:rFonts w:asciiTheme="majorHAnsi" w:eastAsiaTheme="majorEastAsia" w:hAnsiTheme="majorHAnsi" w:cstheme="majorBidi"/>
      <w:b w:val="0"/>
      <w:color w:val="2F5496" w:themeColor="accent1" w:themeShade="BF"/>
      <w:sz w:val="32"/>
      <w:szCs w:val="32"/>
    </w:rPr>
  </w:style>
  <w:style w:type="numbering" w:customStyle="1" w:styleId="Normallist1">
    <w:name w:val="Normal_list1"/>
    <w:basedOn w:val="NoList"/>
    <w:rsid w:val="00802A7E"/>
  </w:style>
  <w:style w:type="numbering" w:customStyle="1" w:styleId="Normallist2">
    <w:name w:val="Normal_list2"/>
    <w:basedOn w:val="NoList"/>
    <w:rsid w:val="00C56962"/>
  </w:style>
  <w:style w:type="numbering" w:customStyle="1" w:styleId="Normallist3">
    <w:name w:val="Normal_list3"/>
    <w:basedOn w:val="NoList"/>
    <w:rsid w:val="00C7421A"/>
  </w:style>
  <w:style w:type="character" w:customStyle="1" w:styleId="UnresolvedMention1">
    <w:name w:val="Unresolved Mention1"/>
    <w:basedOn w:val="DefaultParagraphFont"/>
    <w:uiPriority w:val="99"/>
    <w:rsid w:val="003B0118"/>
    <w:rPr>
      <w:color w:val="605E5C"/>
      <w:shd w:val="clear" w:color="auto" w:fill="E1DFDD"/>
      <w:lang w:bidi="ar-SA"/>
    </w:rPr>
  </w:style>
  <w:style w:type="character" w:customStyle="1" w:styleId="Hashtag1">
    <w:name w:val="Hashtag1"/>
    <w:basedOn w:val="DefaultParagraphFont"/>
    <w:uiPriority w:val="99"/>
    <w:semiHidden/>
    <w:unhideWhenUsed/>
    <w:rsid w:val="003B0118"/>
    <w:rPr>
      <w:color w:val="2B579A"/>
      <w:shd w:val="clear" w:color="auto" w:fill="E1DFDD"/>
      <w:lang w:bidi="ar-SA"/>
    </w:rPr>
  </w:style>
  <w:style w:type="character" w:customStyle="1" w:styleId="Mention1">
    <w:name w:val="Mention1"/>
    <w:basedOn w:val="DefaultParagraphFont"/>
    <w:uiPriority w:val="99"/>
    <w:unhideWhenUsed/>
    <w:rsid w:val="003B0118"/>
    <w:rPr>
      <w:color w:val="2B579A"/>
      <w:shd w:val="clear" w:color="auto" w:fill="E1DFDD"/>
      <w:lang w:bidi="ar-SA"/>
    </w:rPr>
  </w:style>
  <w:style w:type="character" w:customStyle="1" w:styleId="SmartHyperlink1">
    <w:name w:val="Smart Hyperlink1"/>
    <w:basedOn w:val="DefaultParagraphFont"/>
    <w:uiPriority w:val="99"/>
    <w:semiHidden/>
    <w:unhideWhenUsed/>
    <w:rsid w:val="003B0118"/>
    <w:rPr>
      <w:u w:val="dotted"/>
      <w:lang w:bidi="ar-SA"/>
    </w:rPr>
  </w:style>
  <w:style w:type="character" w:customStyle="1" w:styleId="SmartLink1">
    <w:name w:val="SmartLink1"/>
    <w:basedOn w:val="DefaultParagraphFont"/>
    <w:uiPriority w:val="99"/>
    <w:semiHidden/>
    <w:unhideWhenUsed/>
    <w:rsid w:val="003B0118"/>
    <w:rPr>
      <w:color w:val="0000FF"/>
      <w:u w:val="single"/>
      <w:shd w:val="clear" w:color="auto" w:fill="F3F2F1"/>
      <w:lang w:bidi="ar-SA"/>
    </w:rPr>
  </w:style>
  <w:style w:type="paragraph" w:customStyle="1" w:styleId="Headerpool">
    <w:name w:val="Header_pool"/>
    <w:basedOn w:val="Normal"/>
    <w:next w:val="Normal"/>
    <w:semiHidden/>
    <w:rsid w:val="003B0118"/>
    <w:pPr>
      <w:pBdr>
        <w:bottom w:val="single" w:sz="4" w:space="1" w:color="auto"/>
      </w:pBdr>
      <w:tabs>
        <w:tab w:val="center" w:pos="4536"/>
        <w:tab w:val="right" w:pos="9072"/>
      </w:tabs>
      <w:spacing w:after="120"/>
    </w:pPr>
    <w:rPr>
      <w:rFonts w:eastAsiaTheme="minorEastAsia" w:cs="Simplified Arabic" w:hint="cs"/>
      <w:b/>
      <w:sz w:val="18"/>
      <w:szCs w:val="30"/>
      <w:lang w:eastAsia="en-GB"/>
    </w:rPr>
  </w:style>
  <w:style w:type="paragraph" w:customStyle="1" w:styleId="Normalpool">
    <w:name w:val="Normal_pool"/>
    <w:link w:val="NormalpoolChar"/>
    <w:autoRedefine/>
    <w:rsid w:val="003B0118"/>
    <w:pPr>
      <w:tabs>
        <w:tab w:val="left" w:pos="1247"/>
        <w:tab w:val="left" w:pos="1814"/>
        <w:tab w:val="left" w:pos="2381"/>
        <w:tab w:val="left" w:pos="2948"/>
        <w:tab w:val="left" w:pos="3515"/>
        <w:tab w:val="left" w:pos="4082"/>
      </w:tabs>
      <w:spacing w:after="0" w:line="240" w:lineRule="auto"/>
    </w:pPr>
    <w:rPr>
      <w:rFonts w:ascii="Times New Roman" w:eastAsia="SimSun" w:hAnsi="Times New Roman" w:cs="Times New Roman"/>
      <w:kern w:val="0"/>
      <w:sz w:val="20"/>
      <w:szCs w:val="20"/>
      <w:lang w:val="en-GB" w:eastAsia="en-GB"/>
      <w14:ligatures w14:val="none"/>
    </w:rPr>
  </w:style>
  <w:style w:type="character" w:customStyle="1" w:styleId="job-value">
    <w:name w:val="job-value"/>
    <w:basedOn w:val="DefaultParagraphFont"/>
    <w:rsid w:val="003B0118"/>
  </w:style>
  <w:style w:type="character" w:customStyle="1" w:styleId="ZZAnxtitleChar">
    <w:name w:val="ZZ_Anx_title Char"/>
    <w:link w:val="ZZAnxtitle"/>
    <w:rsid w:val="003B0118"/>
    <w:rPr>
      <w:rFonts w:ascii="Times New Roman" w:eastAsia="Times New Roman" w:hAnsi="Times New Roman" w:cs="Times New Roman"/>
      <w:b/>
      <w:bCs/>
      <w:kern w:val="0"/>
      <w:sz w:val="28"/>
      <w:szCs w:val="26"/>
      <w:lang w:val="en-US" w:eastAsia="en-US"/>
      <w14:ligatures w14:val="none"/>
    </w:rPr>
  </w:style>
  <w:style w:type="character" w:customStyle="1" w:styleId="CH2Char">
    <w:name w:val="CH2 Char"/>
    <w:link w:val="CH2"/>
    <w:rsid w:val="003B0118"/>
    <w:rPr>
      <w:rFonts w:ascii="Times New Roman" w:eastAsia="Times New Roman" w:hAnsi="Times New Roman" w:cs="Times New Roman"/>
      <w:b/>
      <w:kern w:val="0"/>
      <w:sz w:val="24"/>
      <w:szCs w:val="24"/>
      <w:lang w:val="en-US" w:eastAsia="en-US"/>
      <w14:ligatures w14:val="none"/>
    </w:rPr>
  </w:style>
  <w:style w:type="paragraph" w:customStyle="1" w:styleId="paragraph">
    <w:name w:val="paragraph"/>
    <w:basedOn w:val="Normal"/>
    <w:rsid w:val="003B0118"/>
    <w:pPr>
      <w:spacing w:before="100" w:beforeAutospacing="1" w:after="100" w:afterAutospacing="1"/>
    </w:pPr>
    <w:rPr>
      <w:rFonts w:eastAsiaTheme="minorEastAsia" w:cs="Simplified Arabic" w:hint="cs"/>
      <w:sz w:val="24"/>
      <w:szCs w:val="24"/>
      <w:lang w:eastAsia="en-GB"/>
    </w:rPr>
  </w:style>
  <w:style w:type="character" w:customStyle="1" w:styleId="normaltextrun">
    <w:name w:val="normaltextrun"/>
    <w:basedOn w:val="DefaultParagraphFont"/>
    <w:rsid w:val="003B0118"/>
  </w:style>
  <w:style w:type="character" w:customStyle="1" w:styleId="eop">
    <w:name w:val="eop"/>
    <w:basedOn w:val="DefaultParagraphFont"/>
    <w:rsid w:val="003B0118"/>
  </w:style>
  <w:style w:type="paragraph" w:customStyle="1" w:styleId="AText0">
    <w:name w:val="A_Text0"/>
    <w:basedOn w:val="AText"/>
    <w:next w:val="AText"/>
    <w:qFormat/>
    <w:rsid w:val="003B0118"/>
    <w:pPr>
      <w:tabs>
        <w:tab w:val="clear" w:pos="1814"/>
        <w:tab w:val="clear" w:pos="2381"/>
        <w:tab w:val="clear" w:pos="2948"/>
        <w:tab w:val="clear" w:pos="3515"/>
        <w:tab w:val="clear" w:pos="4082"/>
        <w:tab w:val="left" w:pos="624"/>
        <w:tab w:val="left" w:pos="1871"/>
        <w:tab w:val="left" w:pos="2495"/>
        <w:tab w:val="left" w:pos="3119"/>
        <w:tab w:val="left" w:pos="3742"/>
        <w:tab w:val="left" w:pos="4366"/>
      </w:tabs>
      <w:adjustRightInd/>
      <w:snapToGrid/>
      <w:spacing w:before="0" w:after="120"/>
    </w:pPr>
    <w:rPr>
      <w:rFonts w:eastAsia="Times New Roman"/>
      <w:lang w:eastAsia="en-GB"/>
    </w:rPr>
  </w:style>
  <w:style w:type="table" w:customStyle="1" w:styleId="GridTable1Light1">
    <w:name w:val="Grid Table 1 Light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customStyle="1" w:styleId="GridTable1Light-Accent11">
    <w:name w:val="Grid Table 1 Light - Accent 1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B4C6E7" w:themeColor="accent1" w:themeTint="66"/>
        <w:left w:val="single" w:sz="4" w:space="0" w:color="B4C6E7" w:themeColor="accent1" w:themeTint="66"/>
        <w:bottom w:val="single" w:sz="4" w:space="0" w:color="B4C6E7" w:themeColor="accent1" w:themeTint="66"/>
        <w:right w:val="single" w:sz="4" w:space="0" w:color="B4C6E7" w:themeColor="accent1" w:themeTint="66"/>
        <w:insideH w:val="single" w:sz="4" w:space="0" w:color="B4C6E7" w:themeColor="accent1" w:themeTint="66"/>
        <w:insideV w:val="single" w:sz="4" w:space="0" w:color="B4C6E7" w:themeColor="accent1" w:themeTint="66"/>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2" w:space="0" w:color="8EAADB" w:themeColor="accent1" w:themeTint="99"/>
        </w:tcBorders>
      </w:tcPr>
    </w:tblStylePr>
    <w:tblStylePr w:type="firstCol">
      <w:rPr>
        <w:b/>
        <w:bCs/>
      </w:rPr>
    </w:tblStylePr>
    <w:tblStylePr w:type="lastCol">
      <w:rPr>
        <w:b/>
        <w:bCs/>
      </w:rPr>
    </w:tblStylePr>
  </w:style>
  <w:style w:type="table" w:customStyle="1" w:styleId="GridTable1Light-Accent21">
    <w:name w:val="Grid Table 1 Light - Accent 2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7CAAC" w:themeColor="accent2" w:themeTint="66"/>
        <w:left w:val="single" w:sz="4" w:space="0" w:color="F7CAAC" w:themeColor="accent2" w:themeTint="66"/>
        <w:bottom w:val="single" w:sz="4" w:space="0" w:color="F7CAAC" w:themeColor="accent2" w:themeTint="66"/>
        <w:right w:val="single" w:sz="4" w:space="0" w:color="F7CAAC" w:themeColor="accent2" w:themeTint="66"/>
        <w:insideH w:val="single" w:sz="4" w:space="0" w:color="F7CAAC" w:themeColor="accent2" w:themeTint="66"/>
        <w:insideV w:val="single" w:sz="4" w:space="0" w:color="F7CAAC" w:themeColor="accent2" w:themeTint="66"/>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2" w:space="0" w:color="F4B083" w:themeColor="accent2" w:themeTint="99"/>
        </w:tcBorders>
      </w:tcPr>
    </w:tblStylePr>
    <w:tblStylePr w:type="firstCol">
      <w:rPr>
        <w:b/>
        <w:bCs/>
      </w:rPr>
    </w:tblStylePr>
    <w:tblStylePr w:type="lastCol">
      <w:rPr>
        <w:b/>
        <w:bCs/>
      </w:rPr>
    </w:tblStylePr>
  </w:style>
  <w:style w:type="table" w:customStyle="1" w:styleId="GridTable1Light-Accent31">
    <w:name w:val="Grid Table 1 Light - Accent 3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DBDBDB" w:themeColor="accent3" w:themeTint="66"/>
        <w:left w:val="single" w:sz="4" w:space="0" w:color="DBDBDB" w:themeColor="accent3" w:themeTint="66"/>
        <w:bottom w:val="single" w:sz="4" w:space="0" w:color="DBDBDB" w:themeColor="accent3" w:themeTint="66"/>
        <w:right w:val="single" w:sz="4" w:space="0" w:color="DBDBDB" w:themeColor="accent3" w:themeTint="66"/>
        <w:insideH w:val="single" w:sz="4" w:space="0" w:color="DBDBDB" w:themeColor="accent3" w:themeTint="66"/>
        <w:insideV w:val="single" w:sz="4" w:space="0" w:color="DBDBDB" w:themeColor="accent3" w:themeTint="66"/>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2" w:space="0" w:color="C9C9C9" w:themeColor="accent3" w:themeTint="99"/>
        </w:tcBorders>
      </w:tcPr>
    </w:tblStylePr>
    <w:tblStylePr w:type="firstCol">
      <w:rPr>
        <w:b/>
        <w:bCs/>
      </w:rPr>
    </w:tblStylePr>
    <w:tblStylePr w:type="lastCol">
      <w:rPr>
        <w:b/>
        <w:bCs/>
      </w:rPr>
    </w:tblStylePr>
  </w:style>
  <w:style w:type="table" w:customStyle="1" w:styleId="GridTable1Light-Accent41">
    <w:name w:val="Grid Table 1 Light - Accent 4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E599" w:themeColor="accent4" w:themeTint="66"/>
        <w:left w:val="single" w:sz="4" w:space="0" w:color="FFE599" w:themeColor="accent4" w:themeTint="66"/>
        <w:bottom w:val="single" w:sz="4" w:space="0" w:color="FFE599" w:themeColor="accent4" w:themeTint="66"/>
        <w:right w:val="single" w:sz="4" w:space="0" w:color="FFE599" w:themeColor="accent4" w:themeTint="66"/>
        <w:insideH w:val="single" w:sz="4" w:space="0" w:color="FFE599" w:themeColor="accent4" w:themeTint="66"/>
        <w:insideV w:val="single" w:sz="4" w:space="0" w:color="FFE599" w:themeColor="accent4" w:themeTint="66"/>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2" w:space="0" w:color="FFD966" w:themeColor="accent4" w:themeTint="99"/>
        </w:tcBorders>
      </w:tcPr>
    </w:tblStylePr>
    <w:tblStylePr w:type="firstCol">
      <w:rPr>
        <w:b/>
        <w:bCs/>
      </w:rPr>
    </w:tblStylePr>
    <w:tblStylePr w:type="lastCol">
      <w:rPr>
        <w:b/>
        <w:bCs/>
      </w:rPr>
    </w:tblStylePr>
  </w:style>
  <w:style w:type="table" w:customStyle="1" w:styleId="GridTable1Light-Accent51">
    <w:name w:val="Grid Table 1 Light - Accent 5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BDD6EE" w:themeColor="accent5" w:themeTint="66"/>
        <w:left w:val="single" w:sz="4" w:space="0" w:color="BDD6EE" w:themeColor="accent5" w:themeTint="66"/>
        <w:bottom w:val="single" w:sz="4" w:space="0" w:color="BDD6EE" w:themeColor="accent5" w:themeTint="66"/>
        <w:right w:val="single" w:sz="4" w:space="0" w:color="BDD6EE" w:themeColor="accent5" w:themeTint="66"/>
        <w:insideH w:val="single" w:sz="4" w:space="0" w:color="BDD6EE" w:themeColor="accent5" w:themeTint="66"/>
        <w:insideV w:val="single" w:sz="4" w:space="0" w:color="BDD6EE" w:themeColor="accent5" w:themeTint="66"/>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2" w:space="0" w:color="9CC2E5" w:themeColor="accent5" w:themeTint="99"/>
        </w:tcBorders>
      </w:tcPr>
    </w:tblStylePr>
    <w:tblStylePr w:type="firstCol">
      <w:rPr>
        <w:b/>
        <w:bCs/>
      </w:rPr>
    </w:tblStylePr>
    <w:tblStylePr w:type="lastCol">
      <w:rPr>
        <w:b/>
        <w:bCs/>
      </w:rPr>
    </w:tblStylePr>
  </w:style>
  <w:style w:type="table" w:customStyle="1" w:styleId="GridTable1Light-Accent61">
    <w:name w:val="Grid Table 1 Light - Accent 61"/>
    <w:basedOn w:val="TableNormal"/>
    <w:uiPriority w:val="46"/>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customStyle="1" w:styleId="GridTable21">
    <w:name w:val="Grid Table 2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2-Accent11">
    <w:name w:val="Grid Table 2 - Accent 1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8EAADB" w:themeColor="accent1" w:themeTint="99"/>
        <w:bottom w:val="single" w:sz="2" w:space="0" w:color="8EAADB" w:themeColor="accent1" w:themeTint="99"/>
        <w:insideH w:val="single" w:sz="2" w:space="0" w:color="8EAADB" w:themeColor="accent1" w:themeTint="99"/>
        <w:insideV w:val="single" w:sz="2" w:space="0" w:color="8EAADB" w:themeColor="accent1" w:themeTint="99"/>
      </w:tblBorders>
    </w:tblPr>
    <w:tblStylePr w:type="firstRow">
      <w:rPr>
        <w:b/>
        <w:bCs/>
      </w:rPr>
      <w:tblPr/>
      <w:tcPr>
        <w:tcBorders>
          <w:top w:val="nil"/>
          <w:bottom w:val="single" w:sz="12" w:space="0" w:color="8EAADB" w:themeColor="accent1" w:themeTint="99"/>
          <w:insideH w:val="nil"/>
          <w:insideV w:val="nil"/>
        </w:tcBorders>
        <w:shd w:val="clear" w:color="auto" w:fill="FFFFFF" w:themeFill="background1"/>
      </w:tcPr>
    </w:tblStylePr>
    <w:tblStylePr w:type="lastRow">
      <w:rPr>
        <w:b/>
        <w:bCs/>
      </w:rPr>
      <w:tblPr/>
      <w:tcPr>
        <w:tcBorders>
          <w:top w:val="double" w:sz="2" w:space="0" w:color="8EAADB"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GridTable2-Accent21">
    <w:name w:val="Grid Table 2 - Accent 2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F4B083" w:themeColor="accent2" w:themeTint="99"/>
        <w:bottom w:val="single" w:sz="2" w:space="0" w:color="F4B083" w:themeColor="accent2" w:themeTint="99"/>
        <w:insideH w:val="single" w:sz="2" w:space="0" w:color="F4B083" w:themeColor="accent2" w:themeTint="99"/>
        <w:insideV w:val="single" w:sz="2" w:space="0" w:color="F4B083" w:themeColor="accent2" w:themeTint="99"/>
      </w:tblBorders>
    </w:tblPr>
    <w:tblStylePr w:type="firstRow">
      <w:rPr>
        <w:b/>
        <w:bCs/>
      </w:rPr>
      <w:tblPr/>
      <w:tcPr>
        <w:tcBorders>
          <w:top w:val="nil"/>
          <w:bottom w:val="single" w:sz="12" w:space="0" w:color="F4B083" w:themeColor="accent2" w:themeTint="99"/>
          <w:insideH w:val="nil"/>
          <w:insideV w:val="nil"/>
        </w:tcBorders>
        <w:shd w:val="clear" w:color="auto" w:fill="FFFFFF" w:themeFill="background1"/>
      </w:tcPr>
    </w:tblStylePr>
    <w:tblStylePr w:type="lastRow">
      <w:rPr>
        <w:b/>
        <w:bCs/>
      </w:rPr>
      <w:tblPr/>
      <w:tcPr>
        <w:tcBorders>
          <w:top w:val="double" w:sz="2" w:space="0" w:color="F4B083"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GridTable2-Accent31">
    <w:name w:val="Grid Table 2 - Accent 3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C9C9C9" w:themeColor="accent3" w:themeTint="99"/>
        <w:bottom w:val="single" w:sz="2" w:space="0" w:color="C9C9C9" w:themeColor="accent3" w:themeTint="99"/>
        <w:insideH w:val="single" w:sz="2" w:space="0" w:color="C9C9C9" w:themeColor="accent3" w:themeTint="99"/>
        <w:insideV w:val="single" w:sz="2" w:space="0" w:color="C9C9C9" w:themeColor="accent3" w:themeTint="99"/>
      </w:tblBorders>
    </w:tblPr>
    <w:tblStylePr w:type="firstRow">
      <w:rPr>
        <w:b/>
        <w:bCs/>
      </w:rPr>
      <w:tblPr/>
      <w:tcPr>
        <w:tcBorders>
          <w:top w:val="nil"/>
          <w:bottom w:val="single" w:sz="12" w:space="0" w:color="C9C9C9" w:themeColor="accent3" w:themeTint="99"/>
          <w:insideH w:val="nil"/>
          <w:insideV w:val="nil"/>
        </w:tcBorders>
        <w:shd w:val="clear" w:color="auto" w:fill="FFFFFF" w:themeFill="background1"/>
      </w:tcPr>
    </w:tblStylePr>
    <w:tblStylePr w:type="lastRow">
      <w:rPr>
        <w:b/>
        <w:bCs/>
      </w:rPr>
      <w:tblPr/>
      <w:tcPr>
        <w:tcBorders>
          <w:top w:val="double" w:sz="2" w:space="0" w:color="C9C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GridTable2-Accent41">
    <w:name w:val="Grid Table 2 - Accent 4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FFD966" w:themeColor="accent4" w:themeTint="99"/>
        <w:bottom w:val="single" w:sz="2" w:space="0" w:color="FFD966" w:themeColor="accent4" w:themeTint="99"/>
        <w:insideH w:val="single" w:sz="2" w:space="0" w:color="FFD966" w:themeColor="accent4" w:themeTint="99"/>
        <w:insideV w:val="single" w:sz="2" w:space="0" w:color="FFD966" w:themeColor="accent4" w:themeTint="99"/>
      </w:tblBorders>
    </w:tblPr>
    <w:tblStylePr w:type="firstRow">
      <w:rPr>
        <w:b/>
        <w:bCs/>
      </w:rPr>
      <w:tblPr/>
      <w:tcPr>
        <w:tcBorders>
          <w:top w:val="nil"/>
          <w:bottom w:val="single" w:sz="12" w:space="0" w:color="FFD966" w:themeColor="accent4" w:themeTint="99"/>
          <w:insideH w:val="nil"/>
          <w:insideV w:val="nil"/>
        </w:tcBorders>
        <w:shd w:val="clear" w:color="auto" w:fill="FFFFFF" w:themeFill="background1"/>
      </w:tcPr>
    </w:tblStylePr>
    <w:tblStylePr w:type="lastRow">
      <w:rPr>
        <w:b/>
        <w:bCs/>
      </w:rPr>
      <w:tblPr/>
      <w:tcPr>
        <w:tcBorders>
          <w:top w:val="double" w:sz="2" w:space="0" w:color="FFD966"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GridTable2-Accent51">
    <w:name w:val="Grid Table 2 - Accent 5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9CC2E5" w:themeColor="accent5" w:themeTint="99"/>
        <w:bottom w:val="single" w:sz="2" w:space="0" w:color="9CC2E5" w:themeColor="accent5" w:themeTint="99"/>
        <w:insideH w:val="single" w:sz="2" w:space="0" w:color="9CC2E5" w:themeColor="accent5" w:themeTint="99"/>
        <w:insideV w:val="single" w:sz="2" w:space="0" w:color="9CC2E5" w:themeColor="accent5" w:themeTint="99"/>
      </w:tblBorders>
    </w:tblPr>
    <w:tblStylePr w:type="firstRow">
      <w:rPr>
        <w:b/>
        <w:bCs/>
      </w:rPr>
      <w:tblPr/>
      <w:tcPr>
        <w:tcBorders>
          <w:top w:val="nil"/>
          <w:bottom w:val="single" w:sz="12" w:space="0" w:color="9CC2E5" w:themeColor="accent5" w:themeTint="99"/>
          <w:insideH w:val="nil"/>
          <w:insideV w:val="nil"/>
        </w:tcBorders>
        <w:shd w:val="clear" w:color="auto" w:fill="FFFFFF" w:themeFill="background1"/>
      </w:tcPr>
    </w:tblStylePr>
    <w:tblStylePr w:type="lastRow">
      <w:rPr>
        <w:b/>
        <w:bCs/>
      </w:rPr>
      <w:tblPr/>
      <w:tcPr>
        <w:tcBorders>
          <w:top w:val="double" w:sz="2" w:space="0" w:color="9CC2E5"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GridTable2-Accent61">
    <w:name w:val="Grid Table 2 - Accent 61"/>
    <w:basedOn w:val="TableNormal"/>
    <w:uiPriority w:val="47"/>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GridTable31">
    <w:name w:val="Grid Table 3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3-Accent11">
    <w:name w:val="Grid Table 3 - Accent 1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customStyle="1" w:styleId="GridTable3-Accent21">
    <w:name w:val="Grid Table 3 - Accent 2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customStyle="1" w:styleId="GridTable3-Accent31">
    <w:name w:val="Grid Table 3 - Accent 3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customStyle="1" w:styleId="GridTable3-Accent41">
    <w:name w:val="Grid Table 3 - Accent 4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customStyle="1" w:styleId="GridTable3-Accent51">
    <w:name w:val="Grid Table 3 - Accent 5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customStyle="1" w:styleId="GridTable3-Accent61">
    <w:name w:val="Grid Table 3 - Accent 61"/>
    <w:basedOn w:val="TableNormal"/>
    <w:uiPriority w:val="48"/>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customStyle="1" w:styleId="GridTable41">
    <w:name w:val="Grid Table 4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4-Accent11">
    <w:name w:val="Grid Table 4 - Accent 1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insideV w:val="nil"/>
        </w:tcBorders>
        <w:shd w:val="clear" w:color="auto" w:fill="4472C4" w:themeFill="accent1"/>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GridTable4-Accent21">
    <w:name w:val="Grid Table 4 - Accent 2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insideV w:val="nil"/>
        </w:tcBorders>
        <w:shd w:val="clear" w:color="auto" w:fill="ED7D31" w:themeFill="accent2"/>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GridTable4-Accent31">
    <w:name w:val="Grid Table 4 - Accent 3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insideV w:val="nil"/>
        </w:tcBorders>
        <w:shd w:val="clear" w:color="auto" w:fill="A5A5A5" w:themeFill="accent3"/>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GridTable4-Accent41">
    <w:name w:val="Grid Table 4 - Accent 4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insideV w:val="nil"/>
        </w:tcBorders>
        <w:shd w:val="clear" w:color="auto" w:fill="FFC000" w:themeFill="accent4"/>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GridTable4-Accent51">
    <w:name w:val="Grid Table 4 - Accent 5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insideV w:val="nil"/>
        </w:tcBorders>
        <w:shd w:val="clear" w:color="auto" w:fill="5B9BD5" w:themeFill="accent5"/>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GridTable4-Accent61">
    <w:name w:val="Grid Table 4 - Accent 61"/>
    <w:basedOn w:val="TableNormal"/>
    <w:uiPriority w:val="49"/>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GridTable5Dark1">
    <w:name w:val="Grid Table 5 Dark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customStyle="1" w:styleId="GridTable5Dark-Accent11">
    <w:name w:val="Grid Table 5 Dark - Accent 1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2F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472C4"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472C4"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472C4"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472C4" w:themeFill="accent1"/>
      </w:tcPr>
    </w:tblStylePr>
    <w:tblStylePr w:type="band1Vert">
      <w:tblPr/>
      <w:tcPr>
        <w:shd w:val="clear" w:color="auto" w:fill="B4C6E7" w:themeFill="accent1" w:themeFillTint="66"/>
      </w:tcPr>
    </w:tblStylePr>
    <w:tblStylePr w:type="band1Horz">
      <w:tblPr/>
      <w:tcPr>
        <w:shd w:val="clear" w:color="auto" w:fill="B4C6E7" w:themeFill="accent1" w:themeFillTint="66"/>
      </w:tcPr>
    </w:tblStylePr>
  </w:style>
  <w:style w:type="table" w:customStyle="1" w:styleId="GridTable5Dark-Accent21">
    <w:name w:val="Grid Table 5 Dark - Accent 2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customStyle="1" w:styleId="GridTable5Dark-Accent31">
    <w:name w:val="Grid Table 5 Dark - Accent 3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DED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5A5A5"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5A5A5"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5A5A5"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5A5A5" w:themeFill="accent3"/>
      </w:tcPr>
    </w:tblStylePr>
    <w:tblStylePr w:type="band1Vert">
      <w:tblPr/>
      <w:tcPr>
        <w:shd w:val="clear" w:color="auto" w:fill="DBDBDB" w:themeFill="accent3" w:themeFillTint="66"/>
      </w:tcPr>
    </w:tblStylePr>
    <w:tblStylePr w:type="band1Horz">
      <w:tblPr/>
      <w:tcPr>
        <w:shd w:val="clear" w:color="auto" w:fill="DBDBDB" w:themeFill="accent3" w:themeFillTint="66"/>
      </w:tcPr>
    </w:tblStylePr>
  </w:style>
  <w:style w:type="table" w:customStyle="1" w:styleId="GridTable5Dark-Accent41">
    <w:name w:val="Grid Table 5 Dark - Accent 4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customStyle="1" w:styleId="GridTable5Dark-Accent51">
    <w:name w:val="Grid Table 5 Dark - Accent 5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EAF6"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B9BD5"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B9BD5"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B9BD5"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B9BD5" w:themeFill="accent5"/>
      </w:tcPr>
    </w:tblStylePr>
    <w:tblStylePr w:type="band1Vert">
      <w:tblPr/>
      <w:tcPr>
        <w:shd w:val="clear" w:color="auto" w:fill="BDD6EE" w:themeFill="accent5" w:themeFillTint="66"/>
      </w:tcPr>
    </w:tblStylePr>
    <w:tblStylePr w:type="band1Horz">
      <w:tblPr/>
      <w:tcPr>
        <w:shd w:val="clear" w:color="auto" w:fill="BDD6EE" w:themeFill="accent5" w:themeFillTint="66"/>
      </w:tcPr>
    </w:tblStylePr>
  </w:style>
  <w:style w:type="table" w:customStyle="1" w:styleId="GridTable5Dark-Accent61">
    <w:name w:val="Grid Table 5 Dark - Accent 61"/>
    <w:basedOn w:val="TableNormal"/>
    <w:uiPriority w:val="50"/>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EF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0AD4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0AD4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0AD4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0AD47" w:themeFill="accent6"/>
      </w:tcPr>
    </w:tblStylePr>
    <w:tblStylePr w:type="band1Vert">
      <w:tblPr/>
      <w:tcPr>
        <w:shd w:val="clear" w:color="auto" w:fill="C5E0B3" w:themeFill="accent6" w:themeFillTint="66"/>
      </w:tcPr>
    </w:tblStylePr>
    <w:tblStylePr w:type="band1Horz">
      <w:tblPr/>
      <w:tcPr>
        <w:shd w:val="clear" w:color="auto" w:fill="C5E0B3" w:themeFill="accent6" w:themeFillTint="66"/>
      </w:tcPr>
    </w:tblStylePr>
  </w:style>
  <w:style w:type="table" w:customStyle="1" w:styleId="GridTable6Colorful1">
    <w:name w:val="Grid Table 6 Colorful1"/>
    <w:basedOn w:val="TableNormal"/>
    <w:uiPriority w:val="51"/>
    <w:rsid w:val="003B0118"/>
    <w:pPr>
      <w:spacing w:after="0" w:line="240" w:lineRule="auto"/>
    </w:pPr>
    <w:rPr>
      <w:rFonts w:ascii="Times New Roman" w:hAnsi="Times New Roman" w:cs="Times New Roman"/>
      <w:color w:val="000000" w:themeColor="text1"/>
      <w:kern w:val="0"/>
      <w:sz w:val="20"/>
      <w:szCs w:val="20"/>
      <w:lang w:val="en-GB" w:eastAsia="en-GB"/>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GridTable6Colorful-Accent11">
    <w:name w:val="Grid Table 6 Colorful - Accent 11"/>
    <w:basedOn w:val="TableNormal"/>
    <w:uiPriority w:val="51"/>
    <w:rsid w:val="003B0118"/>
    <w:pPr>
      <w:spacing w:after="0" w:line="240" w:lineRule="auto"/>
    </w:pPr>
    <w:rPr>
      <w:rFonts w:ascii="Times New Roman" w:hAnsi="Times New Roman" w:cs="Times New Roman"/>
      <w:color w:val="2F5496" w:themeColor="accent1" w:themeShade="BF"/>
      <w:kern w:val="0"/>
      <w:sz w:val="20"/>
      <w:szCs w:val="20"/>
      <w:lang w:val="en-GB" w:eastAsia="en-GB"/>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bottom w:val="single" w:sz="12" w:space="0" w:color="8EAADB" w:themeColor="accent1" w:themeTint="99"/>
        </w:tcBorders>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GridTable6Colorful-Accent21">
    <w:name w:val="Grid Table 6 Colorful - Accent 21"/>
    <w:basedOn w:val="TableNormal"/>
    <w:uiPriority w:val="51"/>
    <w:rsid w:val="003B0118"/>
    <w:pPr>
      <w:spacing w:after="0" w:line="240" w:lineRule="auto"/>
    </w:pPr>
    <w:rPr>
      <w:rFonts w:ascii="Times New Roman" w:hAnsi="Times New Roman" w:cs="Times New Roman"/>
      <w:color w:val="C45911" w:themeColor="accent2" w:themeShade="BF"/>
      <w:kern w:val="0"/>
      <w:sz w:val="20"/>
      <w:szCs w:val="20"/>
      <w:lang w:val="en-GB" w:eastAsia="en-GB"/>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bottom w:val="single" w:sz="12" w:space="0" w:color="F4B083" w:themeColor="accent2" w:themeTint="99"/>
        </w:tcBorders>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GridTable6Colorful-Accent31">
    <w:name w:val="Grid Table 6 Colorful - Accent 31"/>
    <w:basedOn w:val="TableNormal"/>
    <w:uiPriority w:val="51"/>
    <w:rsid w:val="003B0118"/>
    <w:pPr>
      <w:spacing w:after="0" w:line="240" w:lineRule="auto"/>
    </w:pPr>
    <w:rPr>
      <w:rFonts w:ascii="Times New Roman" w:hAnsi="Times New Roman" w:cs="Times New Roman"/>
      <w:color w:val="7B7B7B" w:themeColor="accent3" w:themeShade="BF"/>
      <w:kern w:val="0"/>
      <w:sz w:val="20"/>
      <w:szCs w:val="20"/>
      <w:lang w:val="en-GB" w:eastAsia="en-GB"/>
      <w14:ligatures w14:val="none"/>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bottom w:val="single" w:sz="12" w:space="0" w:color="C9C9C9" w:themeColor="accent3" w:themeTint="99"/>
        </w:tcBorders>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GridTable6Colorful-Accent41">
    <w:name w:val="Grid Table 6 Colorful - Accent 41"/>
    <w:basedOn w:val="TableNormal"/>
    <w:uiPriority w:val="51"/>
    <w:rsid w:val="003B0118"/>
    <w:pPr>
      <w:spacing w:after="0" w:line="240" w:lineRule="auto"/>
    </w:pPr>
    <w:rPr>
      <w:rFonts w:ascii="Times New Roman" w:hAnsi="Times New Roman" w:cs="Times New Roman"/>
      <w:color w:val="BF8F00" w:themeColor="accent4" w:themeShade="BF"/>
      <w:kern w:val="0"/>
      <w:sz w:val="20"/>
      <w:szCs w:val="20"/>
      <w:lang w:val="en-GB" w:eastAsia="en-GB"/>
      <w14:ligatures w14:val="none"/>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bottom w:val="single" w:sz="12" w:space="0" w:color="FFD966" w:themeColor="accent4" w:themeTint="99"/>
        </w:tcBorders>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GridTable6Colorful-Accent51">
    <w:name w:val="Grid Table 6 Colorful - Accent 51"/>
    <w:basedOn w:val="TableNormal"/>
    <w:uiPriority w:val="51"/>
    <w:rsid w:val="003B0118"/>
    <w:pPr>
      <w:spacing w:after="0" w:line="240" w:lineRule="auto"/>
    </w:pPr>
    <w:rPr>
      <w:rFonts w:ascii="Times New Roman" w:hAnsi="Times New Roman" w:cs="Times New Roman"/>
      <w:color w:val="2E74B5" w:themeColor="accent5" w:themeShade="BF"/>
      <w:kern w:val="0"/>
      <w:sz w:val="20"/>
      <w:szCs w:val="20"/>
      <w:lang w:val="en-GB"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bottom w:val="single" w:sz="12" w:space="0" w:color="9CC2E5" w:themeColor="accent5" w:themeTint="99"/>
        </w:tcBorders>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GridTable6Colorful-Accent61">
    <w:name w:val="Grid Table 6 Colorful - Accent 61"/>
    <w:basedOn w:val="TableNormal"/>
    <w:uiPriority w:val="51"/>
    <w:rsid w:val="003B0118"/>
    <w:pPr>
      <w:spacing w:after="0" w:line="240" w:lineRule="auto"/>
    </w:pPr>
    <w:rPr>
      <w:rFonts w:ascii="Times New Roman" w:hAnsi="Times New Roman" w:cs="Times New Roman"/>
      <w:color w:val="538135" w:themeColor="accent6" w:themeShade="BF"/>
      <w:kern w:val="0"/>
      <w:sz w:val="20"/>
      <w:szCs w:val="20"/>
      <w:lang w:val="en-GB" w:eastAsia="en-GB"/>
      <w14:ligatures w14:val="none"/>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GridTable7Colorful1">
    <w:name w:val="Grid Table 7 Colorful1"/>
    <w:basedOn w:val="TableNormal"/>
    <w:uiPriority w:val="52"/>
    <w:rsid w:val="003B0118"/>
    <w:pPr>
      <w:spacing w:after="0" w:line="240" w:lineRule="auto"/>
    </w:pPr>
    <w:rPr>
      <w:rFonts w:ascii="Times New Roman" w:hAnsi="Times New Roman" w:cs="Times New Roman"/>
      <w:color w:val="000000" w:themeColor="text1"/>
      <w:kern w:val="0"/>
      <w:sz w:val="20"/>
      <w:szCs w:val="20"/>
      <w:lang w:val="en-GB" w:eastAsia="en-GB"/>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customStyle="1" w:styleId="GridTable7Colorful-Accent11">
    <w:name w:val="Grid Table 7 Colorful - Accent 11"/>
    <w:basedOn w:val="TableNormal"/>
    <w:uiPriority w:val="52"/>
    <w:rsid w:val="003B0118"/>
    <w:pPr>
      <w:spacing w:after="0" w:line="240" w:lineRule="auto"/>
    </w:pPr>
    <w:rPr>
      <w:rFonts w:ascii="Times New Roman" w:hAnsi="Times New Roman" w:cs="Times New Roman"/>
      <w:color w:val="2F5496" w:themeColor="accent1" w:themeShade="BF"/>
      <w:kern w:val="0"/>
      <w:sz w:val="20"/>
      <w:szCs w:val="20"/>
      <w:lang w:val="en-GB" w:eastAsia="en-GB"/>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customStyle="1" w:styleId="GridTable7Colorful-Accent21">
    <w:name w:val="Grid Table 7 Colorful - Accent 21"/>
    <w:basedOn w:val="TableNormal"/>
    <w:uiPriority w:val="52"/>
    <w:rsid w:val="003B0118"/>
    <w:pPr>
      <w:spacing w:after="0" w:line="240" w:lineRule="auto"/>
    </w:pPr>
    <w:rPr>
      <w:rFonts w:ascii="Times New Roman" w:hAnsi="Times New Roman" w:cs="Times New Roman"/>
      <w:color w:val="C45911" w:themeColor="accent2" w:themeShade="BF"/>
      <w:kern w:val="0"/>
      <w:sz w:val="20"/>
      <w:szCs w:val="20"/>
      <w:lang w:val="en-GB" w:eastAsia="en-GB"/>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insideV w:val="single" w:sz="4" w:space="0" w:color="F4B083"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bottom w:val="single" w:sz="4" w:space="0" w:color="F4B083" w:themeColor="accent2" w:themeTint="99"/>
        </w:tcBorders>
      </w:tcPr>
    </w:tblStylePr>
    <w:tblStylePr w:type="nwCell">
      <w:tblPr/>
      <w:tcPr>
        <w:tcBorders>
          <w:bottom w:val="single" w:sz="4" w:space="0" w:color="F4B083" w:themeColor="accent2" w:themeTint="99"/>
        </w:tcBorders>
      </w:tcPr>
    </w:tblStylePr>
    <w:tblStylePr w:type="seCell">
      <w:tblPr/>
      <w:tcPr>
        <w:tcBorders>
          <w:top w:val="single" w:sz="4" w:space="0" w:color="F4B083" w:themeColor="accent2" w:themeTint="99"/>
        </w:tcBorders>
      </w:tcPr>
    </w:tblStylePr>
    <w:tblStylePr w:type="swCell">
      <w:tblPr/>
      <w:tcPr>
        <w:tcBorders>
          <w:top w:val="single" w:sz="4" w:space="0" w:color="F4B083" w:themeColor="accent2" w:themeTint="99"/>
        </w:tcBorders>
      </w:tcPr>
    </w:tblStylePr>
  </w:style>
  <w:style w:type="table" w:customStyle="1" w:styleId="GridTable7Colorful-Accent31">
    <w:name w:val="Grid Table 7 Colorful - Accent 31"/>
    <w:basedOn w:val="TableNormal"/>
    <w:uiPriority w:val="52"/>
    <w:rsid w:val="003B0118"/>
    <w:pPr>
      <w:spacing w:after="0" w:line="240" w:lineRule="auto"/>
    </w:pPr>
    <w:rPr>
      <w:rFonts w:ascii="Times New Roman" w:hAnsi="Times New Roman" w:cs="Times New Roman"/>
      <w:color w:val="7B7B7B" w:themeColor="accent3" w:themeShade="BF"/>
      <w:kern w:val="0"/>
      <w:sz w:val="20"/>
      <w:szCs w:val="20"/>
      <w:lang w:val="en-GB" w:eastAsia="en-GB"/>
      <w14:ligatures w14:val="none"/>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insideV w:val="single" w:sz="4" w:space="0" w:color="C9C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bottom w:val="single" w:sz="4" w:space="0" w:color="C9C9C9" w:themeColor="accent3" w:themeTint="99"/>
        </w:tcBorders>
      </w:tcPr>
    </w:tblStylePr>
    <w:tblStylePr w:type="nwCell">
      <w:tblPr/>
      <w:tcPr>
        <w:tcBorders>
          <w:bottom w:val="single" w:sz="4" w:space="0" w:color="C9C9C9" w:themeColor="accent3" w:themeTint="99"/>
        </w:tcBorders>
      </w:tcPr>
    </w:tblStylePr>
    <w:tblStylePr w:type="seCell">
      <w:tblPr/>
      <w:tcPr>
        <w:tcBorders>
          <w:top w:val="single" w:sz="4" w:space="0" w:color="C9C9C9" w:themeColor="accent3" w:themeTint="99"/>
        </w:tcBorders>
      </w:tcPr>
    </w:tblStylePr>
    <w:tblStylePr w:type="swCell">
      <w:tblPr/>
      <w:tcPr>
        <w:tcBorders>
          <w:top w:val="single" w:sz="4" w:space="0" w:color="C9C9C9" w:themeColor="accent3" w:themeTint="99"/>
        </w:tcBorders>
      </w:tcPr>
    </w:tblStylePr>
  </w:style>
  <w:style w:type="table" w:customStyle="1" w:styleId="GridTable7Colorful-Accent41">
    <w:name w:val="Grid Table 7 Colorful - Accent 41"/>
    <w:basedOn w:val="TableNormal"/>
    <w:uiPriority w:val="52"/>
    <w:rsid w:val="003B0118"/>
    <w:pPr>
      <w:spacing w:after="0" w:line="240" w:lineRule="auto"/>
    </w:pPr>
    <w:rPr>
      <w:rFonts w:ascii="Times New Roman" w:hAnsi="Times New Roman" w:cs="Times New Roman"/>
      <w:color w:val="BF8F00" w:themeColor="accent4" w:themeShade="BF"/>
      <w:kern w:val="0"/>
      <w:sz w:val="20"/>
      <w:szCs w:val="20"/>
      <w:lang w:val="en-GB" w:eastAsia="en-GB"/>
      <w14:ligatures w14:val="none"/>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insideV w:val="single" w:sz="4" w:space="0" w:color="FFD966"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bottom w:val="single" w:sz="4" w:space="0" w:color="FFD966" w:themeColor="accent4" w:themeTint="99"/>
        </w:tcBorders>
      </w:tcPr>
    </w:tblStylePr>
    <w:tblStylePr w:type="nwCell">
      <w:tblPr/>
      <w:tcPr>
        <w:tcBorders>
          <w:bottom w:val="single" w:sz="4" w:space="0" w:color="FFD966" w:themeColor="accent4" w:themeTint="99"/>
        </w:tcBorders>
      </w:tcPr>
    </w:tblStylePr>
    <w:tblStylePr w:type="seCell">
      <w:tblPr/>
      <w:tcPr>
        <w:tcBorders>
          <w:top w:val="single" w:sz="4" w:space="0" w:color="FFD966" w:themeColor="accent4" w:themeTint="99"/>
        </w:tcBorders>
      </w:tcPr>
    </w:tblStylePr>
    <w:tblStylePr w:type="swCell">
      <w:tblPr/>
      <w:tcPr>
        <w:tcBorders>
          <w:top w:val="single" w:sz="4" w:space="0" w:color="FFD966" w:themeColor="accent4" w:themeTint="99"/>
        </w:tcBorders>
      </w:tcPr>
    </w:tblStylePr>
  </w:style>
  <w:style w:type="table" w:customStyle="1" w:styleId="GridTable7Colorful-Accent51">
    <w:name w:val="Grid Table 7 Colorful - Accent 51"/>
    <w:basedOn w:val="TableNormal"/>
    <w:uiPriority w:val="52"/>
    <w:rsid w:val="003B0118"/>
    <w:pPr>
      <w:spacing w:after="0" w:line="240" w:lineRule="auto"/>
    </w:pPr>
    <w:rPr>
      <w:rFonts w:ascii="Times New Roman" w:hAnsi="Times New Roman" w:cs="Times New Roman"/>
      <w:color w:val="2E74B5" w:themeColor="accent5" w:themeShade="BF"/>
      <w:kern w:val="0"/>
      <w:sz w:val="20"/>
      <w:szCs w:val="20"/>
      <w:lang w:val="en-GB"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customStyle="1" w:styleId="GridTable7Colorful-Accent61">
    <w:name w:val="Grid Table 7 Colorful - Accent 61"/>
    <w:basedOn w:val="TableNormal"/>
    <w:uiPriority w:val="52"/>
    <w:rsid w:val="003B0118"/>
    <w:pPr>
      <w:spacing w:after="0" w:line="240" w:lineRule="auto"/>
    </w:pPr>
    <w:rPr>
      <w:rFonts w:ascii="Times New Roman" w:hAnsi="Times New Roman" w:cs="Times New Roman"/>
      <w:color w:val="538135" w:themeColor="accent6" w:themeShade="BF"/>
      <w:kern w:val="0"/>
      <w:sz w:val="20"/>
      <w:szCs w:val="20"/>
      <w:lang w:val="en-GB" w:eastAsia="en-GB"/>
      <w14:ligatures w14:val="none"/>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bottom w:val="single" w:sz="4" w:space="0" w:color="A8D08D" w:themeColor="accent6" w:themeTint="99"/>
        </w:tcBorders>
      </w:tcPr>
    </w:tblStylePr>
    <w:tblStylePr w:type="nwCell">
      <w:tblPr/>
      <w:tcPr>
        <w:tcBorders>
          <w:bottom w:val="single" w:sz="4" w:space="0" w:color="A8D08D" w:themeColor="accent6" w:themeTint="99"/>
        </w:tcBorders>
      </w:tcPr>
    </w:tblStylePr>
    <w:tblStylePr w:type="seCell">
      <w:tblPr/>
      <w:tcPr>
        <w:tcBorders>
          <w:top w:val="single" w:sz="4" w:space="0" w:color="A8D08D" w:themeColor="accent6" w:themeTint="99"/>
        </w:tcBorders>
      </w:tcPr>
    </w:tblStylePr>
    <w:tblStylePr w:type="swCell">
      <w:tblPr/>
      <w:tcPr>
        <w:tcBorders>
          <w:top w:val="single" w:sz="4" w:space="0" w:color="A8D08D" w:themeColor="accent6" w:themeTint="99"/>
        </w:tcBorders>
      </w:tcPr>
    </w:tblStylePr>
  </w:style>
  <w:style w:type="table" w:customStyle="1" w:styleId="ListTable1Light1">
    <w:name w:val="List Table 1 Light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1Light-Accent11">
    <w:name w:val="List Table 1 Light - Accent 1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8EAADB" w:themeColor="accent1" w:themeTint="99"/>
        </w:tcBorders>
      </w:tcPr>
    </w:tblStylePr>
    <w:tblStylePr w:type="lastRow">
      <w:rPr>
        <w:b/>
        <w:bCs/>
      </w:rPr>
      <w:tblPr/>
      <w:tcPr>
        <w:tcBorders>
          <w:top w:val="sing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ListTable1Light-Accent21">
    <w:name w:val="List Table 1 Light - Accent 2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F4B083" w:themeColor="accent2" w:themeTint="99"/>
        </w:tcBorders>
      </w:tcPr>
    </w:tblStylePr>
    <w:tblStylePr w:type="lastRow">
      <w:rPr>
        <w:b/>
        <w:bCs/>
      </w:rPr>
      <w:tblPr/>
      <w:tcPr>
        <w:tcBorders>
          <w:top w:val="sing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ListTable1Light-Accent31">
    <w:name w:val="List Table 1 Light - Accent 3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C9C9C9" w:themeColor="accent3" w:themeTint="99"/>
        </w:tcBorders>
      </w:tcPr>
    </w:tblStylePr>
    <w:tblStylePr w:type="lastRow">
      <w:rPr>
        <w:b/>
        <w:bCs/>
      </w:rPr>
      <w:tblPr/>
      <w:tcPr>
        <w:tcBorders>
          <w:top w:val="sing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ListTable1Light-Accent41">
    <w:name w:val="List Table 1 Light - Accent 4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FFD966" w:themeColor="accent4" w:themeTint="99"/>
        </w:tcBorders>
      </w:tcPr>
    </w:tblStylePr>
    <w:tblStylePr w:type="lastRow">
      <w:rPr>
        <w:b/>
        <w:bCs/>
      </w:rPr>
      <w:tblPr/>
      <w:tcPr>
        <w:tcBorders>
          <w:top w:val="sing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ListTable1Light-Accent51">
    <w:name w:val="List Table 1 Light - Accent 5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9CC2E5" w:themeColor="accent5" w:themeTint="99"/>
        </w:tcBorders>
      </w:tcPr>
    </w:tblStylePr>
    <w:tblStylePr w:type="lastRow">
      <w:rPr>
        <w:b/>
        <w:bCs/>
      </w:rPr>
      <w:tblPr/>
      <w:tcPr>
        <w:tcBorders>
          <w:top w:val="sing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ListTable1Light-Accent61">
    <w:name w:val="List Table 1 Light - Accent 61"/>
    <w:basedOn w:val="TableNormal"/>
    <w:uiPriority w:val="46"/>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Pr>
    <w:tblStylePr w:type="firstRow">
      <w:rPr>
        <w:b/>
        <w:bCs/>
      </w:rPr>
      <w:tblPr/>
      <w:tcPr>
        <w:tcBorders>
          <w:bottom w:val="single" w:sz="4" w:space="0" w:color="A8D08D" w:themeColor="accent6" w:themeTint="99"/>
        </w:tcBorders>
      </w:tcPr>
    </w:tblStylePr>
    <w:tblStylePr w:type="lastRow">
      <w:rPr>
        <w:b/>
        <w:bCs/>
      </w:rPr>
      <w:tblPr/>
      <w:tcPr>
        <w:tcBorders>
          <w:top w:val="sing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ListTable21">
    <w:name w:val="List Table 2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2-Accent11">
    <w:name w:val="List Table 2 - Accent 1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8EAADB" w:themeColor="accent1" w:themeTint="99"/>
        <w:bottom w:val="single" w:sz="4" w:space="0" w:color="8EAADB" w:themeColor="accent1" w:themeTint="99"/>
        <w:insideH w:val="single" w:sz="4" w:space="0" w:color="8EAADB"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ListTable2-Accent21">
    <w:name w:val="List Table 2 - Accent 2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F4B083" w:themeColor="accent2" w:themeTint="99"/>
        <w:bottom w:val="single" w:sz="4" w:space="0" w:color="F4B083" w:themeColor="accent2" w:themeTint="99"/>
        <w:insideH w:val="single" w:sz="4" w:space="0" w:color="F4B083"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ListTable2-Accent31">
    <w:name w:val="List Table 2 - Accent 3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C9C9C9" w:themeColor="accent3" w:themeTint="99"/>
        <w:bottom w:val="single" w:sz="4" w:space="0" w:color="C9C9C9" w:themeColor="accent3" w:themeTint="99"/>
        <w:insideH w:val="single" w:sz="4" w:space="0" w:color="C9C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ListTable2-Accent41">
    <w:name w:val="List Table 2 - Accent 4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FFD966" w:themeColor="accent4" w:themeTint="99"/>
        <w:bottom w:val="single" w:sz="4" w:space="0" w:color="FFD966" w:themeColor="accent4" w:themeTint="99"/>
        <w:insideH w:val="single" w:sz="4" w:space="0" w:color="FFD966"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ListTable2-Accent51">
    <w:name w:val="List Table 2 - Accent 5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9CC2E5" w:themeColor="accent5" w:themeTint="99"/>
        <w:bottom w:val="single" w:sz="4" w:space="0" w:color="9CC2E5" w:themeColor="accent5" w:themeTint="99"/>
        <w:insideH w:val="single" w:sz="4" w:space="0" w:color="9CC2E5"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ListTable2-Accent61">
    <w:name w:val="List Table 2 - Accent 61"/>
    <w:basedOn w:val="TableNormal"/>
    <w:uiPriority w:val="47"/>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A8D08D" w:themeColor="accent6" w:themeTint="99"/>
        <w:bottom w:val="single" w:sz="4" w:space="0" w:color="A8D08D" w:themeColor="accent6" w:themeTint="99"/>
        <w:insideH w:val="single" w:sz="4" w:space="0" w:color="A8D08D"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ListTable31">
    <w:name w:val="List Table 3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customStyle="1" w:styleId="ListTable3-Accent11">
    <w:name w:val="List Table 3 - Accent 1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4472C4" w:themeColor="accent1"/>
        <w:left w:val="single" w:sz="4" w:space="0" w:color="4472C4" w:themeColor="accent1"/>
        <w:bottom w:val="single" w:sz="4" w:space="0" w:color="4472C4" w:themeColor="accent1"/>
        <w:right w:val="single" w:sz="4" w:space="0" w:color="4472C4" w:themeColor="accent1"/>
      </w:tblBorders>
    </w:tblPr>
    <w:tblStylePr w:type="firstRow">
      <w:rPr>
        <w:b/>
        <w:bCs/>
        <w:color w:val="FFFFFF" w:themeColor="background1"/>
      </w:rPr>
      <w:tblPr/>
      <w:tcPr>
        <w:shd w:val="clear" w:color="auto" w:fill="4472C4" w:themeFill="accent1"/>
      </w:tcPr>
    </w:tblStylePr>
    <w:tblStylePr w:type="lastRow">
      <w:rPr>
        <w:b/>
        <w:bCs/>
      </w:rPr>
      <w:tblPr/>
      <w:tcPr>
        <w:tcBorders>
          <w:top w:val="double" w:sz="4" w:space="0" w:color="4472C4"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472C4" w:themeColor="accent1"/>
          <w:right w:val="single" w:sz="4" w:space="0" w:color="4472C4" w:themeColor="accent1"/>
        </w:tcBorders>
      </w:tcPr>
    </w:tblStylePr>
    <w:tblStylePr w:type="band1Horz">
      <w:tblPr/>
      <w:tcPr>
        <w:tcBorders>
          <w:top w:val="single" w:sz="4" w:space="0" w:color="4472C4" w:themeColor="accent1"/>
          <w:bottom w:val="single" w:sz="4" w:space="0" w:color="4472C4"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472C4" w:themeColor="accent1"/>
          <w:left w:val="nil"/>
        </w:tcBorders>
      </w:tcPr>
    </w:tblStylePr>
    <w:tblStylePr w:type="swCell">
      <w:tblPr/>
      <w:tcPr>
        <w:tcBorders>
          <w:top w:val="double" w:sz="4" w:space="0" w:color="4472C4" w:themeColor="accent1"/>
          <w:right w:val="nil"/>
        </w:tcBorders>
      </w:tcPr>
    </w:tblStylePr>
  </w:style>
  <w:style w:type="table" w:customStyle="1" w:styleId="ListTable3-Accent21">
    <w:name w:val="List Table 3 - Accent 2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ED7D31" w:themeColor="accent2"/>
        <w:left w:val="single" w:sz="4" w:space="0" w:color="ED7D31" w:themeColor="accent2"/>
        <w:bottom w:val="single" w:sz="4" w:space="0" w:color="ED7D31" w:themeColor="accent2"/>
        <w:right w:val="single" w:sz="4" w:space="0" w:color="ED7D31" w:themeColor="accent2"/>
      </w:tblBorders>
    </w:tblPr>
    <w:tblStylePr w:type="firstRow">
      <w:rPr>
        <w:b/>
        <w:bCs/>
        <w:color w:val="FFFFFF" w:themeColor="background1"/>
      </w:rPr>
      <w:tblPr/>
      <w:tcPr>
        <w:shd w:val="clear" w:color="auto" w:fill="ED7D31" w:themeFill="accent2"/>
      </w:tcPr>
    </w:tblStylePr>
    <w:tblStylePr w:type="lastRow">
      <w:rPr>
        <w:b/>
        <w:bCs/>
      </w:rPr>
      <w:tblPr/>
      <w:tcPr>
        <w:tcBorders>
          <w:top w:val="double" w:sz="4" w:space="0" w:color="ED7D3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D7D31" w:themeColor="accent2"/>
          <w:right w:val="single" w:sz="4" w:space="0" w:color="ED7D31" w:themeColor="accent2"/>
        </w:tcBorders>
      </w:tcPr>
    </w:tblStylePr>
    <w:tblStylePr w:type="band1Horz">
      <w:tblPr/>
      <w:tcPr>
        <w:tcBorders>
          <w:top w:val="single" w:sz="4" w:space="0" w:color="ED7D31" w:themeColor="accent2"/>
          <w:bottom w:val="single" w:sz="4" w:space="0" w:color="ED7D3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D7D31" w:themeColor="accent2"/>
          <w:left w:val="nil"/>
        </w:tcBorders>
      </w:tcPr>
    </w:tblStylePr>
    <w:tblStylePr w:type="swCell">
      <w:tblPr/>
      <w:tcPr>
        <w:tcBorders>
          <w:top w:val="double" w:sz="4" w:space="0" w:color="ED7D31" w:themeColor="accent2"/>
          <w:right w:val="nil"/>
        </w:tcBorders>
      </w:tcPr>
    </w:tblStylePr>
  </w:style>
  <w:style w:type="table" w:customStyle="1" w:styleId="ListTable3-Accent31">
    <w:name w:val="List Table 3 - Accent 3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A5A5A5" w:themeColor="accent3"/>
        <w:left w:val="single" w:sz="4" w:space="0" w:color="A5A5A5" w:themeColor="accent3"/>
        <w:bottom w:val="single" w:sz="4" w:space="0" w:color="A5A5A5" w:themeColor="accent3"/>
        <w:right w:val="single" w:sz="4" w:space="0" w:color="A5A5A5" w:themeColor="accent3"/>
      </w:tblBorders>
    </w:tblPr>
    <w:tblStylePr w:type="firstRow">
      <w:rPr>
        <w:b/>
        <w:bCs/>
        <w:color w:val="FFFFFF" w:themeColor="background1"/>
      </w:rPr>
      <w:tblPr/>
      <w:tcPr>
        <w:shd w:val="clear" w:color="auto" w:fill="A5A5A5" w:themeFill="accent3"/>
      </w:tcPr>
    </w:tblStylePr>
    <w:tblStylePr w:type="lastRow">
      <w:rPr>
        <w:b/>
        <w:bCs/>
      </w:rPr>
      <w:tblPr/>
      <w:tcPr>
        <w:tcBorders>
          <w:top w:val="double" w:sz="4" w:space="0" w:color="A5A5A5"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5A5A5" w:themeColor="accent3"/>
          <w:right w:val="single" w:sz="4" w:space="0" w:color="A5A5A5" w:themeColor="accent3"/>
        </w:tcBorders>
      </w:tcPr>
    </w:tblStylePr>
    <w:tblStylePr w:type="band1Horz">
      <w:tblPr/>
      <w:tcPr>
        <w:tcBorders>
          <w:top w:val="single" w:sz="4" w:space="0" w:color="A5A5A5" w:themeColor="accent3"/>
          <w:bottom w:val="single" w:sz="4" w:space="0" w:color="A5A5A5"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5A5A5" w:themeColor="accent3"/>
          <w:left w:val="nil"/>
        </w:tcBorders>
      </w:tcPr>
    </w:tblStylePr>
    <w:tblStylePr w:type="swCell">
      <w:tblPr/>
      <w:tcPr>
        <w:tcBorders>
          <w:top w:val="double" w:sz="4" w:space="0" w:color="A5A5A5" w:themeColor="accent3"/>
          <w:right w:val="nil"/>
        </w:tcBorders>
      </w:tcPr>
    </w:tblStylePr>
  </w:style>
  <w:style w:type="table" w:customStyle="1" w:styleId="ListTable3-Accent41">
    <w:name w:val="List Table 3 - Accent 4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FFC000" w:themeColor="accent4"/>
        <w:left w:val="single" w:sz="4" w:space="0" w:color="FFC000" w:themeColor="accent4"/>
        <w:bottom w:val="single" w:sz="4" w:space="0" w:color="FFC000" w:themeColor="accent4"/>
        <w:right w:val="single" w:sz="4" w:space="0" w:color="FFC000" w:themeColor="accent4"/>
      </w:tblBorders>
    </w:tblPr>
    <w:tblStylePr w:type="firstRow">
      <w:rPr>
        <w:b/>
        <w:bCs/>
        <w:color w:val="FFFFFF" w:themeColor="background1"/>
      </w:rPr>
      <w:tblPr/>
      <w:tcPr>
        <w:shd w:val="clear" w:color="auto" w:fill="FFC000" w:themeFill="accent4"/>
      </w:tcPr>
    </w:tblStylePr>
    <w:tblStylePr w:type="lastRow">
      <w:rPr>
        <w:b/>
        <w:bCs/>
      </w:rPr>
      <w:tblPr/>
      <w:tcPr>
        <w:tcBorders>
          <w:top w:val="double" w:sz="4" w:space="0" w:color="FFC00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FC000" w:themeColor="accent4"/>
          <w:right w:val="single" w:sz="4" w:space="0" w:color="FFC000" w:themeColor="accent4"/>
        </w:tcBorders>
      </w:tcPr>
    </w:tblStylePr>
    <w:tblStylePr w:type="band1Horz">
      <w:tblPr/>
      <w:tcPr>
        <w:tcBorders>
          <w:top w:val="single" w:sz="4" w:space="0" w:color="FFC000" w:themeColor="accent4"/>
          <w:bottom w:val="single" w:sz="4" w:space="0" w:color="FFC00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FC000" w:themeColor="accent4"/>
          <w:left w:val="nil"/>
        </w:tcBorders>
      </w:tcPr>
    </w:tblStylePr>
    <w:tblStylePr w:type="swCell">
      <w:tblPr/>
      <w:tcPr>
        <w:tcBorders>
          <w:top w:val="double" w:sz="4" w:space="0" w:color="FFC000" w:themeColor="accent4"/>
          <w:right w:val="nil"/>
        </w:tcBorders>
      </w:tcPr>
    </w:tblStylePr>
  </w:style>
  <w:style w:type="table" w:customStyle="1" w:styleId="ListTable3-Accent51">
    <w:name w:val="List Table 3 - Accent 5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5B9BD5" w:themeColor="accent5"/>
        <w:left w:val="single" w:sz="4" w:space="0" w:color="5B9BD5" w:themeColor="accent5"/>
        <w:bottom w:val="single" w:sz="4" w:space="0" w:color="5B9BD5" w:themeColor="accent5"/>
        <w:right w:val="single" w:sz="4" w:space="0" w:color="5B9BD5" w:themeColor="accent5"/>
      </w:tblBorders>
    </w:tblPr>
    <w:tblStylePr w:type="firstRow">
      <w:rPr>
        <w:b/>
        <w:bCs/>
        <w:color w:val="FFFFFF" w:themeColor="background1"/>
      </w:rPr>
      <w:tblPr/>
      <w:tcPr>
        <w:shd w:val="clear" w:color="auto" w:fill="5B9BD5" w:themeFill="accent5"/>
      </w:tcPr>
    </w:tblStylePr>
    <w:tblStylePr w:type="lastRow">
      <w:rPr>
        <w:b/>
        <w:bCs/>
      </w:rPr>
      <w:tblPr/>
      <w:tcPr>
        <w:tcBorders>
          <w:top w:val="double" w:sz="4" w:space="0" w:color="5B9BD5"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B9BD5" w:themeColor="accent5"/>
          <w:right w:val="single" w:sz="4" w:space="0" w:color="5B9BD5" w:themeColor="accent5"/>
        </w:tcBorders>
      </w:tcPr>
    </w:tblStylePr>
    <w:tblStylePr w:type="band1Horz">
      <w:tblPr/>
      <w:tcPr>
        <w:tcBorders>
          <w:top w:val="single" w:sz="4" w:space="0" w:color="5B9BD5" w:themeColor="accent5"/>
          <w:bottom w:val="single" w:sz="4" w:space="0" w:color="5B9BD5"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B9BD5" w:themeColor="accent5"/>
          <w:left w:val="nil"/>
        </w:tcBorders>
      </w:tcPr>
    </w:tblStylePr>
    <w:tblStylePr w:type="swCell">
      <w:tblPr/>
      <w:tcPr>
        <w:tcBorders>
          <w:top w:val="double" w:sz="4" w:space="0" w:color="5B9BD5" w:themeColor="accent5"/>
          <w:right w:val="nil"/>
        </w:tcBorders>
      </w:tcPr>
    </w:tblStylePr>
  </w:style>
  <w:style w:type="table" w:customStyle="1" w:styleId="ListTable3-Accent61">
    <w:name w:val="List Table 3 - Accent 61"/>
    <w:basedOn w:val="TableNormal"/>
    <w:uiPriority w:val="48"/>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70AD47" w:themeColor="accent6"/>
        <w:left w:val="single" w:sz="4" w:space="0" w:color="70AD47" w:themeColor="accent6"/>
        <w:bottom w:val="single" w:sz="4" w:space="0" w:color="70AD47" w:themeColor="accent6"/>
        <w:right w:val="single" w:sz="4" w:space="0" w:color="70AD47" w:themeColor="accent6"/>
      </w:tblBorders>
    </w:tblPr>
    <w:tblStylePr w:type="firstRow">
      <w:rPr>
        <w:b/>
        <w:bCs/>
        <w:color w:val="FFFFFF" w:themeColor="background1"/>
      </w:rPr>
      <w:tblPr/>
      <w:tcPr>
        <w:shd w:val="clear" w:color="auto" w:fill="70AD47" w:themeFill="accent6"/>
      </w:tcPr>
    </w:tblStylePr>
    <w:tblStylePr w:type="lastRow">
      <w:rPr>
        <w:b/>
        <w:bCs/>
      </w:rPr>
      <w:tblPr/>
      <w:tcPr>
        <w:tcBorders>
          <w:top w:val="double" w:sz="4" w:space="0" w:color="70AD4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0AD47" w:themeColor="accent6"/>
          <w:right w:val="single" w:sz="4" w:space="0" w:color="70AD47" w:themeColor="accent6"/>
        </w:tcBorders>
      </w:tcPr>
    </w:tblStylePr>
    <w:tblStylePr w:type="band1Horz">
      <w:tblPr/>
      <w:tcPr>
        <w:tcBorders>
          <w:top w:val="single" w:sz="4" w:space="0" w:color="70AD47" w:themeColor="accent6"/>
          <w:bottom w:val="single" w:sz="4" w:space="0" w:color="70AD4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0AD47" w:themeColor="accent6"/>
          <w:left w:val="nil"/>
        </w:tcBorders>
      </w:tcPr>
    </w:tblStylePr>
    <w:tblStylePr w:type="swCell">
      <w:tblPr/>
      <w:tcPr>
        <w:tcBorders>
          <w:top w:val="double" w:sz="4" w:space="0" w:color="70AD47" w:themeColor="accent6"/>
          <w:right w:val="nil"/>
        </w:tcBorders>
      </w:tcPr>
    </w:tblStylePr>
  </w:style>
  <w:style w:type="table" w:customStyle="1" w:styleId="ListTable41">
    <w:name w:val="List Table 4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4-Accent11">
    <w:name w:val="List Table 4 - Accent 1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tblBorders>
    </w:tblPr>
    <w:tblStylePr w:type="firstRow">
      <w:rPr>
        <w:b/>
        <w:bCs/>
        <w:color w:val="FFFFFF" w:themeColor="background1"/>
      </w:rPr>
      <w:tblPr/>
      <w:tcPr>
        <w:tcBorders>
          <w:top w:val="single" w:sz="4" w:space="0" w:color="4472C4" w:themeColor="accent1"/>
          <w:left w:val="single" w:sz="4" w:space="0" w:color="4472C4" w:themeColor="accent1"/>
          <w:bottom w:val="single" w:sz="4" w:space="0" w:color="4472C4" w:themeColor="accent1"/>
          <w:right w:val="single" w:sz="4" w:space="0" w:color="4472C4" w:themeColor="accent1"/>
          <w:insideH w:val="nil"/>
        </w:tcBorders>
        <w:shd w:val="clear" w:color="auto" w:fill="4472C4" w:themeFill="accent1"/>
      </w:tcPr>
    </w:tblStylePr>
    <w:tblStylePr w:type="lastRow">
      <w:rPr>
        <w:b/>
        <w:bCs/>
      </w:rPr>
      <w:tblPr/>
      <w:tcPr>
        <w:tcBorders>
          <w:top w:val="double" w:sz="4" w:space="0" w:color="8EAADB" w:themeColor="accent1" w:themeTint="99"/>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ListTable4-Accent21">
    <w:name w:val="List Table 4 - Accent 2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F4B083" w:themeColor="accent2" w:themeTint="99"/>
        <w:left w:val="single" w:sz="4" w:space="0" w:color="F4B083" w:themeColor="accent2" w:themeTint="99"/>
        <w:bottom w:val="single" w:sz="4" w:space="0" w:color="F4B083" w:themeColor="accent2" w:themeTint="99"/>
        <w:right w:val="single" w:sz="4" w:space="0" w:color="F4B083" w:themeColor="accent2" w:themeTint="99"/>
        <w:insideH w:val="single" w:sz="4" w:space="0" w:color="F4B083" w:themeColor="accent2" w:themeTint="99"/>
      </w:tblBorders>
    </w:tblPr>
    <w:tblStylePr w:type="firstRow">
      <w:rPr>
        <w:b/>
        <w:bCs/>
        <w:color w:val="FFFFFF" w:themeColor="background1"/>
      </w:rPr>
      <w:tblPr/>
      <w:tcPr>
        <w:tcBorders>
          <w:top w:val="single" w:sz="4" w:space="0" w:color="ED7D31" w:themeColor="accent2"/>
          <w:left w:val="single" w:sz="4" w:space="0" w:color="ED7D31" w:themeColor="accent2"/>
          <w:bottom w:val="single" w:sz="4" w:space="0" w:color="ED7D31" w:themeColor="accent2"/>
          <w:right w:val="single" w:sz="4" w:space="0" w:color="ED7D31" w:themeColor="accent2"/>
          <w:insideH w:val="nil"/>
        </w:tcBorders>
        <w:shd w:val="clear" w:color="auto" w:fill="ED7D31" w:themeFill="accent2"/>
      </w:tcPr>
    </w:tblStylePr>
    <w:tblStylePr w:type="lastRow">
      <w:rPr>
        <w:b/>
        <w:bCs/>
      </w:rPr>
      <w:tblPr/>
      <w:tcPr>
        <w:tcBorders>
          <w:top w:val="double" w:sz="4" w:space="0" w:color="F4B083" w:themeColor="accent2" w:themeTint="99"/>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ListTable4-Accent31">
    <w:name w:val="List Table 4 - Accent 3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C9C9C9" w:themeColor="accent3" w:themeTint="99"/>
        <w:left w:val="single" w:sz="4" w:space="0" w:color="C9C9C9" w:themeColor="accent3" w:themeTint="99"/>
        <w:bottom w:val="single" w:sz="4" w:space="0" w:color="C9C9C9" w:themeColor="accent3" w:themeTint="99"/>
        <w:right w:val="single" w:sz="4" w:space="0" w:color="C9C9C9" w:themeColor="accent3" w:themeTint="99"/>
        <w:insideH w:val="single" w:sz="4" w:space="0" w:color="C9C9C9" w:themeColor="accent3" w:themeTint="99"/>
      </w:tblBorders>
    </w:tblPr>
    <w:tblStylePr w:type="firstRow">
      <w:rPr>
        <w:b/>
        <w:bCs/>
        <w:color w:val="FFFFFF" w:themeColor="background1"/>
      </w:rPr>
      <w:tblPr/>
      <w:tcPr>
        <w:tcBorders>
          <w:top w:val="single" w:sz="4" w:space="0" w:color="A5A5A5" w:themeColor="accent3"/>
          <w:left w:val="single" w:sz="4" w:space="0" w:color="A5A5A5" w:themeColor="accent3"/>
          <w:bottom w:val="single" w:sz="4" w:space="0" w:color="A5A5A5" w:themeColor="accent3"/>
          <w:right w:val="single" w:sz="4" w:space="0" w:color="A5A5A5" w:themeColor="accent3"/>
          <w:insideH w:val="nil"/>
        </w:tcBorders>
        <w:shd w:val="clear" w:color="auto" w:fill="A5A5A5" w:themeFill="accent3"/>
      </w:tcPr>
    </w:tblStylePr>
    <w:tblStylePr w:type="lastRow">
      <w:rPr>
        <w:b/>
        <w:bCs/>
      </w:rPr>
      <w:tblPr/>
      <w:tcPr>
        <w:tcBorders>
          <w:top w:val="double" w:sz="4" w:space="0" w:color="C9C9C9" w:themeColor="accent3" w:themeTint="99"/>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ListTable4-Accent41">
    <w:name w:val="List Table 4 - Accent 4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FFD966" w:themeColor="accent4" w:themeTint="99"/>
        <w:left w:val="single" w:sz="4" w:space="0" w:color="FFD966" w:themeColor="accent4" w:themeTint="99"/>
        <w:bottom w:val="single" w:sz="4" w:space="0" w:color="FFD966" w:themeColor="accent4" w:themeTint="99"/>
        <w:right w:val="single" w:sz="4" w:space="0" w:color="FFD966" w:themeColor="accent4" w:themeTint="99"/>
        <w:insideH w:val="single" w:sz="4" w:space="0" w:color="FFD966" w:themeColor="accent4" w:themeTint="99"/>
      </w:tblBorders>
    </w:tblPr>
    <w:tblStylePr w:type="firstRow">
      <w:rPr>
        <w:b/>
        <w:bCs/>
        <w:color w:val="FFFFFF" w:themeColor="background1"/>
      </w:rPr>
      <w:tblPr/>
      <w:tcPr>
        <w:tcBorders>
          <w:top w:val="single" w:sz="4" w:space="0" w:color="FFC000" w:themeColor="accent4"/>
          <w:left w:val="single" w:sz="4" w:space="0" w:color="FFC000" w:themeColor="accent4"/>
          <w:bottom w:val="single" w:sz="4" w:space="0" w:color="FFC000" w:themeColor="accent4"/>
          <w:right w:val="single" w:sz="4" w:space="0" w:color="FFC000" w:themeColor="accent4"/>
          <w:insideH w:val="nil"/>
        </w:tcBorders>
        <w:shd w:val="clear" w:color="auto" w:fill="FFC000" w:themeFill="accent4"/>
      </w:tcPr>
    </w:tblStylePr>
    <w:tblStylePr w:type="lastRow">
      <w:rPr>
        <w:b/>
        <w:bCs/>
      </w:rPr>
      <w:tblPr/>
      <w:tcPr>
        <w:tcBorders>
          <w:top w:val="double" w:sz="4" w:space="0" w:color="FFD966" w:themeColor="accent4" w:themeTint="99"/>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ListTable4-Accent51">
    <w:name w:val="List Table 4 - Accent 5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tblBorders>
    </w:tblPr>
    <w:tblStylePr w:type="firstRow">
      <w:rPr>
        <w:b/>
        <w:bCs/>
        <w:color w:val="FFFFFF" w:themeColor="background1"/>
      </w:rPr>
      <w:tblPr/>
      <w:tcPr>
        <w:tcBorders>
          <w:top w:val="single" w:sz="4" w:space="0" w:color="5B9BD5" w:themeColor="accent5"/>
          <w:left w:val="single" w:sz="4" w:space="0" w:color="5B9BD5" w:themeColor="accent5"/>
          <w:bottom w:val="single" w:sz="4" w:space="0" w:color="5B9BD5" w:themeColor="accent5"/>
          <w:right w:val="single" w:sz="4" w:space="0" w:color="5B9BD5" w:themeColor="accent5"/>
          <w:insideH w:val="nil"/>
        </w:tcBorders>
        <w:shd w:val="clear" w:color="auto" w:fill="5B9BD5" w:themeFill="accent5"/>
      </w:tcPr>
    </w:tblStylePr>
    <w:tblStylePr w:type="lastRow">
      <w:rPr>
        <w:b/>
        <w:bCs/>
      </w:rPr>
      <w:tblPr/>
      <w:tcPr>
        <w:tcBorders>
          <w:top w:val="double" w:sz="4" w:space="0" w:color="9CC2E5" w:themeColor="accent5" w:themeTint="99"/>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ListTable4-Accent61">
    <w:name w:val="List Table 4 - Accent 61"/>
    <w:basedOn w:val="TableNormal"/>
    <w:uiPriority w:val="49"/>
    <w:rsid w:val="003B0118"/>
    <w:pPr>
      <w:spacing w:after="0" w:line="240" w:lineRule="auto"/>
    </w:pPr>
    <w:rPr>
      <w:rFonts w:ascii="Times New Roman" w:hAnsi="Times New Roman" w:cs="Simplified Arabic" w:hint="cs"/>
      <w:kern w:val="0"/>
      <w:sz w:val="20"/>
      <w:szCs w:val="20"/>
      <w:lang w:val="en-GB" w:eastAsia="en-GB"/>
      <w14:ligatures w14:val="none"/>
    </w:r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tcBorders>
        <w:shd w:val="clear" w:color="auto" w:fill="70AD47" w:themeFill="accent6"/>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ListTable5Dark1">
    <w:name w:val="List Table 5 Dark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11">
    <w:name w:val="List Table 5 Dark - Accent 1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4472C4" w:themeColor="accent1"/>
        <w:left w:val="single" w:sz="24" w:space="0" w:color="4472C4" w:themeColor="accent1"/>
        <w:bottom w:val="single" w:sz="24" w:space="0" w:color="4472C4" w:themeColor="accent1"/>
        <w:right w:val="single" w:sz="24" w:space="0" w:color="4472C4" w:themeColor="accent1"/>
      </w:tblBorders>
    </w:tblPr>
    <w:tcPr>
      <w:shd w:val="clear" w:color="auto" w:fill="4472C4"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21">
    <w:name w:val="List Table 5 Dark - Accent 2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ED7D31" w:themeColor="accent2"/>
        <w:left w:val="single" w:sz="24" w:space="0" w:color="ED7D31" w:themeColor="accent2"/>
        <w:bottom w:val="single" w:sz="24" w:space="0" w:color="ED7D31" w:themeColor="accent2"/>
        <w:right w:val="single" w:sz="24" w:space="0" w:color="ED7D31" w:themeColor="accent2"/>
      </w:tblBorders>
    </w:tblPr>
    <w:tcPr>
      <w:shd w:val="clear" w:color="auto" w:fill="ED7D3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31">
    <w:name w:val="List Table 5 Dark - Accent 3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A5A5A5" w:themeColor="accent3"/>
        <w:left w:val="single" w:sz="24" w:space="0" w:color="A5A5A5" w:themeColor="accent3"/>
        <w:bottom w:val="single" w:sz="24" w:space="0" w:color="A5A5A5" w:themeColor="accent3"/>
        <w:right w:val="single" w:sz="24" w:space="0" w:color="A5A5A5" w:themeColor="accent3"/>
      </w:tblBorders>
    </w:tblPr>
    <w:tcPr>
      <w:shd w:val="clear" w:color="auto" w:fill="A5A5A5"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41">
    <w:name w:val="List Table 5 Dark - Accent 4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FFC000" w:themeColor="accent4"/>
        <w:left w:val="single" w:sz="24" w:space="0" w:color="FFC000" w:themeColor="accent4"/>
        <w:bottom w:val="single" w:sz="24" w:space="0" w:color="FFC000" w:themeColor="accent4"/>
        <w:right w:val="single" w:sz="24" w:space="0" w:color="FFC000" w:themeColor="accent4"/>
      </w:tblBorders>
    </w:tblPr>
    <w:tcPr>
      <w:shd w:val="clear" w:color="auto" w:fill="FFC00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51">
    <w:name w:val="List Table 5 Dark - Accent 5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5B9BD5" w:themeColor="accent5"/>
        <w:left w:val="single" w:sz="24" w:space="0" w:color="5B9BD5" w:themeColor="accent5"/>
        <w:bottom w:val="single" w:sz="24" w:space="0" w:color="5B9BD5" w:themeColor="accent5"/>
        <w:right w:val="single" w:sz="24" w:space="0" w:color="5B9BD5" w:themeColor="accent5"/>
      </w:tblBorders>
    </w:tblPr>
    <w:tcPr>
      <w:shd w:val="clear" w:color="auto" w:fill="5B9BD5"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5Dark-Accent61">
    <w:name w:val="List Table 5 Dark - Accent 61"/>
    <w:basedOn w:val="TableNormal"/>
    <w:uiPriority w:val="50"/>
    <w:rsid w:val="003B0118"/>
    <w:pPr>
      <w:spacing w:after="0" w:line="240" w:lineRule="auto"/>
    </w:pPr>
    <w:rPr>
      <w:rFonts w:ascii="Times New Roman" w:hAnsi="Times New Roman" w:cs="Simplified Arabic" w:hint="cs"/>
      <w:color w:val="FFFFFF" w:themeColor="background1"/>
      <w:kern w:val="0"/>
      <w:sz w:val="20"/>
      <w:szCs w:val="20"/>
      <w:lang w:val="en-GB" w:eastAsia="en-GB"/>
      <w14:ligatures w14:val="none"/>
    </w:rPr>
    <w:tblPr>
      <w:tblStyleRowBandSize w:val="1"/>
      <w:tblStyleColBandSize w:val="1"/>
      <w:tblBorders>
        <w:top w:val="single" w:sz="24" w:space="0" w:color="70AD47" w:themeColor="accent6"/>
        <w:left w:val="single" w:sz="24" w:space="0" w:color="70AD47" w:themeColor="accent6"/>
        <w:bottom w:val="single" w:sz="24" w:space="0" w:color="70AD47" w:themeColor="accent6"/>
        <w:right w:val="single" w:sz="24" w:space="0" w:color="70AD47" w:themeColor="accent6"/>
      </w:tblBorders>
    </w:tblPr>
    <w:tcPr>
      <w:shd w:val="clear" w:color="auto" w:fill="70AD4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
    <w:name w:val="List Table 6 Colorful1"/>
    <w:basedOn w:val="TableNormal"/>
    <w:uiPriority w:val="51"/>
    <w:rsid w:val="003B0118"/>
    <w:pPr>
      <w:spacing w:after="0" w:line="240" w:lineRule="auto"/>
    </w:pPr>
    <w:rPr>
      <w:rFonts w:ascii="Times New Roman" w:hAnsi="Times New Roman" w:cs="Simplified Arabic" w:hint="cs"/>
      <w:color w:val="000000" w:themeColor="text1"/>
      <w:kern w:val="0"/>
      <w:sz w:val="20"/>
      <w:szCs w:val="20"/>
      <w:lang w:val="en-GB" w:eastAsia="en-GB"/>
      <w14:ligatures w14:val="none"/>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customStyle="1" w:styleId="ListTable6Colorful-Accent11">
    <w:name w:val="List Table 6 Colorful - Accent 11"/>
    <w:basedOn w:val="TableNormal"/>
    <w:uiPriority w:val="51"/>
    <w:rsid w:val="003B0118"/>
    <w:pPr>
      <w:spacing w:after="0" w:line="240" w:lineRule="auto"/>
    </w:pPr>
    <w:rPr>
      <w:rFonts w:ascii="Times New Roman" w:hAnsi="Times New Roman" w:cs="Simplified Arabic" w:hint="cs"/>
      <w:color w:val="2F5496" w:themeColor="accent1" w:themeShade="BF"/>
      <w:kern w:val="0"/>
      <w:sz w:val="20"/>
      <w:szCs w:val="20"/>
      <w:lang w:val="en-GB" w:eastAsia="en-GB"/>
      <w14:ligatures w14:val="none"/>
    </w:rPr>
    <w:tblPr>
      <w:tblStyleRowBandSize w:val="1"/>
      <w:tblStyleColBandSize w:val="1"/>
      <w:tblBorders>
        <w:top w:val="single" w:sz="4" w:space="0" w:color="4472C4" w:themeColor="accent1"/>
        <w:bottom w:val="single" w:sz="4" w:space="0" w:color="4472C4" w:themeColor="accent1"/>
      </w:tblBorders>
    </w:tblPr>
    <w:tblStylePr w:type="firstRow">
      <w:rPr>
        <w:b/>
        <w:bCs/>
      </w:rPr>
      <w:tblPr/>
      <w:tcPr>
        <w:tcBorders>
          <w:bottom w:val="single" w:sz="4" w:space="0" w:color="4472C4" w:themeColor="accent1"/>
        </w:tcBorders>
      </w:tcPr>
    </w:tblStylePr>
    <w:tblStylePr w:type="lastRow">
      <w:rPr>
        <w:b/>
        <w:bCs/>
      </w:rPr>
      <w:tblPr/>
      <w:tcPr>
        <w:tcBorders>
          <w:top w:val="double" w:sz="4" w:space="0" w:color="4472C4" w:themeColor="accent1"/>
        </w:tcBorders>
      </w:tcPr>
    </w:tblStylePr>
    <w:tblStylePr w:type="firstCol">
      <w:rPr>
        <w:b/>
        <w:bCs/>
      </w:rPr>
    </w:tblStylePr>
    <w:tblStylePr w:type="lastCol">
      <w:rPr>
        <w:b/>
        <w:bCs/>
      </w:rPr>
    </w:tblStylePr>
    <w:tblStylePr w:type="band1Vert">
      <w:tblPr/>
      <w:tcPr>
        <w:shd w:val="clear" w:color="auto" w:fill="D9E2F3" w:themeFill="accent1" w:themeFillTint="33"/>
      </w:tcPr>
    </w:tblStylePr>
    <w:tblStylePr w:type="band1Horz">
      <w:tblPr/>
      <w:tcPr>
        <w:shd w:val="clear" w:color="auto" w:fill="D9E2F3" w:themeFill="accent1" w:themeFillTint="33"/>
      </w:tcPr>
    </w:tblStylePr>
  </w:style>
  <w:style w:type="table" w:customStyle="1" w:styleId="ListTable6Colorful-Accent21">
    <w:name w:val="List Table 6 Colorful - Accent 21"/>
    <w:basedOn w:val="TableNormal"/>
    <w:uiPriority w:val="51"/>
    <w:rsid w:val="003B0118"/>
    <w:pPr>
      <w:spacing w:after="0" w:line="240" w:lineRule="auto"/>
    </w:pPr>
    <w:rPr>
      <w:rFonts w:ascii="Times New Roman" w:hAnsi="Times New Roman" w:cs="Simplified Arabic" w:hint="cs"/>
      <w:color w:val="C45911" w:themeColor="accent2" w:themeShade="BF"/>
      <w:kern w:val="0"/>
      <w:sz w:val="20"/>
      <w:szCs w:val="20"/>
      <w:lang w:val="en-GB" w:eastAsia="en-GB"/>
      <w14:ligatures w14:val="none"/>
    </w:rPr>
    <w:tblPr>
      <w:tblStyleRowBandSize w:val="1"/>
      <w:tblStyleColBandSize w:val="1"/>
      <w:tblBorders>
        <w:top w:val="single" w:sz="4" w:space="0" w:color="ED7D31" w:themeColor="accent2"/>
        <w:bottom w:val="single" w:sz="4" w:space="0" w:color="ED7D31" w:themeColor="accent2"/>
      </w:tblBorders>
    </w:tblPr>
    <w:tblStylePr w:type="firstRow">
      <w:rPr>
        <w:b/>
        <w:bCs/>
      </w:rPr>
      <w:tblPr/>
      <w:tcPr>
        <w:tcBorders>
          <w:bottom w:val="single" w:sz="4" w:space="0" w:color="ED7D31" w:themeColor="accent2"/>
        </w:tcBorders>
      </w:tcPr>
    </w:tblStylePr>
    <w:tblStylePr w:type="lastRow">
      <w:rPr>
        <w:b/>
        <w:bCs/>
      </w:rPr>
      <w:tblPr/>
      <w:tcPr>
        <w:tcBorders>
          <w:top w:val="double" w:sz="4" w:space="0" w:color="ED7D31" w:themeColor="accent2"/>
        </w:tcBorders>
      </w:tcPr>
    </w:tblStylePr>
    <w:tblStylePr w:type="firstCol">
      <w:rPr>
        <w:b/>
        <w:bCs/>
      </w:rPr>
    </w:tblStylePr>
    <w:tblStylePr w:type="lastCol">
      <w:rPr>
        <w:b/>
        <w:bCs/>
      </w:rPr>
    </w:tblStylePr>
    <w:tblStylePr w:type="band1Vert">
      <w:tblPr/>
      <w:tcPr>
        <w:shd w:val="clear" w:color="auto" w:fill="FBE4D5" w:themeFill="accent2" w:themeFillTint="33"/>
      </w:tcPr>
    </w:tblStylePr>
    <w:tblStylePr w:type="band1Horz">
      <w:tblPr/>
      <w:tcPr>
        <w:shd w:val="clear" w:color="auto" w:fill="FBE4D5" w:themeFill="accent2" w:themeFillTint="33"/>
      </w:tcPr>
    </w:tblStylePr>
  </w:style>
  <w:style w:type="table" w:customStyle="1" w:styleId="ListTable6Colorful-Accent31">
    <w:name w:val="List Table 6 Colorful - Accent 31"/>
    <w:basedOn w:val="TableNormal"/>
    <w:uiPriority w:val="51"/>
    <w:rsid w:val="003B0118"/>
    <w:pPr>
      <w:spacing w:after="0" w:line="240" w:lineRule="auto"/>
    </w:pPr>
    <w:rPr>
      <w:rFonts w:ascii="Times New Roman" w:hAnsi="Times New Roman" w:cs="Simplified Arabic" w:hint="cs"/>
      <w:color w:val="7B7B7B" w:themeColor="accent3" w:themeShade="BF"/>
      <w:kern w:val="0"/>
      <w:sz w:val="20"/>
      <w:szCs w:val="20"/>
      <w:lang w:val="en-GB" w:eastAsia="en-GB"/>
      <w14:ligatures w14:val="none"/>
    </w:rPr>
    <w:tblPr>
      <w:tblStyleRowBandSize w:val="1"/>
      <w:tblStyleColBandSize w:val="1"/>
      <w:tblBorders>
        <w:top w:val="single" w:sz="4" w:space="0" w:color="A5A5A5" w:themeColor="accent3"/>
        <w:bottom w:val="single" w:sz="4" w:space="0" w:color="A5A5A5" w:themeColor="accent3"/>
      </w:tblBorders>
    </w:tblPr>
    <w:tblStylePr w:type="firstRow">
      <w:rPr>
        <w:b/>
        <w:bCs/>
      </w:rPr>
      <w:tblPr/>
      <w:tcPr>
        <w:tcBorders>
          <w:bottom w:val="single" w:sz="4" w:space="0" w:color="A5A5A5" w:themeColor="accent3"/>
        </w:tcBorders>
      </w:tcPr>
    </w:tblStylePr>
    <w:tblStylePr w:type="lastRow">
      <w:rPr>
        <w:b/>
        <w:bCs/>
      </w:rPr>
      <w:tblPr/>
      <w:tcPr>
        <w:tcBorders>
          <w:top w:val="double" w:sz="4" w:space="0" w:color="A5A5A5" w:themeColor="accent3"/>
        </w:tcBorders>
      </w:tcPr>
    </w:tblStylePr>
    <w:tblStylePr w:type="firstCol">
      <w:rPr>
        <w:b/>
        <w:bCs/>
      </w:rPr>
    </w:tblStylePr>
    <w:tblStylePr w:type="lastCol">
      <w:rPr>
        <w:b/>
        <w:bCs/>
      </w:rPr>
    </w:tblStylePr>
    <w:tblStylePr w:type="band1Vert">
      <w:tblPr/>
      <w:tcPr>
        <w:shd w:val="clear" w:color="auto" w:fill="EDEDED" w:themeFill="accent3" w:themeFillTint="33"/>
      </w:tcPr>
    </w:tblStylePr>
    <w:tblStylePr w:type="band1Horz">
      <w:tblPr/>
      <w:tcPr>
        <w:shd w:val="clear" w:color="auto" w:fill="EDEDED" w:themeFill="accent3" w:themeFillTint="33"/>
      </w:tcPr>
    </w:tblStylePr>
  </w:style>
  <w:style w:type="table" w:customStyle="1" w:styleId="ListTable6Colorful-Accent41">
    <w:name w:val="List Table 6 Colorful - Accent 41"/>
    <w:basedOn w:val="TableNormal"/>
    <w:uiPriority w:val="51"/>
    <w:rsid w:val="003B0118"/>
    <w:pPr>
      <w:spacing w:after="0" w:line="240" w:lineRule="auto"/>
    </w:pPr>
    <w:rPr>
      <w:rFonts w:ascii="Times New Roman" w:hAnsi="Times New Roman" w:cs="Simplified Arabic" w:hint="cs"/>
      <w:color w:val="BF8F00" w:themeColor="accent4" w:themeShade="BF"/>
      <w:kern w:val="0"/>
      <w:sz w:val="20"/>
      <w:szCs w:val="20"/>
      <w:lang w:val="en-GB" w:eastAsia="en-GB"/>
      <w14:ligatures w14:val="none"/>
    </w:rPr>
    <w:tblPr>
      <w:tblStyleRowBandSize w:val="1"/>
      <w:tblStyleColBandSize w:val="1"/>
      <w:tblBorders>
        <w:top w:val="single" w:sz="4" w:space="0" w:color="FFC000" w:themeColor="accent4"/>
        <w:bottom w:val="single" w:sz="4" w:space="0" w:color="FFC000" w:themeColor="accent4"/>
      </w:tblBorders>
    </w:tblPr>
    <w:tblStylePr w:type="firstRow">
      <w:rPr>
        <w:b/>
        <w:bCs/>
      </w:rPr>
      <w:tblPr/>
      <w:tcPr>
        <w:tcBorders>
          <w:bottom w:val="single" w:sz="4" w:space="0" w:color="FFC000" w:themeColor="accent4"/>
        </w:tcBorders>
      </w:tcPr>
    </w:tblStylePr>
    <w:tblStylePr w:type="lastRow">
      <w:rPr>
        <w:b/>
        <w:bCs/>
      </w:rPr>
      <w:tblPr/>
      <w:tcPr>
        <w:tcBorders>
          <w:top w:val="double" w:sz="4" w:space="0" w:color="FFC000" w:themeColor="accent4"/>
        </w:tcBorders>
      </w:tcPr>
    </w:tblStylePr>
    <w:tblStylePr w:type="firstCol">
      <w:rPr>
        <w:b/>
        <w:bCs/>
      </w:rPr>
    </w:tblStylePr>
    <w:tblStylePr w:type="lastCol">
      <w:rPr>
        <w:b/>
        <w:bCs/>
      </w:rPr>
    </w:tblStylePr>
    <w:tblStylePr w:type="band1Vert">
      <w:tblPr/>
      <w:tcPr>
        <w:shd w:val="clear" w:color="auto" w:fill="FFF2CC" w:themeFill="accent4" w:themeFillTint="33"/>
      </w:tcPr>
    </w:tblStylePr>
    <w:tblStylePr w:type="band1Horz">
      <w:tblPr/>
      <w:tcPr>
        <w:shd w:val="clear" w:color="auto" w:fill="FFF2CC" w:themeFill="accent4" w:themeFillTint="33"/>
      </w:tcPr>
    </w:tblStylePr>
  </w:style>
  <w:style w:type="table" w:customStyle="1" w:styleId="ListTable6Colorful-Accent51">
    <w:name w:val="List Table 6 Colorful - Accent 51"/>
    <w:basedOn w:val="TableNormal"/>
    <w:uiPriority w:val="51"/>
    <w:rsid w:val="003B0118"/>
    <w:pPr>
      <w:spacing w:after="0" w:line="240" w:lineRule="auto"/>
    </w:pPr>
    <w:rPr>
      <w:rFonts w:ascii="Times New Roman" w:hAnsi="Times New Roman" w:cs="Simplified Arabic" w:hint="cs"/>
      <w:color w:val="2E74B5" w:themeColor="accent5" w:themeShade="BF"/>
      <w:kern w:val="0"/>
      <w:sz w:val="20"/>
      <w:szCs w:val="20"/>
      <w:lang w:val="en-GB" w:eastAsia="en-GB"/>
      <w14:ligatures w14:val="none"/>
    </w:rPr>
    <w:tblPr>
      <w:tblStyleRowBandSize w:val="1"/>
      <w:tblStyleColBandSize w:val="1"/>
      <w:tblBorders>
        <w:top w:val="single" w:sz="4" w:space="0" w:color="5B9BD5" w:themeColor="accent5"/>
        <w:bottom w:val="single" w:sz="4" w:space="0" w:color="5B9BD5" w:themeColor="accent5"/>
      </w:tblBorders>
    </w:tblPr>
    <w:tblStylePr w:type="firstRow">
      <w:rPr>
        <w:b/>
        <w:bCs/>
      </w:rPr>
      <w:tblPr/>
      <w:tcPr>
        <w:tcBorders>
          <w:bottom w:val="single" w:sz="4" w:space="0" w:color="5B9BD5" w:themeColor="accent5"/>
        </w:tcBorders>
      </w:tcPr>
    </w:tblStylePr>
    <w:tblStylePr w:type="lastRow">
      <w:rPr>
        <w:b/>
        <w:bCs/>
      </w:rPr>
      <w:tblPr/>
      <w:tcPr>
        <w:tcBorders>
          <w:top w:val="double" w:sz="4" w:space="0" w:color="5B9BD5" w:themeColor="accent5"/>
        </w:tcBorders>
      </w:tcPr>
    </w:tblStylePr>
    <w:tblStylePr w:type="firstCol">
      <w:rPr>
        <w:b/>
        <w:bCs/>
      </w:rPr>
    </w:tblStylePr>
    <w:tblStylePr w:type="lastCol">
      <w:rPr>
        <w:b/>
        <w:bCs/>
      </w:rPr>
    </w:tblStylePr>
    <w:tblStylePr w:type="band1Vert">
      <w:tblPr/>
      <w:tcPr>
        <w:shd w:val="clear" w:color="auto" w:fill="DEEAF6" w:themeFill="accent5" w:themeFillTint="33"/>
      </w:tcPr>
    </w:tblStylePr>
    <w:tblStylePr w:type="band1Horz">
      <w:tblPr/>
      <w:tcPr>
        <w:shd w:val="clear" w:color="auto" w:fill="DEEAF6" w:themeFill="accent5" w:themeFillTint="33"/>
      </w:tcPr>
    </w:tblStylePr>
  </w:style>
  <w:style w:type="table" w:customStyle="1" w:styleId="ListTable6Colorful-Accent61">
    <w:name w:val="List Table 6 Colorful - Accent 61"/>
    <w:basedOn w:val="TableNormal"/>
    <w:uiPriority w:val="51"/>
    <w:rsid w:val="003B0118"/>
    <w:pPr>
      <w:spacing w:after="0" w:line="240" w:lineRule="auto"/>
    </w:pPr>
    <w:rPr>
      <w:rFonts w:ascii="Times New Roman" w:hAnsi="Times New Roman" w:cs="Simplified Arabic" w:hint="cs"/>
      <w:color w:val="538135" w:themeColor="accent6" w:themeShade="BF"/>
      <w:kern w:val="0"/>
      <w:sz w:val="20"/>
      <w:szCs w:val="20"/>
      <w:lang w:val="en-GB" w:eastAsia="en-GB"/>
      <w14:ligatures w14:val="none"/>
    </w:rPr>
    <w:tblPr>
      <w:tblStyleRowBandSize w:val="1"/>
      <w:tblStyleColBandSize w:val="1"/>
      <w:tblBorders>
        <w:top w:val="single" w:sz="4" w:space="0" w:color="70AD47" w:themeColor="accent6"/>
        <w:bottom w:val="single" w:sz="4" w:space="0" w:color="70AD47" w:themeColor="accent6"/>
      </w:tblBorders>
    </w:tblPr>
    <w:tblStylePr w:type="firstRow">
      <w:rPr>
        <w:b/>
        <w:bCs/>
      </w:rPr>
      <w:tblPr/>
      <w:tcPr>
        <w:tcBorders>
          <w:bottom w:val="single" w:sz="4" w:space="0" w:color="70AD47" w:themeColor="accent6"/>
        </w:tcBorders>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customStyle="1" w:styleId="ListTable7Colorful1">
    <w:name w:val="List Table 7 Colorful1"/>
    <w:basedOn w:val="TableNormal"/>
    <w:uiPriority w:val="52"/>
    <w:rsid w:val="003B0118"/>
    <w:pPr>
      <w:spacing w:after="0" w:line="240" w:lineRule="auto"/>
    </w:pPr>
    <w:rPr>
      <w:rFonts w:ascii="Times New Roman" w:hAnsi="Times New Roman" w:cs="Simplified Arabic" w:hint="cs"/>
      <w:color w:val="000000" w:themeColor="text1"/>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11">
    <w:name w:val="List Table 7 Colorful - Accent 11"/>
    <w:basedOn w:val="TableNormal"/>
    <w:uiPriority w:val="52"/>
    <w:rsid w:val="003B0118"/>
    <w:pPr>
      <w:spacing w:after="0" w:line="240" w:lineRule="auto"/>
    </w:pPr>
    <w:rPr>
      <w:rFonts w:ascii="Times New Roman" w:hAnsi="Times New Roman" w:cs="Simplified Arabic" w:hint="cs"/>
      <w:color w:val="2F5496" w:themeColor="accent1"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472C4"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472C4"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472C4"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472C4" w:themeColor="accent1"/>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21">
    <w:name w:val="List Table 7 Colorful - Accent 21"/>
    <w:basedOn w:val="TableNormal"/>
    <w:uiPriority w:val="52"/>
    <w:rsid w:val="003B0118"/>
    <w:pPr>
      <w:spacing w:after="0" w:line="240" w:lineRule="auto"/>
    </w:pPr>
    <w:rPr>
      <w:rFonts w:ascii="Times New Roman" w:hAnsi="Times New Roman" w:cs="Simplified Arabic" w:hint="cs"/>
      <w:color w:val="C45911" w:themeColor="accent2"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D7D3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D7D3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D7D3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D7D31" w:themeColor="accent2"/>
        </w:tcBorders>
        <w:shd w:val="clear" w:color="auto" w:fill="FFFFFF" w:themeFill="background1"/>
      </w:tcPr>
    </w:tblStylePr>
    <w:tblStylePr w:type="band1Vert">
      <w:tblPr/>
      <w:tcPr>
        <w:shd w:val="clear" w:color="auto" w:fill="FBE4D5" w:themeFill="accent2" w:themeFillTint="33"/>
      </w:tcPr>
    </w:tblStylePr>
    <w:tblStylePr w:type="band1Horz">
      <w:tblPr/>
      <w:tcPr>
        <w:shd w:val="clear" w:color="auto" w:fill="FBE4D5"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31">
    <w:name w:val="List Table 7 Colorful - Accent 31"/>
    <w:basedOn w:val="TableNormal"/>
    <w:uiPriority w:val="52"/>
    <w:rsid w:val="003B0118"/>
    <w:pPr>
      <w:spacing w:after="0" w:line="240" w:lineRule="auto"/>
    </w:pPr>
    <w:rPr>
      <w:rFonts w:ascii="Times New Roman" w:hAnsi="Times New Roman" w:cs="Simplified Arabic" w:hint="cs"/>
      <w:color w:val="7B7B7B" w:themeColor="accent3"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5A5A5"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5A5A5"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5A5A5"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5A5A5" w:themeColor="accent3"/>
        </w:tcBorders>
        <w:shd w:val="clear" w:color="auto" w:fill="FFFFFF" w:themeFill="background1"/>
      </w:tcPr>
    </w:tblStylePr>
    <w:tblStylePr w:type="band1Vert">
      <w:tblPr/>
      <w:tcPr>
        <w:shd w:val="clear" w:color="auto" w:fill="EDEDED" w:themeFill="accent3" w:themeFillTint="33"/>
      </w:tcPr>
    </w:tblStylePr>
    <w:tblStylePr w:type="band1Horz">
      <w:tblPr/>
      <w:tcPr>
        <w:shd w:val="clear" w:color="auto" w:fill="EDED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41">
    <w:name w:val="List Table 7 Colorful - Accent 41"/>
    <w:basedOn w:val="TableNormal"/>
    <w:uiPriority w:val="52"/>
    <w:rsid w:val="003B0118"/>
    <w:pPr>
      <w:spacing w:after="0" w:line="240" w:lineRule="auto"/>
    </w:pPr>
    <w:rPr>
      <w:rFonts w:ascii="Times New Roman" w:hAnsi="Times New Roman" w:cs="Simplified Arabic" w:hint="cs"/>
      <w:color w:val="BF8F00" w:themeColor="accent4"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FC00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FC00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FC00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FC000" w:themeColor="accent4"/>
        </w:tcBorders>
        <w:shd w:val="clear" w:color="auto" w:fill="FFFFFF" w:themeFill="background1"/>
      </w:tcPr>
    </w:tblStylePr>
    <w:tblStylePr w:type="band1Vert">
      <w:tblPr/>
      <w:tcPr>
        <w:shd w:val="clear" w:color="auto" w:fill="FFF2CC" w:themeFill="accent4" w:themeFillTint="33"/>
      </w:tcPr>
    </w:tblStylePr>
    <w:tblStylePr w:type="band1Horz">
      <w:tblPr/>
      <w:tcPr>
        <w:shd w:val="clear" w:color="auto" w:fill="FFF2C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51">
    <w:name w:val="List Table 7 Colorful - Accent 51"/>
    <w:basedOn w:val="TableNormal"/>
    <w:uiPriority w:val="52"/>
    <w:rsid w:val="003B0118"/>
    <w:pPr>
      <w:spacing w:after="0" w:line="240" w:lineRule="auto"/>
    </w:pPr>
    <w:rPr>
      <w:rFonts w:ascii="Times New Roman" w:hAnsi="Times New Roman" w:cs="Simplified Arabic" w:hint="cs"/>
      <w:color w:val="2E74B5" w:themeColor="accent5"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B9BD5"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B9BD5"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B9BD5"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B9BD5" w:themeColor="accent5"/>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7Colorful-Accent61">
    <w:name w:val="List Table 7 Colorful - Accent 61"/>
    <w:basedOn w:val="TableNormal"/>
    <w:uiPriority w:val="52"/>
    <w:rsid w:val="003B0118"/>
    <w:pPr>
      <w:spacing w:after="0" w:line="240" w:lineRule="auto"/>
    </w:pPr>
    <w:rPr>
      <w:rFonts w:ascii="Times New Roman" w:hAnsi="Times New Roman" w:cs="Simplified Arabic" w:hint="cs"/>
      <w:color w:val="538135" w:themeColor="accent6" w:themeShade="BF"/>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0AD4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0AD4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0AD4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0AD47" w:themeColor="accent6"/>
        </w:tcBorders>
        <w:shd w:val="clear" w:color="auto" w:fill="FFFFFF" w:themeFill="background1"/>
      </w:tcPr>
    </w:tblStylePr>
    <w:tblStylePr w:type="band1Vert">
      <w:tblPr/>
      <w:tcPr>
        <w:shd w:val="clear" w:color="auto" w:fill="E2EFD9" w:themeFill="accent6" w:themeFillTint="33"/>
      </w:tcPr>
    </w:tblStylePr>
    <w:tblStylePr w:type="band1Horz">
      <w:tblPr/>
      <w:tcPr>
        <w:shd w:val="clear" w:color="auto" w:fill="E2EF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PlainTable11">
    <w:name w:val="Plain Table 11"/>
    <w:basedOn w:val="TableNormal"/>
    <w:uiPriority w:val="41"/>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21">
    <w:name w:val="Plain Table 21"/>
    <w:basedOn w:val="TableNormal"/>
    <w:uiPriority w:val="42"/>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customStyle="1" w:styleId="PlainTable31">
    <w:name w:val="Plain Table 31"/>
    <w:basedOn w:val="TableNormal"/>
    <w:uiPriority w:val="43"/>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Pr>
    <w:tblStylePr w:type="firstRow">
      <w:rPr>
        <w:b/>
        <w:bCs/>
      </w:rPr>
      <w:tblPr/>
      <w:tcPr>
        <w:tcBorders>
          <w:bottom w:val="single" w:sz="4" w:space="0" w:color="7F7F7F" w:themeColor="text1" w:themeTint="80"/>
        </w:tcBorders>
      </w:tcPr>
    </w:tblStylePr>
    <w:tblStylePr w:type="lastRow">
      <w:rPr>
        <w:b/>
        <w:bCs/>
      </w:rPr>
      <w:tblPr/>
      <w:tcPr>
        <w:tcBorders>
          <w:top w:val="nil"/>
        </w:tcBorders>
      </w:tcPr>
    </w:tblStylePr>
    <w:tblStylePr w:type="firstCol">
      <w:rPr>
        <w:b/>
        <w:bCs/>
      </w:rPr>
      <w:tblPr/>
      <w:tcPr>
        <w:tcBorders>
          <w:right w:val="single" w:sz="4" w:space="0" w:color="7F7F7F" w:themeColor="text1" w:themeTint="80"/>
        </w:tcBorders>
      </w:tcPr>
    </w:tblStylePr>
    <w:tblStylePr w:type="lastCol">
      <w:rPr>
        <w:b/>
        <w:bC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customStyle="1" w:styleId="PlainTable41">
    <w:name w:val="Plain Table 41"/>
    <w:basedOn w:val="TableNormal"/>
    <w:uiPriority w:val="44"/>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customStyle="1" w:styleId="PlainTable51">
    <w:name w:val="Plain Table 51"/>
    <w:basedOn w:val="TableNormal"/>
    <w:uiPriority w:val="45"/>
    <w:rsid w:val="003B0118"/>
    <w:pPr>
      <w:spacing w:after="0" w:line="240" w:lineRule="auto"/>
    </w:pPr>
    <w:rPr>
      <w:rFonts w:ascii="Times New Roman" w:hAnsi="Times New Roman" w:cs="Times New Roman"/>
      <w:kern w:val="0"/>
      <w:sz w:val="20"/>
      <w:szCs w:val="20"/>
      <w:lang w:val="en-GB" w:eastAsia="en-GB"/>
      <w14:ligatures w14:val="none"/>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GridLight1">
    <w:name w:val="Table Grid Light1"/>
    <w:basedOn w:val="TableNormal"/>
    <w:uiPriority w:val="40"/>
    <w:rsid w:val="003B0118"/>
    <w:pPr>
      <w:spacing w:after="0" w:line="240" w:lineRule="auto"/>
    </w:pPr>
    <w:rPr>
      <w:rFonts w:ascii="Times New Roman" w:hAnsi="Times New Roman" w:cs="Times New Roman"/>
      <w:kern w:val="0"/>
      <w:sz w:val="20"/>
      <w:szCs w:val="20"/>
      <w:lang w:val="en-GB" w:eastAsia="en-GB"/>
      <w14:ligatures w14:val="none"/>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BBTitleChar">
    <w:name w:val="BB_Title Char"/>
    <w:link w:val="BBTitle"/>
    <w:rsid w:val="003B0118"/>
    <w:rPr>
      <w:rFonts w:ascii="Times New Roman" w:eastAsia="Times New Roman" w:hAnsi="Times New Roman" w:cs="Times New Roman"/>
      <w:b/>
      <w:kern w:val="0"/>
      <w:sz w:val="28"/>
      <w:szCs w:val="28"/>
      <w:lang w:val="en-US" w:eastAsia="en-US"/>
      <w14:ligatures w14:val="none"/>
    </w:rPr>
  </w:style>
  <w:style w:type="table" w:customStyle="1" w:styleId="TableGrid10">
    <w:name w:val="Table Grid1"/>
    <w:basedOn w:val="TableNormal"/>
    <w:next w:val="TableGrid"/>
    <w:rsid w:val="003B0118"/>
    <w:pPr>
      <w:spacing w:after="0" w:line="240" w:lineRule="auto"/>
    </w:pPr>
    <w:rPr>
      <w:rFonts w:ascii="Calibri" w:eastAsia="DengXian" w:hAnsi="Calibri" w:cs="Arial"/>
      <w:kern w:val="0"/>
      <w:lang w:val="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20">
    <w:name w:val="Table Grid2"/>
    <w:basedOn w:val="TableNormal"/>
    <w:next w:val="TableGrid"/>
    <w:uiPriority w:val="39"/>
    <w:rsid w:val="003B0118"/>
    <w:pPr>
      <w:spacing w:after="0" w:line="240" w:lineRule="auto"/>
    </w:pPr>
    <w:rPr>
      <w:rFonts w:ascii="Calibri" w:eastAsia="DengXian" w:hAnsi="Calibri" w:cs="Arial"/>
      <w:kern w:val="0"/>
      <w:lang w:val="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i-provider">
    <w:name w:val="ui-provider"/>
    <w:basedOn w:val="DefaultParagraphFont"/>
    <w:semiHidden/>
    <w:rsid w:val="003B0118"/>
  </w:style>
  <w:style w:type="character" w:customStyle="1" w:styleId="Para1Char">
    <w:name w:val="Para1 Char"/>
    <w:link w:val="Para1"/>
    <w:semiHidden/>
    <w:qFormat/>
    <w:locked/>
    <w:rsid w:val="003B0118"/>
    <w:rPr>
      <w:szCs w:val="18"/>
    </w:rPr>
  </w:style>
  <w:style w:type="paragraph" w:customStyle="1" w:styleId="Para1">
    <w:name w:val="Para1"/>
    <w:basedOn w:val="Normal"/>
    <w:link w:val="Para1Char"/>
    <w:semiHidden/>
    <w:qFormat/>
    <w:rsid w:val="003B0118"/>
    <w:pPr>
      <w:numPr>
        <w:numId w:val="14"/>
      </w:numPr>
      <w:snapToGrid w:val="0"/>
      <w:spacing w:before="120" w:after="120"/>
      <w:jc w:val="both"/>
    </w:pPr>
    <w:rPr>
      <w:rFonts w:asciiTheme="minorHAnsi" w:eastAsiaTheme="minorEastAsia" w:hAnsiTheme="minorHAnsi" w:cstheme="minorBidi"/>
      <w:kern w:val="2"/>
      <w:sz w:val="22"/>
      <w:szCs w:val="18"/>
      <w:lang w:val="fr-FR" w:eastAsia="zh-CN"/>
      <w14:ligatures w14:val="standardContextual"/>
    </w:rPr>
  </w:style>
  <w:style w:type="paragraph" w:customStyle="1" w:styleId="HEADINGNOTFORTOC">
    <w:name w:val="HEADING (NOT FOR TOC)"/>
    <w:basedOn w:val="Heading1"/>
    <w:next w:val="Heading2"/>
    <w:semiHidden/>
    <w:rsid w:val="003B0118"/>
    <w:pPr>
      <w:numPr>
        <w:numId w:val="0"/>
      </w:numPr>
      <w:tabs>
        <w:tab w:val="left" w:pos="720"/>
      </w:tabs>
      <w:spacing w:after="120"/>
      <w:ind w:left="360" w:hanging="360"/>
      <w:jc w:val="center"/>
    </w:pPr>
    <w:rPr>
      <w:caps/>
      <w:sz w:val="22"/>
      <w:szCs w:val="24"/>
      <w:lang w:val="en-US"/>
    </w:rPr>
  </w:style>
  <w:style w:type="paragraph" w:customStyle="1" w:styleId="pf0">
    <w:name w:val="pf0"/>
    <w:basedOn w:val="Normal"/>
    <w:semiHidden/>
    <w:rsid w:val="003B0118"/>
    <w:pPr>
      <w:spacing w:before="100" w:beforeAutospacing="1" w:after="100" w:afterAutospacing="1"/>
    </w:pPr>
    <w:rPr>
      <w:sz w:val="24"/>
      <w:szCs w:val="24"/>
    </w:rPr>
  </w:style>
  <w:style w:type="character" w:customStyle="1" w:styleId="cf01">
    <w:name w:val="cf01"/>
    <w:basedOn w:val="DefaultParagraphFont"/>
    <w:rsid w:val="003B0118"/>
    <w:rPr>
      <w:rFonts w:ascii="Segoe UI" w:hAnsi="Segoe UI" w:cs="Segoe UI" w:hint="default"/>
      <w:sz w:val="18"/>
      <w:szCs w:val="18"/>
      <w:lang w:val="en-US"/>
    </w:rPr>
  </w:style>
  <w:style w:type="character" w:customStyle="1" w:styleId="anchor-text">
    <w:name w:val="anchor-text"/>
    <w:basedOn w:val="DefaultParagraphFont"/>
    <w:semiHidden/>
    <w:rsid w:val="003B0118"/>
    <w:rPr>
      <w:lang w:val="en-US"/>
    </w:rPr>
  </w:style>
  <w:style w:type="paragraph" w:customStyle="1" w:styleId="SUPERSCharCharCharCharCharCharCharChar">
    <w:name w:val="SUPERS Char Char Char Char Char Char Char Char"/>
    <w:aliases w:val="SUPERS Tegn Char Char Char Char Char Char Char Char Char,Footnote Reference Number Tegn Char Char Char Char Char Char Char Char Char"/>
    <w:basedOn w:val="Normal"/>
    <w:link w:val="FootnoteReference"/>
    <w:semiHidden/>
    <w:rsid w:val="003B0118"/>
    <w:pPr>
      <w:tabs>
        <w:tab w:val="clear" w:pos="1247"/>
      </w:tabs>
      <w:spacing w:after="160" w:line="240" w:lineRule="exact"/>
    </w:pPr>
    <w:rPr>
      <w:rFonts w:asciiTheme="minorHAnsi" w:eastAsiaTheme="minorEastAsia" w:hAnsiTheme="minorHAnsi" w:cstheme="minorBidi"/>
      <w:kern w:val="2"/>
      <w:sz w:val="22"/>
      <w:szCs w:val="22"/>
      <w:vertAlign w:val="superscript"/>
      <w:lang w:val="fr-FR" w:eastAsia="zh-CN"/>
      <w14:ligatures w14:val="standardContextual"/>
    </w:rPr>
  </w:style>
  <w:style w:type="character" w:customStyle="1" w:styleId="FooterChar1">
    <w:name w:val="Footer Char1"/>
    <w:basedOn w:val="DefaultParagraphFont"/>
    <w:rsid w:val="009D7456"/>
    <w:rPr>
      <w:rFonts w:cs="Simplified Arabic"/>
      <w:b/>
      <w:sz w:val="18"/>
      <w:szCs w:val="30"/>
    </w:rPr>
  </w:style>
  <w:style w:type="paragraph" w:customStyle="1" w:styleId="Footer-jobnumber">
    <w:name w:val="Footer-jobnumber"/>
    <w:basedOn w:val="Normal-pool"/>
    <w:qFormat/>
    <w:rsid w:val="009D7456"/>
    <w:pPr>
      <w:tabs>
        <w:tab w:val="clear" w:pos="624"/>
        <w:tab w:val="clear" w:pos="1247"/>
        <w:tab w:val="clear" w:pos="2495"/>
        <w:tab w:val="clear" w:pos="3119"/>
        <w:tab w:val="clear" w:pos="3742"/>
        <w:tab w:val="clear" w:pos="4366"/>
      </w:tabs>
    </w:pPr>
    <w:rPr>
      <w:lang w:val="fr-FR" w:eastAsia="zh-CN"/>
    </w:rPr>
  </w:style>
  <w:style w:type="numbering" w:customStyle="1" w:styleId="NoList1">
    <w:name w:val="No List1"/>
    <w:next w:val="NoList"/>
    <w:uiPriority w:val="99"/>
    <w:semiHidden/>
    <w:unhideWhenUsed/>
    <w:rsid w:val="009D7456"/>
  </w:style>
  <w:style w:type="character" w:customStyle="1" w:styleId="tabchar">
    <w:name w:val="tabchar"/>
    <w:basedOn w:val="DefaultParagraphFont"/>
    <w:semiHidden/>
    <w:rsid w:val="009D7456"/>
  </w:style>
  <w:style w:type="character" w:customStyle="1" w:styleId="superscript">
    <w:name w:val="superscript"/>
    <w:basedOn w:val="DefaultParagraphFont"/>
    <w:semiHidden/>
    <w:rsid w:val="009D7456"/>
  </w:style>
  <w:style w:type="paragraph" w:customStyle="1" w:styleId="CharCharCharCharCarChar">
    <w:name w:val="Char Char Char Char Car Char"/>
    <w:aliases w:val="Char Char Char Char Car Char Char1 Char Char Char Char1 Char,Char Char Char1 Char Char Char Char1 Char,Char Char Char Char Car Char Char1 Char Char"/>
    <w:basedOn w:val="Normal"/>
    <w:next w:val="Normal"/>
    <w:uiPriority w:val="99"/>
    <w:semiHidden/>
    <w:rsid w:val="009D7456"/>
    <w:pPr>
      <w:tabs>
        <w:tab w:val="clear" w:pos="1247"/>
        <w:tab w:val="clear" w:pos="1814"/>
        <w:tab w:val="clear" w:pos="2381"/>
        <w:tab w:val="clear" w:pos="2948"/>
        <w:tab w:val="clear" w:pos="3515"/>
      </w:tabs>
      <w:spacing w:after="160" w:line="240" w:lineRule="exact"/>
      <w:jc w:val="both"/>
    </w:pPr>
    <w:rPr>
      <w:rFonts w:eastAsia="SimSun"/>
      <w:szCs w:val="18"/>
      <w:vertAlign w:val="superscript"/>
      <w:lang w:val="fr-FR" w:eastAsia="zh-CN"/>
    </w:rPr>
  </w:style>
  <w:style w:type="paragraph" w:customStyle="1" w:styleId="BVIfnrCharCharCharChar">
    <w:name w:val="BVI fnr Char Char Char Char"/>
    <w:aliases w:val=" BVI fnr Car Car Char Char Char Char,BVI fnr Car Char Char Char Char, BVI fnr Car Car Car Car Char Char Char Char, BVI fnr Car Car Car Car Char Char Char1 Char Char,BVI fnr Car Car Char Char Char Char"/>
    <w:basedOn w:val="Normal"/>
    <w:uiPriority w:val="99"/>
    <w:semiHidden/>
    <w:rsid w:val="009D7456"/>
    <w:pPr>
      <w:tabs>
        <w:tab w:val="clear" w:pos="1247"/>
        <w:tab w:val="clear" w:pos="1814"/>
        <w:tab w:val="clear" w:pos="2381"/>
        <w:tab w:val="clear" w:pos="2948"/>
        <w:tab w:val="clear" w:pos="3515"/>
      </w:tabs>
      <w:spacing w:before="120" w:after="160" w:line="240" w:lineRule="exact"/>
    </w:pPr>
    <w:rPr>
      <w:rFonts w:eastAsia="SimSun" w:cs="Simplified Arabic" w:hint="cs"/>
      <w:szCs w:val="18"/>
      <w:vertAlign w:val="superscript"/>
      <w:lang w:val="fr-FR" w:eastAsia="zh-CN"/>
    </w:rPr>
  </w:style>
  <w:style w:type="character" w:customStyle="1" w:styleId="preferred">
    <w:name w:val="preferred"/>
    <w:basedOn w:val="DefaultParagraphFont"/>
    <w:semiHidden/>
    <w:rsid w:val="009D7456"/>
  </w:style>
  <w:style w:type="paragraph" w:customStyle="1" w:styleId="Text">
    <w:name w:val="Text"/>
    <w:semiHidden/>
    <w:rsid w:val="009D7456"/>
    <w:pPr>
      <w:pBdr>
        <w:top w:val="nil"/>
        <w:left w:val="nil"/>
        <w:bottom w:val="nil"/>
        <w:right w:val="nil"/>
        <w:between w:val="nil"/>
        <w:bar w:val="nil"/>
      </w:pBdr>
    </w:pPr>
    <w:rPr>
      <w:rFonts w:ascii="Calibri" w:eastAsia="Arial Unicode MS" w:hAnsi="Calibri" w:cs="Arial Unicode MS"/>
      <w:color w:val="000000"/>
      <w:kern w:val="0"/>
      <w:u w:color="000000"/>
      <w:bdr w:val="nil"/>
      <w14:ligatures w14:val="none"/>
    </w:rPr>
  </w:style>
  <w:style w:type="character" w:customStyle="1" w:styleId="NormalNonumberChar">
    <w:name w:val="Normal_No_number Char"/>
    <w:link w:val="NormalNonumber"/>
    <w:locked/>
    <w:rsid w:val="009D7456"/>
    <w:rPr>
      <w:rFonts w:ascii="Times New Roman" w:eastAsia="Times New Roman" w:hAnsi="Times New Roman" w:cs="Times New Roman"/>
      <w:kern w:val="0"/>
      <w:sz w:val="20"/>
      <w:szCs w:val="20"/>
      <w:lang w:val="en-US" w:eastAsia="en-US"/>
      <w14:ligatures w14:val="none"/>
    </w:rPr>
  </w:style>
  <w:style w:type="numbering" w:customStyle="1" w:styleId="Importeradestilen15">
    <w:name w:val="Importerade stilen 15"/>
    <w:rsid w:val="009D7456"/>
    <w:pPr>
      <w:numPr>
        <w:numId w:val="36"/>
      </w:numPr>
    </w:pPr>
  </w:style>
  <w:style w:type="character" w:customStyle="1" w:styleId="ZZAnxheaderChar">
    <w:name w:val="ZZ_Anx_header Char"/>
    <w:link w:val="ZZAnxheader"/>
    <w:locked/>
    <w:rsid w:val="009D7456"/>
    <w:rPr>
      <w:rFonts w:ascii="Times New Roman" w:eastAsia="Times New Roman" w:hAnsi="Times New Roman" w:cs="Times New Roman"/>
      <w:b/>
      <w:bCs/>
      <w:kern w:val="0"/>
      <w:sz w:val="28"/>
      <w:lang w:val="en-US" w:eastAsia="en-US"/>
      <w14:ligatures w14:val="none"/>
    </w:rPr>
  </w:style>
  <w:style w:type="character" w:customStyle="1" w:styleId="NormalpoolChar">
    <w:name w:val="Normal_pool Char"/>
    <w:link w:val="Normalpool"/>
    <w:locked/>
    <w:rsid w:val="009D7456"/>
    <w:rPr>
      <w:rFonts w:ascii="Times New Roman" w:eastAsia="SimSun" w:hAnsi="Times New Roman" w:cs="Times New Roman"/>
      <w:kern w:val="0"/>
      <w:sz w:val="20"/>
      <w:szCs w:val="20"/>
      <w:lang w:val="en-GB" w:eastAsia="en-GB"/>
      <w14:ligatures w14:val="none"/>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Bullet 1 Char,List Paragraph12 Char"/>
    <w:basedOn w:val="DefaultParagraphFont"/>
    <w:link w:val="ListParagraph"/>
    <w:uiPriority w:val="34"/>
    <w:rsid w:val="009D7456"/>
    <w:rPr>
      <w:rFonts w:ascii="Times New Roman" w:eastAsia="Times New Roman" w:hAnsi="Times New Roman" w:cs="Times New Roman"/>
      <w:kern w:val="0"/>
      <w:sz w:val="20"/>
      <w:szCs w:val="20"/>
      <w:lang w:val="en-GB" w:eastAsia="en-US"/>
      <w14:ligatures w14:val="none"/>
    </w:rPr>
  </w:style>
  <w:style w:type="table" w:customStyle="1" w:styleId="ColorfulGrid1">
    <w:name w:val="Colorful Grid1"/>
    <w:basedOn w:val="TableNormal"/>
    <w:next w:val="ColorfulGrid"/>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ColorfulGrid-Accent11">
    <w:name w:val="Colorful Grid - Accent 11"/>
    <w:basedOn w:val="TableNormal"/>
    <w:next w:val="ColorfulGrid-Accent1"/>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D9E2F3"/>
    </w:tcPr>
    <w:tblStylePr w:type="firstRow">
      <w:rPr>
        <w:b/>
        <w:bCs/>
      </w:rPr>
      <w:tblPr/>
      <w:tcPr>
        <w:shd w:val="clear" w:color="auto" w:fill="B4C6E7"/>
      </w:tcPr>
    </w:tblStylePr>
    <w:tblStylePr w:type="lastRow">
      <w:rPr>
        <w:b/>
        <w:bCs/>
        <w:color w:val="000000"/>
      </w:rPr>
      <w:tblPr/>
      <w:tcPr>
        <w:shd w:val="clear" w:color="auto" w:fill="B4C6E7"/>
      </w:tcPr>
    </w:tblStylePr>
    <w:tblStylePr w:type="firstCol">
      <w:rPr>
        <w:color w:val="FFFFFF"/>
      </w:rPr>
      <w:tblPr/>
      <w:tcPr>
        <w:shd w:val="clear" w:color="auto" w:fill="2F5496"/>
      </w:tcPr>
    </w:tblStylePr>
    <w:tblStylePr w:type="lastCol">
      <w:rPr>
        <w:color w:val="FFFFFF"/>
      </w:rPr>
      <w:tblPr/>
      <w:tcPr>
        <w:shd w:val="clear" w:color="auto" w:fill="2F5496"/>
      </w:tcPr>
    </w:tblStylePr>
    <w:tblStylePr w:type="band1Vert">
      <w:tblPr/>
      <w:tcPr>
        <w:shd w:val="clear" w:color="auto" w:fill="A1B8E1"/>
      </w:tcPr>
    </w:tblStylePr>
    <w:tblStylePr w:type="band1Horz">
      <w:tblPr/>
      <w:tcPr>
        <w:shd w:val="clear" w:color="auto" w:fill="A1B8E1"/>
      </w:tcPr>
    </w:tblStylePr>
  </w:style>
  <w:style w:type="table" w:customStyle="1" w:styleId="ColorfulGrid-Accent21">
    <w:name w:val="Colorful Grid - Accent 21"/>
    <w:basedOn w:val="TableNormal"/>
    <w:next w:val="ColorfulGrid-Accent2"/>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FBE4D5"/>
    </w:tcPr>
    <w:tblStylePr w:type="firstRow">
      <w:rPr>
        <w:b/>
        <w:bCs/>
      </w:rPr>
      <w:tblPr/>
      <w:tcPr>
        <w:shd w:val="clear" w:color="auto" w:fill="F7CAAC"/>
      </w:tcPr>
    </w:tblStylePr>
    <w:tblStylePr w:type="lastRow">
      <w:rPr>
        <w:b/>
        <w:bCs/>
        <w:color w:val="000000"/>
      </w:rPr>
      <w:tblPr/>
      <w:tcPr>
        <w:shd w:val="clear" w:color="auto" w:fill="F7CAAC"/>
      </w:tcPr>
    </w:tblStylePr>
    <w:tblStylePr w:type="firstCol">
      <w:rPr>
        <w:color w:val="FFFFFF"/>
      </w:rPr>
      <w:tblPr/>
      <w:tcPr>
        <w:shd w:val="clear" w:color="auto" w:fill="C45911"/>
      </w:tcPr>
    </w:tblStylePr>
    <w:tblStylePr w:type="lastCol">
      <w:rPr>
        <w:color w:val="FFFFFF"/>
      </w:rPr>
      <w:tblPr/>
      <w:tcPr>
        <w:shd w:val="clear" w:color="auto" w:fill="C45911"/>
      </w:tcPr>
    </w:tblStylePr>
    <w:tblStylePr w:type="band1Vert">
      <w:tblPr/>
      <w:tcPr>
        <w:shd w:val="clear" w:color="auto" w:fill="F6BE98"/>
      </w:tcPr>
    </w:tblStylePr>
    <w:tblStylePr w:type="band1Horz">
      <w:tblPr/>
      <w:tcPr>
        <w:shd w:val="clear" w:color="auto" w:fill="F6BE98"/>
      </w:tcPr>
    </w:tblStylePr>
  </w:style>
  <w:style w:type="table" w:customStyle="1" w:styleId="ColorfulGrid-Accent31">
    <w:name w:val="Colorful Grid - Accent 31"/>
    <w:basedOn w:val="TableNormal"/>
    <w:next w:val="ColorfulGrid-Accent3"/>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EDEDED"/>
    </w:tcPr>
    <w:tblStylePr w:type="firstRow">
      <w:rPr>
        <w:b/>
        <w:bCs/>
      </w:rPr>
      <w:tblPr/>
      <w:tcPr>
        <w:shd w:val="clear" w:color="auto" w:fill="DBDBDB"/>
      </w:tcPr>
    </w:tblStylePr>
    <w:tblStylePr w:type="lastRow">
      <w:rPr>
        <w:b/>
        <w:bCs/>
        <w:color w:val="000000"/>
      </w:rPr>
      <w:tblPr/>
      <w:tcPr>
        <w:shd w:val="clear" w:color="auto" w:fill="DBDBDB"/>
      </w:tcPr>
    </w:tblStylePr>
    <w:tblStylePr w:type="firstCol">
      <w:rPr>
        <w:color w:val="FFFFFF"/>
      </w:rPr>
      <w:tblPr/>
      <w:tcPr>
        <w:shd w:val="clear" w:color="auto" w:fill="7B7B7B"/>
      </w:tcPr>
    </w:tblStylePr>
    <w:tblStylePr w:type="lastCol">
      <w:rPr>
        <w:color w:val="FFFFFF"/>
      </w:rPr>
      <w:tblPr/>
      <w:tcPr>
        <w:shd w:val="clear" w:color="auto" w:fill="7B7B7B"/>
      </w:tcPr>
    </w:tblStylePr>
    <w:tblStylePr w:type="band1Vert">
      <w:tblPr/>
      <w:tcPr>
        <w:shd w:val="clear" w:color="auto" w:fill="D2D2D2"/>
      </w:tcPr>
    </w:tblStylePr>
    <w:tblStylePr w:type="band1Horz">
      <w:tblPr/>
      <w:tcPr>
        <w:shd w:val="clear" w:color="auto" w:fill="D2D2D2"/>
      </w:tcPr>
    </w:tblStylePr>
  </w:style>
  <w:style w:type="table" w:customStyle="1" w:styleId="ColorfulGrid-Accent41">
    <w:name w:val="Colorful Grid - Accent 41"/>
    <w:basedOn w:val="TableNormal"/>
    <w:next w:val="ColorfulGrid-Accent4"/>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FFF2CC"/>
    </w:tcPr>
    <w:tblStylePr w:type="firstRow">
      <w:rPr>
        <w:b/>
        <w:bCs/>
      </w:rPr>
      <w:tblPr/>
      <w:tcPr>
        <w:shd w:val="clear" w:color="auto" w:fill="FFE599"/>
      </w:tcPr>
    </w:tblStylePr>
    <w:tblStylePr w:type="lastRow">
      <w:rPr>
        <w:b/>
        <w:bCs/>
        <w:color w:val="000000"/>
      </w:rPr>
      <w:tblPr/>
      <w:tcPr>
        <w:shd w:val="clear" w:color="auto" w:fill="FFE599"/>
      </w:tcPr>
    </w:tblStylePr>
    <w:tblStylePr w:type="firstCol">
      <w:rPr>
        <w:color w:val="FFFFFF"/>
      </w:rPr>
      <w:tblPr/>
      <w:tcPr>
        <w:shd w:val="clear" w:color="auto" w:fill="BF8F00"/>
      </w:tcPr>
    </w:tblStylePr>
    <w:tblStylePr w:type="lastCol">
      <w:rPr>
        <w:color w:val="FFFFFF"/>
      </w:rPr>
      <w:tblPr/>
      <w:tcPr>
        <w:shd w:val="clear" w:color="auto" w:fill="BF8F00"/>
      </w:tcPr>
    </w:tblStylePr>
    <w:tblStylePr w:type="band1Vert">
      <w:tblPr/>
      <w:tcPr>
        <w:shd w:val="clear" w:color="auto" w:fill="FFDF80"/>
      </w:tcPr>
    </w:tblStylePr>
    <w:tblStylePr w:type="band1Horz">
      <w:tblPr/>
      <w:tcPr>
        <w:shd w:val="clear" w:color="auto" w:fill="FFDF80"/>
      </w:tcPr>
    </w:tblStylePr>
  </w:style>
  <w:style w:type="table" w:customStyle="1" w:styleId="ColorfulGrid-Accent51">
    <w:name w:val="Colorful Grid - Accent 51"/>
    <w:basedOn w:val="TableNormal"/>
    <w:next w:val="ColorfulGrid-Accent5"/>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DEEAF6"/>
    </w:tcPr>
    <w:tblStylePr w:type="firstRow">
      <w:rPr>
        <w:b/>
        <w:bCs/>
      </w:rPr>
      <w:tblPr/>
      <w:tcPr>
        <w:shd w:val="clear" w:color="auto" w:fill="BDD6EE"/>
      </w:tcPr>
    </w:tblStylePr>
    <w:tblStylePr w:type="lastRow">
      <w:rPr>
        <w:b/>
        <w:bCs/>
        <w:color w:val="000000"/>
      </w:rPr>
      <w:tblPr/>
      <w:tcPr>
        <w:shd w:val="clear" w:color="auto" w:fill="BDD6EE"/>
      </w:tcPr>
    </w:tblStylePr>
    <w:tblStylePr w:type="firstCol">
      <w:rPr>
        <w:color w:val="FFFFFF"/>
      </w:rPr>
      <w:tblPr/>
      <w:tcPr>
        <w:shd w:val="clear" w:color="auto" w:fill="2E74B5"/>
      </w:tcPr>
    </w:tblStylePr>
    <w:tblStylePr w:type="lastCol">
      <w:rPr>
        <w:color w:val="FFFFFF"/>
      </w:rPr>
      <w:tblPr/>
      <w:tcPr>
        <w:shd w:val="clear" w:color="auto" w:fill="2E74B5"/>
      </w:tcPr>
    </w:tblStylePr>
    <w:tblStylePr w:type="band1Vert">
      <w:tblPr/>
      <w:tcPr>
        <w:shd w:val="clear" w:color="auto" w:fill="ADCCEA"/>
      </w:tcPr>
    </w:tblStylePr>
    <w:tblStylePr w:type="band1Horz">
      <w:tblPr/>
      <w:tcPr>
        <w:shd w:val="clear" w:color="auto" w:fill="ADCCEA"/>
      </w:tcPr>
    </w:tblStylePr>
  </w:style>
  <w:style w:type="table" w:customStyle="1" w:styleId="ColorfulGrid-Accent61">
    <w:name w:val="Colorful Grid - Accent 61"/>
    <w:basedOn w:val="TableNormal"/>
    <w:next w:val="ColorfulGrid-Accent6"/>
    <w:uiPriority w:val="73"/>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insideH w:val="single" w:sz="4" w:space="0" w:color="FFFFFF"/>
      </w:tblBorders>
    </w:tblPr>
    <w:tcPr>
      <w:shd w:val="clear" w:color="auto" w:fill="E2EFD9"/>
    </w:tcPr>
    <w:tblStylePr w:type="firstRow">
      <w:rPr>
        <w:b/>
        <w:bCs/>
      </w:rPr>
      <w:tblPr/>
      <w:tcPr>
        <w:shd w:val="clear" w:color="auto" w:fill="C5E0B3"/>
      </w:tcPr>
    </w:tblStylePr>
    <w:tblStylePr w:type="lastRow">
      <w:rPr>
        <w:b/>
        <w:bCs/>
        <w:color w:val="000000"/>
      </w:rPr>
      <w:tblPr/>
      <w:tcPr>
        <w:shd w:val="clear" w:color="auto" w:fill="C5E0B3"/>
      </w:tcPr>
    </w:tblStylePr>
    <w:tblStylePr w:type="firstCol">
      <w:rPr>
        <w:color w:val="FFFFFF"/>
      </w:rPr>
      <w:tblPr/>
      <w:tcPr>
        <w:shd w:val="clear" w:color="auto" w:fill="538135"/>
      </w:tcPr>
    </w:tblStylePr>
    <w:tblStylePr w:type="lastCol">
      <w:rPr>
        <w:color w:val="FFFFFF"/>
      </w:rPr>
      <w:tblPr/>
      <w:tcPr>
        <w:shd w:val="clear" w:color="auto" w:fill="538135"/>
      </w:tcPr>
    </w:tblStylePr>
    <w:tblStylePr w:type="band1Vert">
      <w:tblPr/>
      <w:tcPr>
        <w:shd w:val="clear" w:color="auto" w:fill="B7D8A0"/>
      </w:tcPr>
    </w:tblStylePr>
    <w:tblStylePr w:type="band1Horz">
      <w:tblPr/>
      <w:tcPr>
        <w:shd w:val="clear" w:color="auto" w:fill="B7D8A0"/>
      </w:tcPr>
    </w:tblStylePr>
  </w:style>
  <w:style w:type="table" w:customStyle="1" w:styleId="ColorfulList1">
    <w:name w:val="Colorful List1"/>
    <w:basedOn w:val="TableNormal"/>
    <w:next w:val="ColorfulList"/>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E6E6E6"/>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List-Accent12">
    <w:name w:val="Colorful List - Accent 12"/>
    <w:basedOn w:val="TableNormal"/>
    <w:next w:val="ColorfulList-Accent1"/>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ECF1F9"/>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DBF0"/>
      </w:tcPr>
    </w:tblStylePr>
    <w:tblStylePr w:type="band1Horz">
      <w:tblPr/>
      <w:tcPr>
        <w:shd w:val="clear" w:color="auto" w:fill="D9E2F3"/>
      </w:tcPr>
    </w:tblStylePr>
  </w:style>
  <w:style w:type="table" w:customStyle="1" w:styleId="ColorfulList-Accent21">
    <w:name w:val="Colorful List - Accent 21"/>
    <w:basedOn w:val="TableNormal"/>
    <w:next w:val="ColorfulList-Accent2"/>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FDF2EA"/>
    </w:tcPr>
    <w:tblStylePr w:type="firstRow">
      <w:rPr>
        <w:b/>
        <w:bCs/>
        <w:color w:val="FFFFFF"/>
      </w:rPr>
      <w:tblPr/>
      <w:tcPr>
        <w:tcBorders>
          <w:bottom w:val="single" w:sz="12" w:space="0" w:color="FFFFFF"/>
        </w:tcBorders>
        <w:shd w:val="clear" w:color="auto" w:fill="D25F12"/>
      </w:tcPr>
    </w:tblStylePr>
    <w:tblStylePr w:type="lastRow">
      <w:rPr>
        <w:b/>
        <w:bCs/>
        <w:color w:val="D25F1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DECB"/>
      </w:tcPr>
    </w:tblStylePr>
    <w:tblStylePr w:type="band1Horz">
      <w:tblPr/>
      <w:tcPr>
        <w:shd w:val="clear" w:color="auto" w:fill="FBE4D5"/>
      </w:tcPr>
    </w:tblStylePr>
  </w:style>
  <w:style w:type="table" w:customStyle="1" w:styleId="ColorfulList-Accent31">
    <w:name w:val="Colorful List - Accent 31"/>
    <w:basedOn w:val="TableNormal"/>
    <w:next w:val="ColorfulList-Accent3"/>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F6F6F6"/>
    </w:tcPr>
    <w:tblStylePr w:type="firstRow">
      <w:rPr>
        <w:b/>
        <w:bCs/>
        <w:color w:val="FFFFFF"/>
      </w:rPr>
      <w:tblPr/>
      <w:tcPr>
        <w:tcBorders>
          <w:bottom w:val="single" w:sz="12" w:space="0" w:color="FFFFFF"/>
        </w:tcBorders>
        <w:shd w:val="clear" w:color="auto" w:fill="CC9900"/>
      </w:tcPr>
    </w:tblStylePr>
    <w:tblStylePr w:type="lastRow">
      <w:rPr>
        <w:b/>
        <w:bCs/>
        <w:color w:val="CC990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E8E8"/>
      </w:tcPr>
    </w:tblStylePr>
    <w:tblStylePr w:type="band1Horz">
      <w:tblPr/>
      <w:tcPr>
        <w:shd w:val="clear" w:color="auto" w:fill="EDEDED"/>
      </w:tcPr>
    </w:tblStylePr>
  </w:style>
  <w:style w:type="table" w:customStyle="1" w:styleId="ColorfulList-Accent41">
    <w:name w:val="Colorful List - Accent 41"/>
    <w:basedOn w:val="TableNormal"/>
    <w:next w:val="ColorfulList-Accent4"/>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FFF8E6"/>
    </w:tcPr>
    <w:tblStylePr w:type="firstRow">
      <w:rPr>
        <w:b/>
        <w:bCs/>
        <w:color w:val="FFFFFF"/>
      </w:rPr>
      <w:tblPr/>
      <w:tcPr>
        <w:tcBorders>
          <w:bottom w:val="single" w:sz="12" w:space="0" w:color="FFFFFF"/>
        </w:tcBorders>
        <w:shd w:val="clear" w:color="auto" w:fill="848484"/>
      </w:tcPr>
    </w:tblStylePr>
    <w:tblStylePr w:type="lastRow">
      <w:rPr>
        <w:b/>
        <w:bCs/>
        <w:color w:val="848484"/>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EFC0"/>
      </w:tcPr>
    </w:tblStylePr>
    <w:tblStylePr w:type="band1Horz">
      <w:tblPr/>
      <w:tcPr>
        <w:shd w:val="clear" w:color="auto" w:fill="FFF2CC"/>
      </w:tcPr>
    </w:tblStylePr>
  </w:style>
  <w:style w:type="table" w:customStyle="1" w:styleId="ColorfulList-Accent51">
    <w:name w:val="Colorful List - Accent 51"/>
    <w:basedOn w:val="TableNormal"/>
    <w:next w:val="ColorfulList-Accent5"/>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EEF5FB"/>
    </w:tcPr>
    <w:tblStylePr w:type="firstRow">
      <w:rPr>
        <w:b/>
        <w:bCs/>
        <w:color w:val="FFFFFF"/>
      </w:rPr>
      <w:tblPr/>
      <w:tcPr>
        <w:tcBorders>
          <w:bottom w:val="single" w:sz="12" w:space="0" w:color="FFFFFF"/>
        </w:tcBorders>
        <w:shd w:val="clear" w:color="auto" w:fill="598A38"/>
      </w:tcPr>
    </w:tblStylePr>
    <w:tblStylePr w:type="lastRow">
      <w:rPr>
        <w:b/>
        <w:bCs/>
        <w:color w:val="598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6F4"/>
      </w:tcPr>
    </w:tblStylePr>
    <w:tblStylePr w:type="band1Horz">
      <w:tblPr/>
      <w:tcPr>
        <w:shd w:val="clear" w:color="auto" w:fill="DEEAF6"/>
      </w:tcPr>
    </w:tblStylePr>
  </w:style>
  <w:style w:type="table" w:customStyle="1" w:styleId="ColorfulList-Accent61">
    <w:name w:val="Colorful List - Accent 61"/>
    <w:basedOn w:val="TableNormal"/>
    <w:next w:val="ColorfulList-Accent6"/>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Pr>
    <w:tcPr>
      <w:shd w:val="clear" w:color="auto" w:fill="F0F7EC"/>
    </w:tcPr>
    <w:tblStylePr w:type="firstRow">
      <w:rPr>
        <w:b/>
        <w:bCs/>
        <w:color w:val="FFFFFF"/>
      </w:rPr>
      <w:tblPr/>
      <w:tcPr>
        <w:tcBorders>
          <w:bottom w:val="single" w:sz="12" w:space="0" w:color="FFFFFF"/>
        </w:tcBorders>
        <w:shd w:val="clear" w:color="auto" w:fill="317CC1"/>
      </w:tcPr>
    </w:tblStylePr>
    <w:tblStylePr w:type="lastRow">
      <w:rPr>
        <w:b/>
        <w:bCs/>
        <w:color w:val="317CC1"/>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BEBD0"/>
      </w:tcPr>
    </w:tblStylePr>
    <w:tblStylePr w:type="band1Horz">
      <w:tblPr/>
      <w:tcPr>
        <w:shd w:val="clear" w:color="auto" w:fill="E2EFD9"/>
      </w:tcPr>
    </w:tblStylePr>
  </w:style>
  <w:style w:type="table" w:customStyle="1" w:styleId="ColorfulShading1">
    <w:name w:val="Colorful Shading1"/>
    <w:basedOn w:val="TableNormal"/>
    <w:next w:val="ColorfulShading"/>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ED7D31"/>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rfulShading-Accent11">
    <w:name w:val="Colorful Shading - Accent 11"/>
    <w:basedOn w:val="TableNormal"/>
    <w:next w:val="ColorfulShading-Accent1"/>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ED7D31"/>
        <w:left w:val="single" w:sz="4" w:space="0" w:color="4472C4"/>
        <w:bottom w:val="single" w:sz="4" w:space="0" w:color="4472C4"/>
        <w:right w:val="single" w:sz="4" w:space="0" w:color="4472C4"/>
        <w:insideH w:val="single" w:sz="4" w:space="0" w:color="FFFFFF"/>
        <w:insideV w:val="single" w:sz="4" w:space="0" w:color="FFFFFF"/>
      </w:tblBorders>
    </w:tblPr>
    <w:tcPr>
      <w:shd w:val="clear" w:color="auto" w:fill="ECF1F9"/>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64378"/>
      </w:tcPr>
    </w:tblStylePr>
    <w:tblStylePr w:type="firstCol">
      <w:rPr>
        <w:color w:val="FFFFFF"/>
      </w:rPr>
      <w:tblPr/>
      <w:tcPr>
        <w:tcBorders>
          <w:top w:val="nil"/>
          <w:left w:val="nil"/>
          <w:bottom w:val="nil"/>
          <w:right w:val="nil"/>
          <w:insideH w:val="single" w:sz="4" w:space="0" w:color="264378"/>
          <w:insideV w:val="nil"/>
        </w:tcBorders>
        <w:shd w:val="clear" w:color="auto" w:fill="264378"/>
      </w:tcPr>
    </w:tblStylePr>
    <w:tblStylePr w:type="lastCol">
      <w:rPr>
        <w:color w:val="FFFFFF"/>
      </w:rPr>
      <w:tblPr/>
      <w:tcPr>
        <w:tcBorders>
          <w:top w:val="nil"/>
          <w:left w:val="nil"/>
          <w:bottom w:val="nil"/>
          <w:right w:val="nil"/>
          <w:insideH w:val="nil"/>
          <w:insideV w:val="nil"/>
        </w:tcBorders>
        <w:shd w:val="clear" w:color="auto" w:fill="264378"/>
      </w:tcPr>
    </w:tblStylePr>
    <w:tblStylePr w:type="band1Vert">
      <w:tblPr/>
      <w:tcPr>
        <w:shd w:val="clear" w:color="auto" w:fill="B4C6E7"/>
      </w:tcPr>
    </w:tblStylePr>
    <w:tblStylePr w:type="band1Horz">
      <w:tblPr/>
      <w:tcPr>
        <w:shd w:val="clear" w:color="auto" w:fill="A1B8E1"/>
      </w:tcPr>
    </w:tblStylePr>
    <w:tblStylePr w:type="neCell">
      <w:rPr>
        <w:color w:val="000000"/>
      </w:rPr>
    </w:tblStylePr>
    <w:tblStylePr w:type="nwCell">
      <w:rPr>
        <w:color w:val="000000"/>
      </w:rPr>
    </w:tblStylePr>
  </w:style>
  <w:style w:type="table" w:customStyle="1" w:styleId="ColorfulShading-Accent21">
    <w:name w:val="Colorful Shading - Accent 21"/>
    <w:basedOn w:val="TableNormal"/>
    <w:next w:val="ColorfulShading-Accent2"/>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ED7D31"/>
        <w:left w:val="single" w:sz="4" w:space="0" w:color="ED7D31"/>
        <w:bottom w:val="single" w:sz="4" w:space="0" w:color="ED7D31"/>
        <w:right w:val="single" w:sz="4" w:space="0" w:color="ED7D31"/>
        <w:insideH w:val="single" w:sz="4" w:space="0" w:color="FFFFFF"/>
        <w:insideV w:val="single" w:sz="4" w:space="0" w:color="FFFFFF"/>
      </w:tblBorders>
    </w:tblPr>
    <w:tcPr>
      <w:shd w:val="clear" w:color="auto" w:fill="FDF2EA"/>
    </w:tcPr>
    <w:tblStylePr w:type="firstRow">
      <w:rPr>
        <w:b/>
        <w:bCs/>
      </w:rPr>
      <w:tblPr/>
      <w:tcPr>
        <w:tcBorders>
          <w:top w:val="nil"/>
          <w:left w:val="nil"/>
          <w:bottom w:val="single" w:sz="24" w:space="0" w:color="ED7D31"/>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D470D"/>
      </w:tcPr>
    </w:tblStylePr>
    <w:tblStylePr w:type="firstCol">
      <w:rPr>
        <w:color w:val="FFFFFF"/>
      </w:rPr>
      <w:tblPr/>
      <w:tcPr>
        <w:tcBorders>
          <w:top w:val="nil"/>
          <w:left w:val="nil"/>
          <w:bottom w:val="nil"/>
          <w:right w:val="nil"/>
          <w:insideH w:val="single" w:sz="4" w:space="0" w:color="9D470D"/>
          <w:insideV w:val="nil"/>
        </w:tcBorders>
        <w:shd w:val="clear" w:color="auto" w:fill="9D470D"/>
      </w:tcPr>
    </w:tblStylePr>
    <w:tblStylePr w:type="lastCol">
      <w:rPr>
        <w:color w:val="FFFFFF"/>
      </w:rPr>
      <w:tblPr/>
      <w:tcPr>
        <w:tcBorders>
          <w:top w:val="nil"/>
          <w:left w:val="nil"/>
          <w:bottom w:val="nil"/>
          <w:right w:val="nil"/>
          <w:insideH w:val="nil"/>
          <w:insideV w:val="nil"/>
        </w:tcBorders>
        <w:shd w:val="clear" w:color="auto" w:fill="9D470D"/>
      </w:tcPr>
    </w:tblStylePr>
    <w:tblStylePr w:type="band1Vert">
      <w:tblPr/>
      <w:tcPr>
        <w:shd w:val="clear" w:color="auto" w:fill="F7CAAC"/>
      </w:tcPr>
    </w:tblStylePr>
    <w:tblStylePr w:type="band1Horz">
      <w:tblPr/>
      <w:tcPr>
        <w:shd w:val="clear" w:color="auto" w:fill="F6BE98"/>
      </w:tcPr>
    </w:tblStylePr>
    <w:tblStylePr w:type="neCell">
      <w:rPr>
        <w:color w:val="000000"/>
      </w:rPr>
    </w:tblStylePr>
    <w:tblStylePr w:type="nwCell">
      <w:rPr>
        <w:color w:val="000000"/>
      </w:rPr>
    </w:tblStylePr>
  </w:style>
  <w:style w:type="table" w:customStyle="1" w:styleId="ColorfulShading-Accent31">
    <w:name w:val="Colorful Shading - Accent 31"/>
    <w:basedOn w:val="TableNormal"/>
    <w:next w:val="ColorfulShading-Accent3"/>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FFC000"/>
        <w:left w:val="single" w:sz="4" w:space="0" w:color="A5A5A5"/>
        <w:bottom w:val="single" w:sz="4" w:space="0" w:color="A5A5A5"/>
        <w:right w:val="single" w:sz="4" w:space="0" w:color="A5A5A5"/>
        <w:insideH w:val="single" w:sz="4" w:space="0" w:color="FFFFFF"/>
        <w:insideV w:val="single" w:sz="4" w:space="0" w:color="FFFFFF"/>
      </w:tblBorders>
    </w:tblPr>
    <w:tcPr>
      <w:shd w:val="clear" w:color="auto" w:fill="F6F6F6"/>
    </w:tcPr>
    <w:tblStylePr w:type="firstRow">
      <w:rPr>
        <w:b/>
        <w:bCs/>
      </w:rPr>
      <w:tblPr/>
      <w:tcPr>
        <w:tcBorders>
          <w:top w:val="nil"/>
          <w:left w:val="nil"/>
          <w:bottom w:val="single" w:sz="24" w:space="0" w:color="FFC000"/>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636363"/>
      </w:tcPr>
    </w:tblStylePr>
    <w:tblStylePr w:type="firstCol">
      <w:rPr>
        <w:color w:val="FFFFFF"/>
      </w:rPr>
      <w:tblPr/>
      <w:tcPr>
        <w:tcBorders>
          <w:top w:val="nil"/>
          <w:left w:val="nil"/>
          <w:bottom w:val="nil"/>
          <w:right w:val="nil"/>
          <w:insideH w:val="single" w:sz="4" w:space="0" w:color="636363"/>
          <w:insideV w:val="nil"/>
        </w:tcBorders>
        <w:shd w:val="clear" w:color="auto" w:fill="636363"/>
      </w:tcPr>
    </w:tblStylePr>
    <w:tblStylePr w:type="lastCol">
      <w:rPr>
        <w:color w:val="FFFFFF"/>
      </w:rPr>
      <w:tblPr/>
      <w:tcPr>
        <w:tcBorders>
          <w:top w:val="nil"/>
          <w:left w:val="nil"/>
          <w:bottom w:val="nil"/>
          <w:right w:val="nil"/>
          <w:insideH w:val="nil"/>
          <w:insideV w:val="nil"/>
        </w:tcBorders>
        <w:shd w:val="clear" w:color="auto" w:fill="636363"/>
      </w:tcPr>
    </w:tblStylePr>
    <w:tblStylePr w:type="band1Vert">
      <w:tblPr/>
      <w:tcPr>
        <w:shd w:val="clear" w:color="auto" w:fill="DBDBDB"/>
      </w:tcPr>
    </w:tblStylePr>
    <w:tblStylePr w:type="band1Horz">
      <w:tblPr/>
      <w:tcPr>
        <w:shd w:val="clear" w:color="auto" w:fill="D2D2D2"/>
      </w:tcPr>
    </w:tblStylePr>
  </w:style>
  <w:style w:type="table" w:customStyle="1" w:styleId="ColorfulShading-Accent41">
    <w:name w:val="Colorful Shading - Accent 41"/>
    <w:basedOn w:val="TableNormal"/>
    <w:next w:val="ColorfulShading-Accent4"/>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A5A5A5"/>
        <w:left w:val="single" w:sz="4" w:space="0" w:color="FFC000"/>
        <w:bottom w:val="single" w:sz="4" w:space="0" w:color="FFC000"/>
        <w:right w:val="single" w:sz="4" w:space="0" w:color="FFC000"/>
        <w:insideH w:val="single" w:sz="4" w:space="0" w:color="FFFFFF"/>
        <w:insideV w:val="single" w:sz="4" w:space="0" w:color="FFFFFF"/>
      </w:tblBorders>
    </w:tblPr>
    <w:tcPr>
      <w:shd w:val="clear" w:color="auto" w:fill="FFF8E6"/>
    </w:tcPr>
    <w:tblStylePr w:type="firstRow">
      <w:rPr>
        <w:b/>
        <w:bCs/>
      </w:rPr>
      <w:tblPr/>
      <w:tcPr>
        <w:tcBorders>
          <w:top w:val="nil"/>
          <w:left w:val="nil"/>
          <w:bottom w:val="single" w:sz="24" w:space="0" w:color="A5A5A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997300"/>
      </w:tcPr>
    </w:tblStylePr>
    <w:tblStylePr w:type="firstCol">
      <w:rPr>
        <w:color w:val="FFFFFF"/>
      </w:rPr>
      <w:tblPr/>
      <w:tcPr>
        <w:tcBorders>
          <w:top w:val="nil"/>
          <w:left w:val="nil"/>
          <w:bottom w:val="nil"/>
          <w:right w:val="nil"/>
          <w:insideH w:val="single" w:sz="4" w:space="0" w:color="997300"/>
          <w:insideV w:val="nil"/>
        </w:tcBorders>
        <w:shd w:val="clear" w:color="auto" w:fill="997300"/>
      </w:tcPr>
    </w:tblStylePr>
    <w:tblStylePr w:type="lastCol">
      <w:rPr>
        <w:color w:val="FFFFFF"/>
      </w:rPr>
      <w:tblPr/>
      <w:tcPr>
        <w:tcBorders>
          <w:top w:val="nil"/>
          <w:left w:val="nil"/>
          <w:bottom w:val="nil"/>
          <w:right w:val="nil"/>
          <w:insideH w:val="nil"/>
          <w:insideV w:val="nil"/>
        </w:tcBorders>
        <w:shd w:val="clear" w:color="auto" w:fill="997300"/>
      </w:tcPr>
    </w:tblStylePr>
    <w:tblStylePr w:type="band1Vert">
      <w:tblPr/>
      <w:tcPr>
        <w:shd w:val="clear" w:color="auto" w:fill="FFE599"/>
      </w:tcPr>
    </w:tblStylePr>
    <w:tblStylePr w:type="band1Horz">
      <w:tblPr/>
      <w:tcPr>
        <w:shd w:val="clear" w:color="auto" w:fill="FFDF80"/>
      </w:tcPr>
    </w:tblStylePr>
    <w:tblStylePr w:type="neCell">
      <w:rPr>
        <w:color w:val="000000"/>
      </w:rPr>
    </w:tblStylePr>
    <w:tblStylePr w:type="nwCell">
      <w:rPr>
        <w:color w:val="000000"/>
      </w:rPr>
    </w:tblStylePr>
  </w:style>
  <w:style w:type="table" w:customStyle="1" w:styleId="ColorfulShading-Accent51">
    <w:name w:val="Colorful Shading - Accent 51"/>
    <w:basedOn w:val="TableNormal"/>
    <w:next w:val="ColorfulShading-Accent5"/>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70AD47"/>
        <w:left w:val="single" w:sz="4" w:space="0" w:color="5B9BD5"/>
        <w:bottom w:val="single" w:sz="4" w:space="0" w:color="5B9BD5"/>
        <w:right w:val="single" w:sz="4" w:space="0" w:color="5B9BD5"/>
        <w:insideH w:val="single" w:sz="4" w:space="0" w:color="FFFFFF"/>
        <w:insideV w:val="single" w:sz="4" w:space="0" w:color="FFFFFF"/>
      </w:tblBorders>
    </w:tblPr>
    <w:tcPr>
      <w:shd w:val="clear" w:color="auto" w:fill="EEF5FB"/>
    </w:tcPr>
    <w:tblStylePr w:type="firstRow">
      <w:rPr>
        <w:b/>
        <w:bCs/>
      </w:rPr>
      <w:tblPr/>
      <w:tcPr>
        <w:tcBorders>
          <w:top w:val="nil"/>
          <w:left w:val="nil"/>
          <w:bottom w:val="single" w:sz="24" w:space="0" w:color="70AD47"/>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55D91"/>
      </w:tcPr>
    </w:tblStylePr>
    <w:tblStylePr w:type="firstCol">
      <w:rPr>
        <w:color w:val="FFFFFF"/>
      </w:rPr>
      <w:tblPr/>
      <w:tcPr>
        <w:tcBorders>
          <w:top w:val="nil"/>
          <w:left w:val="nil"/>
          <w:bottom w:val="nil"/>
          <w:right w:val="nil"/>
          <w:insideH w:val="single" w:sz="4" w:space="0" w:color="255D91"/>
          <w:insideV w:val="nil"/>
        </w:tcBorders>
        <w:shd w:val="clear" w:color="auto" w:fill="255D91"/>
      </w:tcPr>
    </w:tblStylePr>
    <w:tblStylePr w:type="lastCol">
      <w:rPr>
        <w:color w:val="FFFFFF"/>
      </w:rPr>
      <w:tblPr/>
      <w:tcPr>
        <w:tcBorders>
          <w:top w:val="nil"/>
          <w:left w:val="nil"/>
          <w:bottom w:val="nil"/>
          <w:right w:val="nil"/>
          <w:insideH w:val="nil"/>
          <w:insideV w:val="nil"/>
        </w:tcBorders>
        <w:shd w:val="clear" w:color="auto" w:fill="255D91"/>
      </w:tcPr>
    </w:tblStylePr>
    <w:tblStylePr w:type="band1Vert">
      <w:tblPr/>
      <w:tcPr>
        <w:shd w:val="clear" w:color="auto" w:fill="BDD6EE"/>
      </w:tcPr>
    </w:tblStylePr>
    <w:tblStylePr w:type="band1Horz">
      <w:tblPr/>
      <w:tcPr>
        <w:shd w:val="clear" w:color="auto" w:fill="ADCCEA"/>
      </w:tcPr>
    </w:tblStylePr>
    <w:tblStylePr w:type="neCell">
      <w:rPr>
        <w:color w:val="000000"/>
      </w:rPr>
    </w:tblStylePr>
    <w:tblStylePr w:type="nwCell">
      <w:rPr>
        <w:color w:val="000000"/>
      </w:rPr>
    </w:tblStylePr>
  </w:style>
  <w:style w:type="table" w:customStyle="1" w:styleId="ColorfulShading-Accent61">
    <w:name w:val="Colorful Shading - Accent 61"/>
    <w:basedOn w:val="TableNormal"/>
    <w:next w:val="ColorfulShading-Accent6"/>
    <w:uiPriority w:val="71"/>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24" w:space="0" w:color="5B9BD5"/>
        <w:left w:val="single" w:sz="4" w:space="0" w:color="70AD47"/>
        <w:bottom w:val="single" w:sz="4" w:space="0" w:color="70AD47"/>
        <w:right w:val="single" w:sz="4" w:space="0" w:color="70AD47"/>
        <w:insideH w:val="single" w:sz="4" w:space="0" w:color="FFFFFF"/>
        <w:insideV w:val="single" w:sz="4" w:space="0" w:color="FFFFFF"/>
      </w:tblBorders>
    </w:tblPr>
    <w:tcPr>
      <w:shd w:val="clear" w:color="auto" w:fill="F0F7EC"/>
    </w:tcPr>
    <w:tblStylePr w:type="firstRow">
      <w:rPr>
        <w:b/>
        <w:bCs/>
      </w:rPr>
      <w:tblPr/>
      <w:tcPr>
        <w:tcBorders>
          <w:top w:val="nil"/>
          <w:left w:val="nil"/>
          <w:bottom w:val="single" w:sz="24" w:space="0" w:color="5B9BD5"/>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3672A"/>
      </w:tcPr>
    </w:tblStylePr>
    <w:tblStylePr w:type="firstCol">
      <w:rPr>
        <w:color w:val="FFFFFF"/>
      </w:rPr>
      <w:tblPr/>
      <w:tcPr>
        <w:tcBorders>
          <w:top w:val="nil"/>
          <w:left w:val="nil"/>
          <w:bottom w:val="nil"/>
          <w:right w:val="nil"/>
          <w:insideH w:val="single" w:sz="4" w:space="0" w:color="43672A"/>
          <w:insideV w:val="nil"/>
        </w:tcBorders>
        <w:shd w:val="clear" w:color="auto" w:fill="43672A"/>
      </w:tcPr>
    </w:tblStylePr>
    <w:tblStylePr w:type="lastCol">
      <w:rPr>
        <w:color w:val="FFFFFF"/>
      </w:rPr>
      <w:tblPr/>
      <w:tcPr>
        <w:tcBorders>
          <w:top w:val="nil"/>
          <w:left w:val="nil"/>
          <w:bottom w:val="nil"/>
          <w:right w:val="nil"/>
          <w:insideH w:val="nil"/>
          <w:insideV w:val="nil"/>
        </w:tcBorders>
        <w:shd w:val="clear" w:color="auto" w:fill="43672A"/>
      </w:tcPr>
    </w:tblStylePr>
    <w:tblStylePr w:type="band1Vert">
      <w:tblPr/>
      <w:tcPr>
        <w:shd w:val="clear" w:color="auto" w:fill="C5E0B3"/>
      </w:tcPr>
    </w:tblStylePr>
    <w:tblStylePr w:type="band1Horz">
      <w:tblPr/>
      <w:tcPr>
        <w:shd w:val="clear" w:color="auto" w:fill="B7D8A0"/>
      </w:tcPr>
    </w:tblStylePr>
    <w:tblStylePr w:type="neCell">
      <w:rPr>
        <w:color w:val="000000"/>
      </w:rPr>
    </w:tblStylePr>
    <w:tblStylePr w:type="nwCell">
      <w:rPr>
        <w:color w:val="000000"/>
      </w:rPr>
    </w:tblStylePr>
  </w:style>
  <w:style w:type="table" w:customStyle="1" w:styleId="DarkList1">
    <w:name w:val="Dark List1"/>
    <w:basedOn w:val="TableNormal"/>
    <w:next w:val="DarkList"/>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DarkList-Accent11">
    <w:name w:val="Dark List - Accent 11"/>
    <w:basedOn w:val="TableNormal"/>
    <w:next w:val="DarkList-Accent1"/>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4472C4"/>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3763"/>
      </w:tcPr>
    </w:tblStylePr>
    <w:tblStylePr w:type="firstCol">
      <w:tblPr/>
      <w:tcPr>
        <w:tcBorders>
          <w:top w:val="nil"/>
          <w:left w:val="nil"/>
          <w:bottom w:val="nil"/>
          <w:right w:val="single" w:sz="18" w:space="0" w:color="FFFFFF"/>
          <w:insideH w:val="nil"/>
          <w:insideV w:val="nil"/>
        </w:tcBorders>
        <w:shd w:val="clear" w:color="auto" w:fill="2F5496"/>
      </w:tcPr>
    </w:tblStylePr>
    <w:tblStylePr w:type="lastCol">
      <w:tblPr/>
      <w:tcPr>
        <w:tcBorders>
          <w:top w:val="nil"/>
          <w:left w:val="single" w:sz="18" w:space="0" w:color="FFFFFF"/>
          <w:bottom w:val="nil"/>
          <w:right w:val="nil"/>
          <w:insideH w:val="nil"/>
          <w:insideV w:val="nil"/>
        </w:tcBorders>
        <w:shd w:val="clear" w:color="auto" w:fill="2F5496"/>
      </w:tcPr>
    </w:tblStylePr>
    <w:tblStylePr w:type="band1Vert">
      <w:tblPr/>
      <w:tcPr>
        <w:tcBorders>
          <w:top w:val="nil"/>
          <w:left w:val="nil"/>
          <w:bottom w:val="nil"/>
          <w:right w:val="nil"/>
          <w:insideH w:val="nil"/>
          <w:insideV w:val="nil"/>
        </w:tcBorders>
        <w:shd w:val="clear" w:color="auto" w:fill="2F5496"/>
      </w:tcPr>
    </w:tblStylePr>
    <w:tblStylePr w:type="band1Horz">
      <w:tblPr/>
      <w:tcPr>
        <w:tcBorders>
          <w:top w:val="nil"/>
          <w:left w:val="nil"/>
          <w:bottom w:val="nil"/>
          <w:right w:val="nil"/>
          <w:insideH w:val="nil"/>
          <w:insideV w:val="nil"/>
        </w:tcBorders>
        <w:shd w:val="clear" w:color="auto" w:fill="2F5496"/>
      </w:tcPr>
    </w:tblStylePr>
  </w:style>
  <w:style w:type="table" w:customStyle="1" w:styleId="DarkList-Accent21">
    <w:name w:val="Dark List - Accent 21"/>
    <w:basedOn w:val="TableNormal"/>
    <w:next w:val="DarkList-Accent2"/>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ED7D31"/>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823B0B"/>
      </w:tcPr>
    </w:tblStylePr>
    <w:tblStylePr w:type="firstCol">
      <w:tblPr/>
      <w:tcPr>
        <w:tcBorders>
          <w:top w:val="nil"/>
          <w:left w:val="nil"/>
          <w:bottom w:val="nil"/>
          <w:right w:val="single" w:sz="18" w:space="0" w:color="FFFFFF"/>
          <w:insideH w:val="nil"/>
          <w:insideV w:val="nil"/>
        </w:tcBorders>
        <w:shd w:val="clear" w:color="auto" w:fill="C45911"/>
      </w:tcPr>
    </w:tblStylePr>
    <w:tblStylePr w:type="lastCol">
      <w:tblPr/>
      <w:tcPr>
        <w:tcBorders>
          <w:top w:val="nil"/>
          <w:left w:val="single" w:sz="18" w:space="0" w:color="FFFFFF"/>
          <w:bottom w:val="nil"/>
          <w:right w:val="nil"/>
          <w:insideH w:val="nil"/>
          <w:insideV w:val="nil"/>
        </w:tcBorders>
        <w:shd w:val="clear" w:color="auto" w:fill="C45911"/>
      </w:tcPr>
    </w:tblStylePr>
    <w:tblStylePr w:type="band1Vert">
      <w:tblPr/>
      <w:tcPr>
        <w:tcBorders>
          <w:top w:val="nil"/>
          <w:left w:val="nil"/>
          <w:bottom w:val="nil"/>
          <w:right w:val="nil"/>
          <w:insideH w:val="nil"/>
          <w:insideV w:val="nil"/>
        </w:tcBorders>
        <w:shd w:val="clear" w:color="auto" w:fill="C45911"/>
      </w:tcPr>
    </w:tblStylePr>
    <w:tblStylePr w:type="band1Horz">
      <w:tblPr/>
      <w:tcPr>
        <w:tcBorders>
          <w:top w:val="nil"/>
          <w:left w:val="nil"/>
          <w:bottom w:val="nil"/>
          <w:right w:val="nil"/>
          <w:insideH w:val="nil"/>
          <w:insideV w:val="nil"/>
        </w:tcBorders>
        <w:shd w:val="clear" w:color="auto" w:fill="C45911"/>
      </w:tcPr>
    </w:tblStylePr>
  </w:style>
  <w:style w:type="table" w:customStyle="1" w:styleId="DarkList-Accent31">
    <w:name w:val="Dark List - Accent 31"/>
    <w:basedOn w:val="TableNormal"/>
    <w:next w:val="DarkList-Accent3"/>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A5A5A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525252"/>
      </w:tcPr>
    </w:tblStylePr>
    <w:tblStylePr w:type="firstCol">
      <w:tblPr/>
      <w:tcPr>
        <w:tcBorders>
          <w:top w:val="nil"/>
          <w:left w:val="nil"/>
          <w:bottom w:val="nil"/>
          <w:right w:val="single" w:sz="18" w:space="0" w:color="FFFFFF"/>
          <w:insideH w:val="nil"/>
          <w:insideV w:val="nil"/>
        </w:tcBorders>
        <w:shd w:val="clear" w:color="auto" w:fill="7B7B7B"/>
      </w:tcPr>
    </w:tblStylePr>
    <w:tblStylePr w:type="lastCol">
      <w:tblPr/>
      <w:tcPr>
        <w:tcBorders>
          <w:top w:val="nil"/>
          <w:left w:val="single" w:sz="18" w:space="0" w:color="FFFFFF"/>
          <w:bottom w:val="nil"/>
          <w:right w:val="nil"/>
          <w:insideH w:val="nil"/>
          <w:insideV w:val="nil"/>
        </w:tcBorders>
        <w:shd w:val="clear" w:color="auto" w:fill="7B7B7B"/>
      </w:tcPr>
    </w:tblStylePr>
    <w:tblStylePr w:type="band1Vert">
      <w:tblPr/>
      <w:tcPr>
        <w:tcBorders>
          <w:top w:val="nil"/>
          <w:left w:val="nil"/>
          <w:bottom w:val="nil"/>
          <w:right w:val="nil"/>
          <w:insideH w:val="nil"/>
          <w:insideV w:val="nil"/>
        </w:tcBorders>
        <w:shd w:val="clear" w:color="auto" w:fill="7B7B7B"/>
      </w:tcPr>
    </w:tblStylePr>
    <w:tblStylePr w:type="band1Horz">
      <w:tblPr/>
      <w:tcPr>
        <w:tcBorders>
          <w:top w:val="nil"/>
          <w:left w:val="nil"/>
          <w:bottom w:val="nil"/>
          <w:right w:val="nil"/>
          <w:insideH w:val="nil"/>
          <w:insideV w:val="nil"/>
        </w:tcBorders>
        <w:shd w:val="clear" w:color="auto" w:fill="7B7B7B"/>
      </w:tcPr>
    </w:tblStylePr>
  </w:style>
  <w:style w:type="table" w:customStyle="1" w:styleId="DarkList-Accent41">
    <w:name w:val="Dark List - Accent 41"/>
    <w:basedOn w:val="TableNormal"/>
    <w:next w:val="DarkList-Accent4"/>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FFC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7F5F00"/>
      </w:tcPr>
    </w:tblStylePr>
    <w:tblStylePr w:type="firstCol">
      <w:tblPr/>
      <w:tcPr>
        <w:tcBorders>
          <w:top w:val="nil"/>
          <w:left w:val="nil"/>
          <w:bottom w:val="nil"/>
          <w:right w:val="single" w:sz="18" w:space="0" w:color="FFFFFF"/>
          <w:insideH w:val="nil"/>
          <w:insideV w:val="nil"/>
        </w:tcBorders>
        <w:shd w:val="clear" w:color="auto" w:fill="BF8F00"/>
      </w:tcPr>
    </w:tblStylePr>
    <w:tblStylePr w:type="lastCol">
      <w:tblPr/>
      <w:tcPr>
        <w:tcBorders>
          <w:top w:val="nil"/>
          <w:left w:val="single" w:sz="18" w:space="0" w:color="FFFFFF"/>
          <w:bottom w:val="nil"/>
          <w:right w:val="nil"/>
          <w:insideH w:val="nil"/>
          <w:insideV w:val="nil"/>
        </w:tcBorders>
        <w:shd w:val="clear" w:color="auto" w:fill="BF8F00"/>
      </w:tcPr>
    </w:tblStylePr>
    <w:tblStylePr w:type="band1Vert">
      <w:tblPr/>
      <w:tcPr>
        <w:tcBorders>
          <w:top w:val="nil"/>
          <w:left w:val="nil"/>
          <w:bottom w:val="nil"/>
          <w:right w:val="nil"/>
          <w:insideH w:val="nil"/>
          <w:insideV w:val="nil"/>
        </w:tcBorders>
        <w:shd w:val="clear" w:color="auto" w:fill="BF8F00"/>
      </w:tcPr>
    </w:tblStylePr>
    <w:tblStylePr w:type="band1Horz">
      <w:tblPr/>
      <w:tcPr>
        <w:tcBorders>
          <w:top w:val="nil"/>
          <w:left w:val="nil"/>
          <w:bottom w:val="nil"/>
          <w:right w:val="nil"/>
          <w:insideH w:val="nil"/>
          <w:insideV w:val="nil"/>
        </w:tcBorders>
        <w:shd w:val="clear" w:color="auto" w:fill="BF8F00"/>
      </w:tcPr>
    </w:tblStylePr>
  </w:style>
  <w:style w:type="table" w:customStyle="1" w:styleId="DarkList-Accent51">
    <w:name w:val="Dark List - Accent 51"/>
    <w:basedOn w:val="TableNormal"/>
    <w:next w:val="DarkList-Accent5"/>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5B9BD5"/>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1F4D78"/>
      </w:tcPr>
    </w:tblStylePr>
    <w:tblStylePr w:type="firstCol">
      <w:tblPr/>
      <w:tcPr>
        <w:tcBorders>
          <w:top w:val="nil"/>
          <w:left w:val="nil"/>
          <w:bottom w:val="nil"/>
          <w:right w:val="single" w:sz="18" w:space="0" w:color="FFFFFF"/>
          <w:insideH w:val="nil"/>
          <w:insideV w:val="nil"/>
        </w:tcBorders>
        <w:shd w:val="clear" w:color="auto" w:fill="2E74B5"/>
      </w:tcPr>
    </w:tblStylePr>
    <w:tblStylePr w:type="lastCol">
      <w:tblPr/>
      <w:tcPr>
        <w:tcBorders>
          <w:top w:val="nil"/>
          <w:left w:val="single" w:sz="18" w:space="0" w:color="FFFFFF"/>
          <w:bottom w:val="nil"/>
          <w:right w:val="nil"/>
          <w:insideH w:val="nil"/>
          <w:insideV w:val="nil"/>
        </w:tcBorders>
        <w:shd w:val="clear" w:color="auto" w:fill="2E74B5"/>
      </w:tcPr>
    </w:tblStylePr>
    <w:tblStylePr w:type="band1Vert">
      <w:tblPr/>
      <w:tcPr>
        <w:tcBorders>
          <w:top w:val="nil"/>
          <w:left w:val="nil"/>
          <w:bottom w:val="nil"/>
          <w:right w:val="nil"/>
          <w:insideH w:val="nil"/>
          <w:insideV w:val="nil"/>
        </w:tcBorders>
        <w:shd w:val="clear" w:color="auto" w:fill="2E74B5"/>
      </w:tcPr>
    </w:tblStylePr>
    <w:tblStylePr w:type="band1Horz">
      <w:tblPr/>
      <w:tcPr>
        <w:tcBorders>
          <w:top w:val="nil"/>
          <w:left w:val="nil"/>
          <w:bottom w:val="nil"/>
          <w:right w:val="nil"/>
          <w:insideH w:val="nil"/>
          <w:insideV w:val="nil"/>
        </w:tcBorders>
        <w:shd w:val="clear" w:color="auto" w:fill="2E74B5"/>
      </w:tcPr>
    </w:tblStylePr>
  </w:style>
  <w:style w:type="table" w:customStyle="1" w:styleId="DarkList-Accent61">
    <w:name w:val="Dark List - Accent 61"/>
    <w:basedOn w:val="TableNormal"/>
    <w:next w:val="DarkList-Accent6"/>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Pr>
    <w:tcPr>
      <w:shd w:val="clear" w:color="auto" w:fill="70AD47"/>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75623"/>
      </w:tcPr>
    </w:tblStylePr>
    <w:tblStylePr w:type="firstCol">
      <w:tblPr/>
      <w:tcPr>
        <w:tcBorders>
          <w:top w:val="nil"/>
          <w:left w:val="nil"/>
          <w:bottom w:val="nil"/>
          <w:right w:val="single" w:sz="18" w:space="0" w:color="FFFFFF"/>
          <w:insideH w:val="nil"/>
          <w:insideV w:val="nil"/>
        </w:tcBorders>
        <w:shd w:val="clear" w:color="auto" w:fill="538135"/>
      </w:tcPr>
    </w:tblStylePr>
    <w:tblStylePr w:type="lastCol">
      <w:tblPr/>
      <w:tcPr>
        <w:tcBorders>
          <w:top w:val="nil"/>
          <w:left w:val="single" w:sz="18" w:space="0" w:color="FFFFFF"/>
          <w:bottom w:val="nil"/>
          <w:right w:val="nil"/>
          <w:insideH w:val="nil"/>
          <w:insideV w:val="nil"/>
        </w:tcBorders>
        <w:shd w:val="clear" w:color="auto" w:fill="538135"/>
      </w:tcPr>
    </w:tblStylePr>
    <w:tblStylePr w:type="band1Vert">
      <w:tblPr/>
      <w:tcPr>
        <w:tcBorders>
          <w:top w:val="nil"/>
          <w:left w:val="nil"/>
          <w:bottom w:val="nil"/>
          <w:right w:val="nil"/>
          <w:insideH w:val="nil"/>
          <w:insideV w:val="nil"/>
        </w:tcBorders>
        <w:shd w:val="clear" w:color="auto" w:fill="538135"/>
      </w:tcPr>
    </w:tblStylePr>
    <w:tblStylePr w:type="band1Horz">
      <w:tblPr/>
      <w:tcPr>
        <w:tcBorders>
          <w:top w:val="nil"/>
          <w:left w:val="nil"/>
          <w:bottom w:val="nil"/>
          <w:right w:val="nil"/>
          <w:insideH w:val="nil"/>
          <w:insideV w:val="nil"/>
        </w:tcBorders>
        <w:shd w:val="clear" w:color="auto" w:fill="538135"/>
      </w:tcPr>
    </w:tblStylePr>
  </w:style>
  <w:style w:type="table" w:customStyle="1" w:styleId="LightGrid1">
    <w:name w:val="Light Grid1"/>
    <w:basedOn w:val="TableNormal"/>
    <w:next w:val="LightGrid"/>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0" w:after="0" w:line="240" w:lineRule="auto"/>
      </w:pPr>
      <w:rPr>
        <w:rFonts w:ascii="Calibri Light" w:eastAsia="SimSun" w:hAnsi="Calibri Light" w:cs="Times New Roman"/>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0" w:after="0" w:line="240" w:lineRule="auto"/>
      </w:pPr>
      <w:rPr>
        <w:rFonts w:ascii="Calibri Light" w:eastAsia="SimSun" w:hAnsi="Calibri Light" w:cs="Times New Roman"/>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LightGrid-Accent11">
    <w:name w:val="Light Grid - Accent 11"/>
    <w:basedOn w:val="TableNormal"/>
    <w:next w:val="LightGrid-Accent1"/>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blStylePr w:type="firstRow">
      <w:pPr>
        <w:spacing w:before="0" w:after="0" w:line="240" w:lineRule="auto"/>
      </w:pPr>
      <w:rPr>
        <w:rFonts w:ascii="Calibri Light" w:eastAsia="SimSun" w:hAnsi="Calibri Light" w:cs="Times New Roman"/>
        <w:b/>
        <w:bCs/>
      </w:rPr>
      <w:tblPr/>
      <w:tcPr>
        <w:tcBorders>
          <w:top w:val="single" w:sz="8" w:space="0" w:color="4472C4"/>
          <w:left w:val="single" w:sz="8" w:space="0" w:color="4472C4"/>
          <w:bottom w:val="single" w:sz="18" w:space="0" w:color="4472C4"/>
          <w:right w:val="single" w:sz="8" w:space="0" w:color="4472C4"/>
          <w:insideH w:val="nil"/>
          <w:insideV w:val="single" w:sz="8" w:space="0" w:color="4472C4"/>
        </w:tcBorders>
      </w:tcPr>
    </w:tblStylePr>
    <w:tblStylePr w:type="lastRow">
      <w:pPr>
        <w:spacing w:before="0" w:after="0" w:line="240" w:lineRule="auto"/>
      </w:pPr>
      <w:rPr>
        <w:rFonts w:ascii="Calibri Light" w:eastAsia="SimSun" w:hAnsi="Calibri Light" w:cs="Times New Roman"/>
        <w:b/>
        <w:bCs/>
      </w:rPr>
      <w:tblPr/>
      <w:tcPr>
        <w:tcBorders>
          <w:top w:val="double" w:sz="6" w:space="0" w:color="4472C4"/>
          <w:left w:val="single" w:sz="8" w:space="0" w:color="4472C4"/>
          <w:bottom w:val="single" w:sz="8" w:space="0" w:color="4472C4"/>
          <w:right w:val="single" w:sz="8" w:space="0" w:color="4472C4"/>
          <w:insideH w:val="nil"/>
          <w:insideV w:val="single" w:sz="8" w:space="0" w:color="4472C4"/>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4472C4"/>
          <w:left w:val="single" w:sz="8" w:space="0" w:color="4472C4"/>
          <w:bottom w:val="single" w:sz="8" w:space="0" w:color="4472C4"/>
          <w:right w:val="single" w:sz="8" w:space="0" w:color="4472C4"/>
        </w:tcBorders>
      </w:tcPr>
    </w:tblStylePr>
    <w:tblStylePr w:type="band1Vert">
      <w:tblPr/>
      <w:tcPr>
        <w:tcBorders>
          <w:top w:val="single" w:sz="8" w:space="0" w:color="4472C4"/>
          <w:left w:val="single" w:sz="8" w:space="0" w:color="4472C4"/>
          <w:bottom w:val="single" w:sz="8" w:space="0" w:color="4472C4"/>
          <w:right w:val="single" w:sz="8" w:space="0" w:color="4472C4"/>
        </w:tcBorders>
        <w:shd w:val="clear" w:color="auto" w:fill="D0DBF0"/>
      </w:tcPr>
    </w:tblStylePr>
    <w:tblStylePr w:type="band1Horz">
      <w:tblPr/>
      <w:tcPr>
        <w:tcBorders>
          <w:top w:val="single" w:sz="8" w:space="0" w:color="4472C4"/>
          <w:left w:val="single" w:sz="8" w:space="0" w:color="4472C4"/>
          <w:bottom w:val="single" w:sz="8" w:space="0" w:color="4472C4"/>
          <w:right w:val="single" w:sz="8" w:space="0" w:color="4472C4"/>
          <w:insideV w:val="single" w:sz="8" w:space="0" w:color="4472C4"/>
        </w:tcBorders>
        <w:shd w:val="clear" w:color="auto" w:fill="D0DBF0"/>
      </w:tcPr>
    </w:tblStylePr>
    <w:tblStylePr w:type="band2Horz">
      <w:tblPr/>
      <w:tcPr>
        <w:tcBorders>
          <w:top w:val="single" w:sz="8" w:space="0" w:color="4472C4"/>
          <w:left w:val="single" w:sz="8" w:space="0" w:color="4472C4"/>
          <w:bottom w:val="single" w:sz="8" w:space="0" w:color="4472C4"/>
          <w:right w:val="single" w:sz="8" w:space="0" w:color="4472C4"/>
          <w:insideV w:val="single" w:sz="8" w:space="0" w:color="4472C4"/>
        </w:tcBorders>
      </w:tcPr>
    </w:tblStylePr>
  </w:style>
  <w:style w:type="table" w:customStyle="1" w:styleId="LightGrid-Accent21">
    <w:name w:val="Light Grid - Accent 21"/>
    <w:basedOn w:val="TableNormal"/>
    <w:next w:val="LightGrid-Accent2"/>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blStylePr w:type="firstRow">
      <w:pPr>
        <w:spacing w:before="0" w:after="0" w:line="240" w:lineRule="auto"/>
      </w:pPr>
      <w:rPr>
        <w:rFonts w:ascii="Calibri Light" w:eastAsia="SimSun" w:hAnsi="Calibri Light" w:cs="Times New Roman"/>
        <w:b/>
        <w:bCs/>
      </w:rPr>
      <w:tblPr/>
      <w:tcPr>
        <w:tcBorders>
          <w:top w:val="single" w:sz="8" w:space="0" w:color="ED7D31"/>
          <w:left w:val="single" w:sz="8" w:space="0" w:color="ED7D31"/>
          <w:bottom w:val="single" w:sz="18" w:space="0" w:color="ED7D31"/>
          <w:right w:val="single" w:sz="8" w:space="0" w:color="ED7D31"/>
          <w:insideH w:val="nil"/>
          <w:insideV w:val="single" w:sz="8" w:space="0" w:color="ED7D31"/>
        </w:tcBorders>
      </w:tcPr>
    </w:tblStylePr>
    <w:tblStylePr w:type="lastRow">
      <w:pPr>
        <w:spacing w:before="0" w:after="0" w:line="240" w:lineRule="auto"/>
      </w:pPr>
      <w:rPr>
        <w:rFonts w:ascii="Calibri Light" w:eastAsia="SimSun" w:hAnsi="Calibri Light" w:cs="Times New Roman"/>
        <w:b/>
        <w:bCs/>
      </w:rPr>
      <w:tblPr/>
      <w:tcPr>
        <w:tcBorders>
          <w:top w:val="double" w:sz="6" w:space="0" w:color="ED7D31"/>
          <w:left w:val="single" w:sz="8" w:space="0" w:color="ED7D31"/>
          <w:bottom w:val="single" w:sz="8" w:space="0" w:color="ED7D31"/>
          <w:right w:val="single" w:sz="8" w:space="0" w:color="ED7D31"/>
          <w:insideH w:val="nil"/>
          <w:insideV w:val="single" w:sz="8" w:space="0" w:color="ED7D31"/>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ED7D31"/>
          <w:left w:val="single" w:sz="8" w:space="0" w:color="ED7D31"/>
          <w:bottom w:val="single" w:sz="8" w:space="0" w:color="ED7D31"/>
          <w:right w:val="single" w:sz="8" w:space="0" w:color="ED7D31"/>
        </w:tcBorders>
      </w:tcPr>
    </w:tblStylePr>
    <w:tblStylePr w:type="band1Vert">
      <w:tblPr/>
      <w:tcPr>
        <w:tcBorders>
          <w:top w:val="single" w:sz="8" w:space="0" w:color="ED7D31"/>
          <w:left w:val="single" w:sz="8" w:space="0" w:color="ED7D31"/>
          <w:bottom w:val="single" w:sz="8" w:space="0" w:color="ED7D31"/>
          <w:right w:val="single" w:sz="8" w:space="0" w:color="ED7D31"/>
        </w:tcBorders>
        <w:shd w:val="clear" w:color="auto" w:fill="FADECB"/>
      </w:tcPr>
    </w:tblStylePr>
    <w:tblStylePr w:type="band1Horz">
      <w:tblPr/>
      <w:tcPr>
        <w:tcBorders>
          <w:top w:val="single" w:sz="8" w:space="0" w:color="ED7D31"/>
          <w:left w:val="single" w:sz="8" w:space="0" w:color="ED7D31"/>
          <w:bottom w:val="single" w:sz="8" w:space="0" w:color="ED7D31"/>
          <w:right w:val="single" w:sz="8" w:space="0" w:color="ED7D31"/>
          <w:insideV w:val="single" w:sz="8" w:space="0" w:color="ED7D31"/>
        </w:tcBorders>
        <w:shd w:val="clear" w:color="auto" w:fill="FADECB"/>
      </w:tcPr>
    </w:tblStylePr>
    <w:tblStylePr w:type="band2Horz">
      <w:tblPr/>
      <w:tcPr>
        <w:tcBorders>
          <w:top w:val="single" w:sz="8" w:space="0" w:color="ED7D31"/>
          <w:left w:val="single" w:sz="8" w:space="0" w:color="ED7D31"/>
          <w:bottom w:val="single" w:sz="8" w:space="0" w:color="ED7D31"/>
          <w:right w:val="single" w:sz="8" w:space="0" w:color="ED7D31"/>
          <w:insideV w:val="single" w:sz="8" w:space="0" w:color="ED7D31"/>
        </w:tcBorders>
      </w:tcPr>
    </w:tblStylePr>
  </w:style>
  <w:style w:type="table" w:customStyle="1" w:styleId="LightGrid-Accent31">
    <w:name w:val="Light Grid - Accent 31"/>
    <w:basedOn w:val="TableNormal"/>
    <w:next w:val="LightGrid-Accent3"/>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blStylePr w:type="firstRow">
      <w:pPr>
        <w:spacing w:before="0" w:after="0" w:line="240" w:lineRule="auto"/>
      </w:pPr>
      <w:rPr>
        <w:rFonts w:ascii="Calibri Light" w:eastAsia="SimSun" w:hAnsi="Calibri Light" w:cs="Times New Roman"/>
        <w:b/>
        <w:bCs/>
      </w:rPr>
      <w:tblPr/>
      <w:tcPr>
        <w:tcBorders>
          <w:top w:val="single" w:sz="8" w:space="0" w:color="A5A5A5"/>
          <w:left w:val="single" w:sz="8" w:space="0" w:color="A5A5A5"/>
          <w:bottom w:val="single" w:sz="18" w:space="0" w:color="A5A5A5"/>
          <w:right w:val="single" w:sz="8" w:space="0" w:color="A5A5A5"/>
          <w:insideH w:val="nil"/>
          <w:insideV w:val="single" w:sz="8" w:space="0" w:color="A5A5A5"/>
        </w:tcBorders>
      </w:tcPr>
    </w:tblStylePr>
    <w:tblStylePr w:type="lastRow">
      <w:pPr>
        <w:spacing w:before="0" w:after="0" w:line="240" w:lineRule="auto"/>
      </w:pPr>
      <w:rPr>
        <w:rFonts w:ascii="Calibri Light" w:eastAsia="SimSun" w:hAnsi="Calibri Light" w:cs="Times New Roman"/>
        <w:b/>
        <w:bCs/>
      </w:rPr>
      <w:tblPr/>
      <w:tcPr>
        <w:tcBorders>
          <w:top w:val="double" w:sz="6" w:space="0" w:color="A5A5A5"/>
          <w:left w:val="single" w:sz="8" w:space="0" w:color="A5A5A5"/>
          <w:bottom w:val="single" w:sz="8" w:space="0" w:color="A5A5A5"/>
          <w:right w:val="single" w:sz="8" w:space="0" w:color="A5A5A5"/>
          <w:insideH w:val="nil"/>
          <w:insideV w:val="single" w:sz="8" w:space="0" w:color="A5A5A5"/>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A5A5A5"/>
          <w:left w:val="single" w:sz="8" w:space="0" w:color="A5A5A5"/>
          <w:bottom w:val="single" w:sz="8" w:space="0" w:color="A5A5A5"/>
          <w:right w:val="single" w:sz="8" w:space="0" w:color="A5A5A5"/>
        </w:tcBorders>
      </w:tcPr>
    </w:tblStylePr>
    <w:tblStylePr w:type="band1Vert">
      <w:tblPr/>
      <w:tcPr>
        <w:tcBorders>
          <w:top w:val="single" w:sz="8" w:space="0" w:color="A5A5A5"/>
          <w:left w:val="single" w:sz="8" w:space="0" w:color="A5A5A5"/>
          <w:bottom w:val="single" w:sz="8" w:space="0" w:color="A5A5A5"/>
          <w:right w:val="single" w:sz="8" w:space="0" w:color="A5A5A5"/>
        </w:tcBorders>
        <w:shd w:val="clear" w:color="auto" w:fill="E8E8E8"/>
      </w:tcPr>
    </w:tblStylePr>
    <w:tblStylePr w:type="band1Horz">
      <w:tblPr/>
      <w:tcPr>
        <w:tcBorders>
          <w:top w:val="single" w:sz="8" w:space="0" w:color="A5A5A5"/>
          <w:left w:val="single" w:sz="8" w:space="0" w:color="A5A5A5"/>
          <w:bottom w:val="single" w:sz="8" w:space="0" w:color="A5A5A5"/>
          <w:right w:val="single" w:sz="8" w:space="0" w:color="A5A5A5"/>
          <w:insideV w:val="single" w:sz="8" w:space="0" w:color="A5A5A5"/>
        </w:tcBorders>
        <w:shd w:val="clear" w:color="auto" w:fill="E8E8E8"/>
      </w:tcPr>
    </w:tblStylePr>
    <w:tblStylePr w:type="band2Horz">
      <w:tblPr/>
      <w:tcPr>
        <w:tcBorders>
          <w:top w:val="single" w:sz="8" w:space="0" w:color="A5A5A5"/>
          <w:left w:val="single" w:sz="8" w:space="0" w:color="A5A5A5"/>
          <w:bottom w:val="single" w:sz="8" w:space="0" w:color="A5A5A5"/>
          <w:right w:val="single" w:sz="8" w:space="0" w:color="A5A5A5"/>
          <w:insideV w:val="single" w:sz="8" w:space="0" w:color="A5A5A5"/>
        </w:tcBorders>
      </w:tcPr>
    </w:tblStylePr>
  </w:style>
  <w:style w:type="table" w:customStyle="1" w:styleId="LightGrid-Accent41">
    <w:name w:val="Light Grid - Accent 41"/>
    <w:basedOn w:val="TableNormal"/>
    <w:next w:val="LightGrid-Accent4"/>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blStylePr w:type="firstRow">
      <w:pPr>
        <w:spacing w:before="0" w:after="0" w:line="240" w:lineRule="auto"/>
      </w:pPr>
      <w:rPr>
        <w:rFonts w:ascii="Calibri Light" w:eastAsia="SimSun" w:hAnsi="Calibri Light" w:cs="Times New Roman"/>
        <w:b/>
        <w:bCs/>
      </w:rPr>
      <w:tblPr/>
      <w:tcPr>
        <w:tcBorders>
          <w:top w:val="single" w:sz="8" w:space="0" w:color="FFC000"/>
          <w:left w:val="single" w:sz="8" w:space="0" w:color="FFC000"/>
          <w:bottom w:val="single" w:sz="18" w:space="0" w:color="FFC000"/>
          <w:right w:val="single" w:sz="8" w:space="0" w:color="FFC000"/>
          <w:insideH w:val="nil"/>
          <w:insideV w:val="single" w:sz="8" w:space="0" w:color="FFC000"/>
        </w:tcBorders>
      </w:tcPr>
    </w:tblStylePr>
    <w:tblStylePr w:type="lastRow">
      <w:pPr>
        <w:spacing w:before="0" w:after="0" w:line="240" w:lineRule="auto"/>
      </w:pPr>
      <w:rPr>
        <w:rFonts w:ascii="Calibri Light" w:eastAsia="SimSun" w:hAnsi="Calibri Light" w:cs="Times New Roman"/>
        <w:b/>
        <w:bCs/>
      </w:rPr>
      <w:tblPr/>
      <w:tcPr>
        <w:tcBorders>
          <w:top w:val="double" w:sz="6" w:space="0" w:color="FFC000"/>
          <w:left w:val="single" w:sz="8" w:space="0" w:color="FFC000"/>
          <w:bottom w:val="single" w:sz="8" w:space="0" w:color="FFC000"/>
          <w:right w:val="single" w:sz="8" w:space="0" w:color="FFC000"/>
          <w:insideH w:val="nil"/>
          <w:insideV w:val="single" w:sz="8" w:space="0" w:color="FFC000"/>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FFC000"/>
          <w:left w:val="single" w:sz="8" w:space="0" w:color="FFC000"/>
          <w:bottom w:val="single" w:sz="8" w:space="0" w:color="FFC000"/>
          <w:right w:val="single" w:sz="8" w:space="0" w:color="FFC000"/>
        </w:tcBorders>
      </w:tcPr>
    </w:tblStylePr>
    <w:tblStylePr w:type="band1Vert">
      <w:tblPr/>
      <w:tcPr>
        <w:tcBorders>
          <w:top w:val="single" w:sz="8" w:space="0" w:color="FFC000"/>
          <w:left w:val="single" w:sz="8" w:space="0" w:color="FFC000"/>
          <w:bottom w:val="single" w:sz="8" w:space="0" w:color="FFC000"/>
          <w:right w:val="single" w:sz="8" w:space="0" w:color="FFC000"/>
        </w:tcBorders>
        <w:shd w:val="clear" w:color="auto" w:fill="FFEFC0"/>
      </w:tcPr>
    </w:tblStylePr>
    <w:tblStylePr w:type="band1Horz">
      <w:tblPr/>
      <w:tcPr>
        <w:tcBorders>
          <w:top w:val="single" w:sz="8" w:space="0" w:color="FFC000"/>
          <w:left w:val="single" w:sz="8" w:space="0" w:color="FFC000"/>
          <w:bottom w:val="single" w:sz="8" w:space="0" w:color="FFC000"/>
          <w:right w:val="single" w:sz="8" w:space="0" w:color="FFC000"/>
          <w:insideV w:val="single" w:sz="8" w:space="0" w:color="FFC000"/>
        </w:tcBorders>
        <w:shd w:val="clear" w:color="auto" w:fill="FFEFC0"/>
      </w:tcPr>
    </w:tblStylePr>
    <w:tblStylePr w:type="band2Horz">
      <w:tblPr/>
      <w:tcPr>
        <w:tcBorders>
          <w:top w:val="single" w:sz="8" w:space="0" w:color="FFC000"/>
          <w:left w:val="single" w:sz="8" w:space="0" w:color="FFC000"/>
          <w:bottom w:val="single" w:sz="8" w:space="0" w:color="FFC000"/>
          <w:right w:val="single" w:sz="8" w:space="0" w:color="FFC000"/>
          <w:insideV w:val="single" w:sz="8" w:space="0" w:color="FFC000"/>
        </w:tcBorders>
      </w:tcPr>
    </w:tblStylePr>
  </w:style>
  <w:style w:type="table" w:customStyle="1" w:styleId="LightGrid-Accent51">
    <w:name w:val="Light Grid - Accent 51"/>
    <w:basedOn w:val="TableNormal"/>
    <w:next w:val="LightGrid-Accent5"/>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Calibri Light" w:eastAsia="SimSun" w:hAnsi="Calibri Light"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Calibri Light" w:eastAsia="SimSun" w:hAnsi="Calibri Light"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LightGrid-Accent61">
    <w:name w:val="Light Grid - Accent 61"/>
    <w:basedOn w:val="TableNormal"/>
    <w:next w:val="LightGrid-Accent6"/>
    <w:uiPriority w:val="62"/>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blStylePr w:type="firstRow">
      <w:pPr>
        <w:spacing w:before="0" w:after="0" w:line="240" w:lineRule="auto"/>
      </w:pPr>
      <w:rPr>
        <w:rFonts w:ascii="Calibri Light" w:eastAsia="SimSun" w:hAnsi="Calibri Light" w:cs="Times New Roman"/>
        <w:b/>
        <w:bCs/>
      </w:rPr>
      <w:tblPr/>
      <w:tcPr>
        <w:tcBorders>
          <w:top w:val="single" w:sz="8" w:space="0" w:color="70AD47"/>
          <w:left w:val="single" w:sz="8" w:space="0" w:color="70AD47"/>
          <w:bottom w:val="single" w:sz="18" w:space="0" w:color="70AD47"/>
          <w:right w:val="single" w:sz="8" w:space="0" w:color="70AD47"/>
          <w:insideH w:val="nil"/>
          <w:insideV w:val="single" w:sz="8" w:space="0" w:color="70AD47"/>
        </w:tcBorders>
      </w:tcPr>
    </w:tblStylePr>
    <w:tblStylePr w:type="lastRow">
      <w:pPr>
        <w:spacing w:before="0" w:after="0" w:line="240" w:lineRule="auto"/>
      </w:pPr>
      <w:rPr>
        <w:rFonts w:ascii="Calibri Light" w:eastAsia="SimSun" w:hAnsi="Calibri Light" w:cs="Times New Roman"/>
        <w:b/>
        <w:bCs/>
      </w:rPr>
      <w:tblPr/>
      <w:tcPr>
        <w:tcBorders>
          <w:top w:val="double" w:sz="6" w:space="0" w:color="70AD47"/>
          <w:left w:val="single" w:sz="8" w:space="0" w:color="70AD47"/>
          <w:bottom w:val="single" w:sz="8" w:space="0" w:color="70AD47"/>
          <w:right w:val="single" w:sz="8" w:space="0" w:color="70AD47"/>
          <w:insideH w:val="nil"/>
          <w:insideV w:val="single" w:sz="8" w:space="0" w:color="70AD47"/>
        </w:tcBorders>
      </w:tcPr>
    </w:tblStylePr>
    <w:tblStylePr w:type="firstCol">
      <w:rPr>
        <w:rFonts w:ascii="Calibri Light" w:eastAsia="SimSun" w:hAnsi="Calibri Light" w:cs="Times New Roman"/>
        <w:b/>
        <w:bCs/>
      </w:rPr>
    </w:tblStylePr>
    <w:tblStylePr w:type="lastCol">
      <w:rPr>
        <w:rFonts w:ascii="Calibri Light" w:eastAsia="SimSun" w:hAnsi="Calibri Light" w:cs="Times New Roman"/>
        <w:b/>
        <w:bCs/>
      </w:rPr>
      <w:tblPr/>
      <w:tcPr>
        <w:tcBorders>
          <w:top w:val="single" w:sz="8" w:space="0" w:color="70AD47"/>
          <w:left w:val="single" w:sz="8" w:space="0" w:color="70AD47"/>
          <w:bottom w:val="single" w:sz="8" w:space="0" w:color="70AD47"/>
          <w:right w:val="single" w:sz="8" w:space="0" w:color="70AD47"/>
        </w:tcBorders>
      </w:tcPr>
    </w:tblStylePr>
    <w:tblStylePr w:type="band1Vert">
      <w:tblPr/>
      <w:tcPr>
        <w:tcBorders>
          <w:top w:val="single" w:sz="8" w:space="0" w:color="70AD47"/>
          <w:left w:val="single" w:sz="8" w:space="0" w:color="70AD47"/>
          <w:bottom w:val="single" w:sz="8" w:space="0" w:color="70AD47"/>
          <w:right w:val="single" w:sz="8" w:space="0" w:color="70AD47"/>
        </w:tcBorders>
        <w:shd w:val="clear" w:color="auto" w:fill="DBEBD0"/>
      </w:tcPr>
    </w:tblStylePr>
    <w:tblStylePr w:type="band1Horz">
      <w:tblPr/>
      <w:tcPr>
        <w:tcBorders>
          <w:top w:val="single" w:sz="8" w:space="0" w:color="70AD47"/>
          <w:left w:val="single" w:sz="8" w:space="0" w:color="70AD47"/>
          <w:bottom w:val="single" w:sz="8" w:space="0" w:color="70AD47"/>
          <w:right w:val="single" w:sz="8" w:space="0" w:color="70AD47"/>
          <w:insideV w:val="single" w:sz="8" w:space="0" w:color="70AD47"/>
        </w:tcBorders>
        <w:shd w:val="clear" w:color="auto" w:fill="DBEBD0"/>
      </w:tcPr>
    </w:tblStylePr>
    <w:tblStylePr w:type="band2Horz">
      <w:tblPr/>
      <w:tcPr>
        <w:tcBorders>
          <w:top w:val="single" w:sz="8" w:space="0" w:color="70AD47"/>
          <w:left w:val="single" w:sz="8" w:space="0" w:color="70AD47"/>
          <w:bottom w:val="single" w:sz="8" w:space="0" w:color="70AD47"/>
          <w:right w:val="single" w:sz="8" w:space="0" w:color="70AD47"/>
          <w:insideV w:val="single" w:sz="8" w:space="0" w:color="70AD47"/>
        </w:tcBorders>
      </w:tcPr>
    </w:tblStylePr>
  </w:style>
  <w:style w:type="table" w:customStyle="1" w:styleId="LightList1">
    <w:name w:val="Light List1"/>
    <w:basedOn w:val="TableNormal"/>
    <w:next w:val="LightList"/>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pPr>
        <w:spacing w:before="0" w:after="0" w:line="240" w:lineRule="auto"/>
      </w:pPr>
      <w:rPr>
        <w:b/>
        <w:bCs/>
        <w:color w:val="FFFFFF"/>
      </w:rPr>
      <w:tblPr/>
      <w:tcPr>
        <w:shd w:val="clear" w:color="auto" w:fill="000000"/>
      </w:tcPr>
    </w:tblStylePr>
    <w:tblStylePr w:type="lastRow">
      <w:pPr>
        <w:spacing w:before="0" w:after="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List-Accent11">
    <w:name w:val="Light List - Accent 11"/>
    <w:basedOn w:val="TableNormal"/>
    <w:next w:val="LightList-Accent1"/>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pPr>
        <w:spacing w:before="0" w:after="0" w:line="240" w:lineRule="auto"/>
      </w:pPr>
      <w:rPr>
        <w:b/>
        <w:bCs/>
        <w:color w:val="FFFFFF"/>
      </w:rPr>
      <w:tblPr/>
      <w:tcPr>
        <w:shd w:val="clear" w:color="auto" w:fill="4472C4"/>
      </w:tcPr>
    </w:tblStylePr>
    <w:tblStylePr w:type="lastRow">
      <w:pPr>
        <w:spacing w:before="0" w:after="0" w:line="240" w:lineRule="auto"/>
      </w:pPr>
      <w:rPr>
        <w:b/>
        <w:bCs/>
      </w:rPr>
      <w:tblPr/>
      <w:tcPr>
        <w:tcBorders>
          <w:top w:val="double" w:sz="6" w:space="0" w:color="4472C4"/>
          <w:left w:val="single" w:sz="8" w:space="0" w:color="4472C4"/>
          <w:bottom w:val="single" w:sz="8" w:space="0" w:color="4472C4"/>
          <w:right w:val="single" w:sz="8" w:space="0" w:color="4472C4"/>
        </w:tcBorders>
      </w:tcPr>
    </w:tblStylePr>
    <w:tblStylePr w:type="firstCol">
      <w:rPr>
        <w:b/>
        <w:bCs/>
      </w:rPr>
    </w:tblStylePr>
    <w:tblStylePr w:type="lastCol">
      <w:rPr>
        <w:b/>
        <w:bCs/>
      </w:rPr>
    </w:tblStylePr>
    <w:tblStylePr w:type="band1Vert">
      <w:tblPr/>
      <w:tcPr>
        <w:tcBorders>
          <w:top w:val="single" w:sz="8" w:space="0" w:color="4472C4"/>
          <w:left w:val="single" w:sz="8" w:space="0" w:color="4472C4"/>
          <w:bottom w:val="single" w:sz="8" w:space="0" w:color="4472C4"/>
          <w:right w:val="single" w:sz="8" w:space="0" w:color="4472C4"/>
        </w:tcBorders>
      </w:tcPr>
    </w:tblStylePr>
    <w:tblStylePr w:type="band1Horz">
      <w:tblPr/>
      <w:tcPr>
        <w:tcBorders>
          <w:top w:val="single" w:sz="8" w:space="0" w:color="4472C4"/>
          <w:left w:val="single" w:sz="8" w:space="0" w:color="4472C4"/>
          <w:bottom w:val="single" w:sz="8" w:space="0" w:color="4472C4"/>
          <w:right w:val="single" w:sz="8" w:space="0" w:color="4472C4"/>
        </w:tcBorders>
      </w:tcPr>
    </w:tblStylePr>
  </w:style>
  <w:style w:type="table" w:customStyle="1" w:styleId="LightList-Accent21">
    <w:name w:val="Light List - Accent 21"/>
    <w:basedOn w:val="TableNormal"/>
    <w:next w:val="LightList-Accent2"/>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pPr>
        <w:spacing w:before="0" w:after="0" w:line="240" w:lineRule="auto"/>
      </w:pPr>
      <w:rPr>
        <w:b/>
        <w:bCs/>
        <w:color w:val="FFFFFF"/>
      </w:rPr>
      <w:tblPr/>
      <w:tcPr>
        <w:shd w:val="clear" w:color="auto" w:fill="ED7D31"/>
      </w:tcPr>
    </w:tblStylePr>
    <w:tblStylePr w:type="lastRow">
      <w:pPr>
        <w:spacing w:before="0" w:after="0" w:line="240" w:lineRule="auto"/>
      </w:pPr>
      <w:rPr>
        <w:b/>
        <w:bCs/>
      </w:rPr>
      <w:tblPr/>
      <w:tcPr>
        <w:tcBorders>
          <w:top w:val="double" w:sz="6" w:space="0" w:color="ED7D31"/>
          <w:left w:val="single" w:sz="8" w:space="0" w:color="ED7D31"/>
          <w:bottom w:val="single" w:sz="8" w:space="0" w:color="ED7D31"/>
          <w:right w:val="single" w:sz="8" w:space="0" w:color="ED7D31"/>
        </w:tcBorders>
      </w:tcPr>
    </w:tblStylePr>
    <w:tblStylePr w:type="firstCol">
      <w:rPr>
        <w:b/>
        <w:bCs/>
      </w:rPr>
    </w:tblStylePr>
    <w:tblStylePr w:type="lastCol">
      <w:rPr>
        <w:b/>
        <w:bCs/>
      </w:rPr>
    </w:tblStylePr>
    <w:tblStylePr w:type="band1Vert">
      <w:tblPr/>
      <w:tcPr>
        <w:tcBorders>
          <w:top w:val="single" w:sz="8" w:space="0" w:color="ED7D31"/>
          <w:left w:val="single" w:sz="8" w:space="0" w:color="ED7D31"/>
          <w:bottom w:val="single" w:sz="8" w:space="0" w:color="ED7D31"/>
          <w:right w:val="single" w:sz="8" w:space="0" w:color="ED7D31"/>
        </w:tcBorders>
      </w:tcPr>
    </w:tblStylePr>
    <w:tblStylePr w:type="band1Horz">
      <w:tblPr/>
      <w:tcPr>
        <w:tcBorders>
          <w:top w:val="single" w:sz="8" w:space="0" w:color="ED7D31"/>
          <w:left w:val="single" w:sz="8" w:space="0" w:color="ED7D31"/>
          <w:bottom w:val="single" w:sz="8" w:space="0" w:color="ED7D31"/>
          <w:right w:val="single" w:sz="8" w:space="0" w:color="ED7D31"/>
        </w:tcBorders>
      </w:tcPr>
    </w:tblStylePr>
  </w:style>
  <w:style w:type="table" w:customStyle="1" w:styleId="LightList-Accent31">
    <w:name w:val="Light List - Accent 31"/>
    <w:basedOn w:val="TableNormal"/>
    <w:next w:val="LightList-Accent3"/>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pPr>
        <w:spacing w:before="0" w:after="0" w:line="240" w:lineRule="auto"/>
      </w:pPr>
      <w:rPr>
        <w:b/>
        <w:bCs/>
        <w:color w:val="FFFFFF"/>
      </w:rPr>
      <w:tblPr/>
      <w:tcPr>
        <w:shd w:val="clear" w:color="auto" w:fill="A5A5A5"/>
      </w:tcPr>
    </w:tblStylePr>
    <w:tblStylePr w:type="lastRow">
      <w:pPr>
        <w:spacing w:before="0" w:after="0" w:line="240" w:lineRule="auto"/>
      </w:pPr>
      <w:rPr>
        <w:b/>
        <w:bCs/>
      </w:rPr>
      <w:tblPr/>
      <w:tcPr>
        <w:tcBorders>
          <w:top w:val="double" w:sz="6" w:space="0" w:color="A5A5A5"/>
          <w:left w:val="single" w:sz="8" w:space="0" w:color="A5A5A5"/>
          <w:bottom w:val="single" w:sz="8" w:space="0" w:color="A5A5A5"/>
          <w:right w:val="single" w:sz="8" w:space="0" w:color="A5A5A5"/>
        </w:tcBorders>
      </w:tcPr>
    </w:tblStylePr>
    <w:tblStylePr w:type="firstCol">
      <w:rPr>
        <w:b/>
        <w:bCs/>
      </w:rPr>
    </w:tblStylePr>
    <w:tblStylePr w:type="lastCol">
      <w:rPr>
        <w:b/>
        <w:bCs/>
      </w:rPr>
    </w:tblStylePr>
    <w:tblStylePr w:type="band1Vert">
      <w:tblPr/>
      <w:tcPr>
        <w:tcBorders>
          <w:top w:val="single" w:sz="8" w:space="0" w:color="A5A5A5"/>
          <w:left w:val="single" w:sz="8" w:space="0" w:color="A5A5A5"/>
          <w:bottom w:val="single" w:sz="8" w:space="0" w:color="A5A5A5"/>
          <w:right w:val="single" w:sz="8" w:space="0" w:color="A5A5A5"/>
        </w:tcBorders>
      </w:tcPr>
    </w:tblStylePr>
    <w:tblStylePr w:type="band1Horz">
      <w:tblPr/>
      <w:tcPr>
        <w:tcBorders>
          <w:top w:val="single" w:sz="8" w:space="0" w:color="A5A5A5"/>
          <w:left w:val="single" w:sz="8" w:space="0" w:color="A5A5A5"/>
          <w:bottom w:val="single" w:sz="8" w:space="0" w:color="A5A5A5"/>
          <w:right w:val="single" w:sz="8" w:space="0" w:color="A5A5A5"/>
        </w:tcBorders>
      </w:tcPr>
    </w:tblStylePr>
  </w:style>
  <w:style w:type="table" w:customStyle="1" w:styleId="LightList-Accent41">
    <w:name w:val="Light List - Accent 41"/>
    <w:basedOn w:val="TableNormal"/>
    <w:next w:val="LightList-Accent4"/>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pPr>
        <w:spacing w:before="0" w:after="0" w:line="240" w:lineRule="auto"/>
      </w:pPr>
      <w:rPr>
        <w:b/>
        <w:bCs/>
        <w:color w:val="FFFFFF"/>
      </w:rPr>
      <w:tblPr/>
      <w:tcPr>
        <w:shd w:val="clear" w:color="auto" w:fill="FFC000"/>
      </w:tcPr>
    </w:tblStylePr>
    <w:tblStylePr w:type="lastRow">
      <w:pPr>
        <w:spacing w:before="0" w:after="0" w:line="240" w:lineRule="auto"/>
      </w:pPr>
      <w:rPr>
        <w:b/>
        <w:bCs/>
      </w:rPr>
      <w:tblPr/>
      <w:tcPr>
        <w:tcBorders>
          <w:top w:val="double" w:sz="6" w:space="0" w:color="FFC000"/>
          <w:left w:val="single" w:sz="8" w:space="0" w:color="FFC000"/>
          <w:bottom w:val="single" w:sz="8" w:space="0" w:color="FFC000"/>
          <w:right w:val="single" w:sz="8" w:space="0" w:color="FFC000"/>
        </w:tcBorders>
      </w:tcPr>
    </w:tblStylePr>
    <w:tblStylePr w:type="firstCol">
      <w:rPr>
        <w:b/>
        <w:bCs/>
      </w:rPr>
    </w:tblStylePr>
    <w:tblStylePr w:type="lastCol">
      <w:rPr>
        <w:b/>
        <w:bCs/>
      </w:rPr>
    </w:tblStylePr>
    <w:tblStylePr w:type="band1Vert">
      <w:tblPr/>
      <w:tcPr>
        <w:tcBorders>
          <w:top w:val="single" w:sz="8" w:space="0" w:color="FFC000"/>
          <w:left w:val="single" w:sz="8" w:space="0" w:color="FFC000"/>
          <w:bottom w:val="single" w:sz="8" w:space="0" w:color="FFC000"/>
          <w:right w:val="single" w:sz="8" w:space="0" w:color="FFC000"/>
        </w:tcBorders>
      </w:tcPr>
    </w:tblStylePr>
    <w:tblStylePr w:type="band1Horz">
      <w:tblPr/>
      <w:tcPr>
        <w:tcBorders>
          <w:top w:val="single" w:sz="8" w:space="0" w:color="FFC000"/>
          <w:left w:val="single" w:sz="8" w:space="0" w:color="FFC000"/>
          <w:bottom w:val="single" w:sz="8" w:space="0" w:color="FFC000"/>
          <w:right w:val="single" w:sz="8" w:space="0" w:color="FFC000"/>
        </w:tcBorders>
      </w:tcPr>
    </w:tblStylePr>
  </w:style>
  <w:style w:type="table" w:customStyle="1" w:styleId="LightList-Accent51">
    <w:name w:val="Light List - Accent 51"/>
    <w:basedOn w:val="TableNormal"/>
    <w:next w:val="LightList-Accent5"/>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table" w:customStyle="1" w:styleId="LightList-Accent61">
    <w:name w:val="Light List - Accent 61"/>
    <w:basedOn w:val="TableNormal"/>
    <w:next w:val="LightList-Accent6"/>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pPr>
        <w:spacing w:before="0" w:after="0" w:line="240" w:lineRule="auto"/>
      </w:pPr>
      <w:rPr>
        <w:b/>
        <w:bCs/>
        <w:color w:val="FFFFFF"/>
      </w:rPr>
      <w:tblPr/>
      <w:tcPr>
        <w:shd w:val="clear" w:color="auto" w:fill="70AD47"/>
      </w:tcPr>
    </w:tblStylePr>
    <w:tblStylePr w:type="lastRow">
      <w:pPr>
        <w:spacing w:before="0" w:after="0" w:line="240" w:lineRule="auto"/>
      </w:pPr>
      <w:rPr>
        <w:b/>
        <w:bCs/>
      </w:rPr>
      <w:tblPr/>
      <w:tcPr>
        <w:tcBorders>
          <w:top w:val="double" w:sz="6" w:space="0" w:color="70AD47"/>
          <w:left w:val="single" w:sz="8" w:space="0" w:color="70AD47"/>
          <w:bottom w:val="single" w:sz="8" w:space="0" w:color="70AD47"/>
          <w:right w:val="single" w:sz="8" w:space="0" w:color="70AD47"/>
        </w:tcBorders>
      </w:tcPr>
    </w:tblStylePr>
    <w:tblStylePr w:type="firstCol">
      <w:rPr>
        <w:b/>
        <w:bCs/>
      </w:rPr>
    </w:tblStylePr>
    <w:tblStylePr w:type="lastCol">
      <w:rPr>
        <w:b/>
        <w:bCs/>
      </w:rPr>
    </w:tblStylePr>
    <w:tblStylePr w:type="band1Vert">
      <w:tblPr/>
      <w:tcPr>
        <w:tcBorders>
          <w:top w:val="single" w:sz="8" w:space="0" w:color="70AD47"/>
          <w:left w:val="single" w:sz="8" w:space="0" w:color="70AD47"/>
          <w:bottom w:val="single" w:sz="8" w:space="0" w:color="70AD47"/>
          <w:right w:val="single" w:sz="8" w:space="0" w:color="70AD47"/>
        </w:tcBorders>
      </w:tcPr>
    </w:tblStylePr>
    <w:tblStylePr w:type="band1Horz">
      <w:tblPr/>
      <w:tcPr>
        <w:tcBorders>
          <w:top w:val="single" w:sz="8" w:space="0" w:color="70AD47"/>
          <w:left w:val="single" w:sz="8" w:space="0" w:color="70AD47"/>
          <w:bottom w:val="single" w:sz="8" w:space="0" w:color="70AD47"/>
          <w:right w:val="single" w:sz="8" w:space="0" w:color="70AD47"/>
        </w:tcBorders>
      </w:tcPr>
    </w:tblStylePr>
  </w:style>
  <w:style w:type="table" w:customStyle="1" w:styleId="LightShading1">
    <w:name w:val="Light Shading1"/>
    <w:basedOn w:val="TableNormal"/>
    <w:next w:val="LightShading"/>
    <w:uiPriority w:val="60"/>
    <w:semiHidden/>
    <w:unhideWhenUsed/>
    <w:rsid w:val="009D7456"/>
    <w:pPr>
      <w:spacing w:after="0" w:line="240" w:lineRule="auto"/>
    </w:pPr>
    <w:rPr>
      <w:rFonts w:ascii="Times New Roman" w:eastAsia="Times New Roman" w:hAnsi="Times New Roman" w:cs="Times New Roman"/>
      <w:color w:val="000000"/>
      <w:kern w:val="0"/>
      <w:sz w:val="20"/>
      <w:szCs w:val="20"/>
      <w14:ligatures w14:val="none"/>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Shading-Accent11">
    <w:name w:val="Light Shading - Accent 11"/>
    <w:basedOn w:val="TableNormal"/>
    <w:next w:val="LightShading-Accent1"/>
    <w:uiPriority w:val="60"/>
    <w:semiHidden/>
    <w:unhideWhenUsed/>
    <w:rsid w:val="009D7456"/>
    <w:pPr>
      <w:spacing w:after="0" w:line="240" w:lineRule="auto"/>
    </w:pPr>
    <w:rPr>
      <w:rFonts w:ascii="Times New Roman" w:eastAsia="Times New Roman" w:hAnsi="Times New Roman" w:cs="Times New Roman"/>
      <w:color w:val="2F5496"/>
      <w:kern w:val="0"/>
      <w:sz w:val="20"/>
      <w:szCs w:val="20"/>
      <w14:ligatures w14:val="none"/>
    </w:rPr>
    <w:tblPr>
      <w:tblStyleRowBandSize w:val="1"/>
      <w:tblStyleColBandSize w:val="1"/>
      <w:tblBorders>
        <w:top w:val="single" w:sz="8" w:space="0" w:color="4472C4"/>
        <w:bottom w:val="single" w:sz="8" w:space="0" w:color="4472C4"/>
      </w:tblBorders>
    </w:tblPr>
    <w:tblStylePr w:type="fir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lastRow">
      <w:pPr>
        <w:spacing w:before="0" w:after="0" w:line="240" w:lineRule="auto"/>
      </w:pPr>
      <w:rPr>
        <w:b/>
        <w:bCs/>
      </w:rPr>
      <w:tblPr/>
      <w:tcPr>
        <w:tcBorders>
          <w:top w:val="single" w:sz="8" w:space="0" w:color="4472C4"/>
          <w:left w:val="nil"/>
          <w:bottom w:val="single" w:sz="8" w:space="0" w:color="4472C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DBF0"/>
      </w:tcPr>
    </w:tblStylePr>
    <w:tblStylePr w:type="band1Horz">
      <w:tblPr/>
      <w:tcPr>
        <w:tcBorders>
          <w:left w:val="nil"/>
          <w:right w:val="nil"/>
          <w:insideH w:val="nil"/>
          <w:insideV w:val="nil"/>
        </w:tcBorders>
        <w:shd w:val="clear" w:color="auto" w:fill="D0DBF0"/>
      </w:tcPr>
    </w:tblStylePr>
  </w:style>
  <w:style w:type="table" w:customStyle="1" w:styleId="LightShading-Accent21">
    <w:name w:val="Light Shading - Accent 21"/>
    <w:basedOn w:val="TableNormal"/>
    <w:next w:val="LightShading-Accent2"/>
    <w:uiPriority w:val="60"/>
    <w:semiHidden/>
    <w:unhideWhenUsed/>
    <w:rsid w:val="009D7456"/>
    <w:pPr>
      <w:spacing w:after="0" w:line="240" w:lineRule="auto"/>
    </w:pPr>
    <w:rPr>
      <w:rFonts w:ascii="Times New Roman" w:eastAsia="Times New Roman" w:hAnsi="Times New Roman" w:cs="Times New Roman"/>
      <w:color w:val="C45911"/>
      <w:kern w:val="0"/>
      <w:sz w:val="20"/>
      <w:szCs w:val="20"/>
      <w14:ligatures w14:val="none"/>
    </w:rPr>
    <w:tblPr>
      <w:tblStyleRowBandSize w:val="1"/>
      <w:tblStyleColBandSize w:val="1"/>
      <w:tblBorders>
        <w:top w:val="single" w:sz="8" w:space="0" w:color="ED7D31"/>
        <w:bottom w:val="single" w:sz="8" w:space="0" w:color="ED7D31"/>
      </w:tblBorders>
    </w:tblPr>
    <w:tblStylePr w:type="fir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lastRow">
      <w:pPr>
        <w:spacing w:before="0" w:after="0" w:line="240" w:lineRule="auto"/>
      </w:pPr>
      <w:rPr>
        <w:b/>
        <w:bCs/>
      </w:rPr>
      <w:tblPr/>
      <w:tcPr>
        <w:tcBorders>
          <w:top w:val="single" w:sz="8" w:space="0" w:color="ED7D31"/>
          <w:left w:val="nil"/>
          <w:bottom w:val="single" w:sz="8" w:space="0" w:color="ED7D3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DECB"/>
      </w:tcPr>
    </w:tblStylePr>
    <w:tblStylePr w:type="band1Horz">
      <w:tblPr/>
      <w:tcPr>
        <w:tcBorders>
          <w:left w:val="nil"/>
          <w:right w:val="nil"/>
          <w:insideH w:val="nil"/>
          <w:insideV w:val="nil"/>
        </w:tcBorders>
        <w:shd w:val="clear" w:color="auto" w:fill="FADECB"/>
      </w:tcPr>
    </w:tblStylePr>
  </w:style>
  <w:style w:type="table" w:customStyle="1" w:styleId="LightShading-Accent31">
    <w:name w:val="Light Shading - Accent 31"/>
    <w:basedOn w:val="TableNormal"/>
    <w:next w:val="LightShading-Accent3"/>
    <w:uiPriority w:val="60"/>
    <w:semiHidden/>
    <w:unhideWhenUsed/>
    <w:rsid w:val="009D7456"/>
    <w:pPr>
      <w:spacing w:after="0" w:line="240" w:lineRule="auto"/>
    </w:pPr>
    <w:rPr>
      <w:rFonts w:ascii="Times New Roman" w:eastAsia="Times New Roman" w:hAnsi="Times New Roman" w:cs="Times New Roman"/>
      <w:color w:val="7B7B7B"/>
      <w:kern w:val="0"/>
      <w:sz w:val="20"/>
      <w:szCs w:val="20"/>
      <w14:ligatures w14:val="none"/>
    </w:rPr>
    <w:tblPr>
      <w:tblStyleRowBandSize w:val="1"/>
      <w:tblStyleColBandSize w:val="1"/>
      <w:tblBorders>
        <w:top w:val="single" w:sz="8" w:space="0" w:color="A5A5A5"/>
        <w:bottom w:val="single" w:sz="8" w:space="0" w:color="A5A5A5"/>
      </w:tblBorders>
    </w:tblPr>
    <w:tblStylePr w:type="fir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lastRow">
      <w:pPr>
        <w:spacing w:before="0" w:after="0" w:line="240" w:lineRule="auto"/>
      </w:pPr>
      <w:rPr>
        <w:b/>
        <w:bCs/>
      </w:rPr>
      <w:tblPr/>
      <w:tcPr>
        <w:tcBorders>
          <w:top w:val="single" w:sz="8" w:space="0" w:color="A5A5A5"/>
          <w:left w:val="nil"/>
          <w:bottom w:val="single" w:sz="8" w:space="0" w:color="A5A5A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E8E8"/>
      </w:tcPr>
    </w:tblStylePr>
    <w:tblStylePr w:type="band1Horz">
      <w:tblPr/>
      <w:tcPr>
        <w:tcBorders>
          <w:left w:val="nil"/>
          <w:right w:val="nil"/>
          <w:insideH w:val="nil"/>
          <w:insideV w:val="nil"/>
        </w:tcBorders>
        <w:shd w:val="clear" w:color="auto" w:fill="E8E8E8"/>
      </w:tcPr>
    </w:tblStylePr>
  </w:style>
  <w:style w:type="table" w:customStyle="1" w:styleId="LightShading-Accent41">
    <w:name w:val="Light Shading - Accent 41"/>
    <w:basedOn w:val="TableNormal"/>
    <w:next w:val="LightShading-Accent4"/>
    <w:uiPriority w:val="60"/>
    <w:semiHidden/>
    <w:unhideWhenUsed/>
    <w:rsid w:val="009D7456"/>
    <w:pPr>
      <w:spacing w:after="0" w:line="240" w:lineRule="auto"/>
    </w:pPr>
    <w:rPr>
      <w:rFonts w:ascii="Times New Roman" w:eastAsia="Times New Roman" w:hAnsi="Times New Roman" w:cs="Times New Roman"/>
      <w:color w:val="BF8F00"/>
      <w:kern w:val="0"/>
      <w:sz w:val="20"/>
      <w:szCs w:val="20"/>
      <w14:ligatures w14:val="none"/>
    </w:rPr>
    <w:tblPr>
      <w:tblStyleRowBandSize w:val="1"/>
      <w:tblStyleColBandSize w:val="1"/>
      <w:tblBorders>
        <w:top w:val="single" w:sz="8" w:space="0" w:color="FFC000"/>
        <w:bottom w:val="single" w:sz="8" w:space="0" w:color="FFC000"/>
      </w:tblBorders>
    </w:tblPr>
    <w:tblStylePr w:type="fir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lastRow">
      <w:pPr>
        <w:spacing w:before="0" w:after="0" w:line="240" w:lineRule="auto"/>
      </w:pPr>
      <w:rPr>
        <w:b/>
        <w:bCs/>
      </w:rPr>
      <w:tblPr/>
      <w:tcPr>
        <w:tcBorders>
          <w:top w:val="single" w:sz="8" w:space="0" w:color="FFC000"/>
          <w:left w:val="nil"/>
          <w:bottom w:val="single" w:sz="8" w:space="0" w:color="FFC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EFC0"/>
      </w:tcPr>
    </w:tblStylePr>
    <w:tblStylePr w:type="band1Horz">
      <w:tblPr/>
      <w:tcPr>
        <w:tcBorders>
          <w:left w:val="nil"/>
          <w:right w:val="nil"/>
          <w:insideH w:val="nil"/>
          <w:insideV w:val="nil"/>
        </w:tcBorders>
        <w:shd w:val="clear" w:color="auto" w:fill="FFEFC0"/>
      </w:tcPr>
    </w:tblStylePr>
  </w:style>
  <w:style w:type="table" w:customStyle="1" w:styleId="LightShading-Accent51">
    <w:name w:val="Light Shading - Accent 51"/>
    <w:basedOn w:val="TableNormal"/>
    <w:next w:val="LightShading-Accent5"/>
    <w:uiPriority w:val="60"/>
    <w:semiHidden/>
    <w:unhideWhenUsed/>
    <w:rsid w:val="009D7456"/>
    <w:pPr>
      <w:spacing w:after="0" w:line="240" w:lineRule="auto"/>
    </w:pPr>
    <w:rPr>
      <w:rFonts w:ascii="Times New Roman" w:eastAsia="Times New Roman" w:hAnsi="Times New Roman" w:cs="Times New Roman"/>
      <w:color w:val="2E74B5"/>
      <w:kern w:val="0"/>
      <w:sz w:val="20"/>
      <w:szCs w:val="20"/>
      <w14:ligatures w14:val="none"/>
    </w:rPr>
    <w:tblPr>
      <w:tblStyleRowBandSize w:val="1"/>
      <w:tblStyleColBandSize w:val="1"/>
      <w:tblBorders>
        <w:top w:val="single" w:sz="8" w:space="0" w:color="5B9BD5"/>
        <w:bottom w:val="single" w:sz="8" w:space="0" w:color="5B9BD5"/>
      </w:tblBorders>
    </w:tblPr>
    <w:tblStylePr w:type="fir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lastRow">
      <w:pPr>
        <w:spacing w:before="0" w:after="0" w:line="240" w:lineRule="auto"/>
      </w:pPr>
      <w:rPr>
        <w:b/>
        <w:bCs/>
      </w:rPr>
      <w:tblPr/>
      <w:tcPr>
        <w:tcBorders>
          <w:top w:val="single" w:sz="8" w:space="0" w:color="5B9BD5"/>
          <w:left w:val="nil"/>
          <w:bottom w:val="single" w:sz="8" w:space="0" w:color="5B9BD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6F4"/>
      </w:tcPr>
    </w:tblStylePr>
    <w:tblStylePr w:type="band1Horz">
      <w:tblPr/>
      <w:tcPr>
        <w:tcBorders>
          <w:left w:val="nil"/>
          <w:right w:val="nil"/>
          <w:insideH w:val="nil"/>
          <w:insideV w:val="nil"/>
        </w:tcBorders>
        <w:shd w:val="clear" w:color="auto" w:fill="D6E6F4"/>
      </w:tcPr>
    </w:tblStylePr>
  </w:style>
  <w:style w:type="table" w:customStyle="1" w:styleId="LightShading-Accent61">
    <w:name w:val="Light Shading - Accent 61"/>
    <w:basedOn w:val="TableNormal"/>
    <w:next w:val="LightShading-Accent6"/>
    <w:uiPriority w:val="60"/>
    <w:semiHidden/>
    <w:unhideWhenUsed/>
    <w:rsid w:val="009D7456"/>
    <w:pPr>
      <w:spacing w:after="0" w:line="240" w:lineRule="auto"/>
    </w:pPr>
    <w:rPr>
      <w:rFonts w:ascii="Times New Roman" w:eastAsia="Times New Roman" w:hAnsi="Times New Roman" w:cs="Times New Roman"/>
      <w:color w:val="538135"/>
      <w:kern w:val="0"/>
      <w:sz w:val="20"/>
      <w:szCs w:val="20"/>
      <w14:ligatures w14:val="none"/>
    </w:rPr>
    <w:tblPr>
      <w:tblStyleRowBandSize w:val="1"/>
      <w:tblStyleColBandSize w:val="1"/>
      <w:tblBorders>
        <w:top w:val="single" w:sz="8" w:space="0" w:color="70AD47"/>
        <w:bottom w:val="single" w:sz="8" w:space="0" w:color="70AD47"/>
      </w:tblBorders>
    </w:tblPr>
    <w:tblStylePr w:type="fir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lastRow">
      <w:pPr>
        <w:spacing w:before="0" w:after="0" w:line="240" w:lineRule="auto"/>
      </w:pPr>
      <w:rPr>
        <w:b/>
        <w:bCs/>
      </w:rPr>
      <w:tblPr/>
      <w:tcPr>
        <w:tcBorders>
          <w:top w:val="single" w:sz="8" w:space="0" w:color="70AD47"/>
          <w:left w:val="nil"/>
          <w:bottom w:val="single" w:sz="8" w:space="0" w:color="70AD47"/>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BEBD0"/>
      </w:tcPr>
    </w:tblStylePr>
    <w:tblStylePr w:type="band1Horz">
      <w:tblPr/>
      <w:tcPr>
        <w:tcBorders>
          <w:left w:val="nil"/>
          <w:right w:val="nil"/>
          <w:insideH w:val="nil"/>
          <w:insideV w:val="nil"/>
        </w:tcBorders>
        <w:shd w:val="clear" w:color="auto" w:fill="DBEBD0"/>
      </w:tcPr>
    </w:tblStylePr>
  </w:style>
  <w:style w:type="table" w:customStyle="1" w:styleId="MediumGrid11">
    <w:name w:val="Medium Grid 11"/>
    <w:basedOn w:val="TableNormal"/>
    <w:next w:val="MediumGrid1"/>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1-Accent11">
    <w:name w:val="Medium Grid 1 - Accent 11"/>
    <w:basedOn w:val="TableNormal"/>
    <w:next w:val="MediumGrid1-Accent1"/>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insideV w:val="single" w:sz="8" w:space="0" w:color="7295D2"/>
      </w:tblBorders>
    </w:tblPr>
    <w:tcPr>
      <w:shd w:val="clear" w:color="auto" w:fill="D0DBF0"/>
    </w:tcPr>
    <w:tblStylePr w:type="firstRow">
      <w:rPr>
        <w:b/>
        <w:bCs/>
      </w:rPr>
    </w:tblStylePr>
    <w:tblStylePr w:type="lastRow">
      <w:rPr>
        <w:b/>
        <w:bCs/>
      </w:rPr>
      <w:tblPr/>
      <w:tcPr>
        <w:tcBorders>
          <w:top w:val="single" w:sz="18" w:space="0" w:color="7295D2"/>
        </w:tcBorders>
      </w:tcPr>
    </w:tblStylePr>
    <w:tblStylePr w:type="firstCol">
      <w:rPr>
        <w:b/>
        <w:bCs/>
      </w:rPr>
    </w:tblStylePr>
    <w:tblStylePr w:type="lastCol">
      <w:rPr>
        <w:b/>
        <w:bCs/>
      </w:rPr>
    </w:tblStylePr>
    <w:tblStylePr w:type="band1Vert">
      <w:tblPr/>
      <w:tcPr>
        <w:shd w:val="clear" w:color="auto" w:fill="A1B8E1"/>
      </w:tcPr>
    </w:tblStylePr>
    <w:tblStylePr w:type="band1Horz">
      <w:tblPr/>
      <w:tcPr>
        <w:shd w:val="clear" w:color="auto" w:fill="A1B8E1"/>
      </w:tcPr>
    </w:tblStylePr>
  </w:style>
  <w:style w:type="table" w:customStyle="1" w:styleId="MediumGrid1-Accent21">
    <w:name w:val="Medium Grid 1 - Accent 21"/>
    <w:basedOn w:val="TableNormal"/>
    <w:next w:val="MediumGrid1-Accent2"/>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insideV w:val="single" w:sz="8" w:space="0" w:color="F19D64"/>
      </w:tblBorders>
    </w:tblPr>
    <w:tcPr>
      <w:shd w:val="clear" w:color="auto" w:fill="FADECB"/>
    </w:tcPr>
    <w:tblStylePr w:type="firstRow">
      <w:rPr>
        <w:b/>
        <w:bCs/>
      </w:rPr>
    </w:tblStylePr>
    <w:tblStylePr w:type="lastRow">
      <w:rPr>
        <w:b/>
        <w:bCs/>
      </w:rPr>
      <w:tblPr/>
      <w:tcPr>
        <w:tcBorders>
          <w:top w:val="single" w:sz="18" w:space="0" w:color="F19D64"/>
        </w:tcBorders>
      </w:tcPr>
    </w:tblStylePr>
    <w:tblStylePr w:type="firstCol">
      <w:rPr>
        <w:b/>
        <w:bCs/>
      </w:rPr>
    </w:tblStylePr>
    <w:tblStylePr w:type="lastCol">
      <w:rPr>
        <w:b/>
        <w:bCs/>
      </w:rPr>
    </w:tblStylePr>
    <w:tblStylePr w:type="band1Vert">
      <w:tblPr/>
      <w:tcPr>
        <w:shd w:val="clear" w:color="auto" w:fill="F6BE98"/>
      </w:tcPr>
    </w:tblStylePr>
    <w:tblStylePr w:type="band1Horz">
      <w:tblPr/>
      <w:tcPr>
        <w:shd w:val="clear" w:color="auto" w:fill="F6BE98"/>
      </w:tcPr>
    </w:tblStylePr>
  </w:style>
  <w:style w:type="table" w:customStyle="1" w:styleId="MediumGrid1-Accent31">
    <w:name w:val="Medium Grid 1 - Accent 31"/>
    <w:basedOn w:val="TableNormal"/>
    <w:next w:val="MediumGrid1-Accent3"/>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insideV w:val="single" w:sz="8" w:space="0" w:color="BBBBBB"/>
      </w:tblBorders>
    </w:tblPr>
    <w:tcPr>
      <w:shd w:val="clear" w:color="auto" w:fill="E8E8E8"/>
    </w:tcPr>
    <w:tblStylePr w:type="firstRow">
      <w:rPr>
        <w:b/>
        <w:bCs/>
      </w:rPr>
    </w:tblStylePr>
    <w:tblStylePr w:type="lastRow">
      <w:rPr>
        <w:b/>
        <w:bCs/>
      </w:rPr>
      <w:tblPr/>
      <w:tcPr>
        <w:tcBorders>
          <w:top w:val="single" w:sz="18" w:space="0" w:color="BBBBBB"/>
        </w:tcBorders>
      </w:tcPr>
    </w:tblStylePr>
    <w:tblStylePr w:type="firstCol">
      <w:rPr>
        <w:b/>
        <w:bCs/>
      </w:rPr>
    </w:tblStylePr>
    <w:tblStylePr w:type="lastCol">
      <w:rPr>
        <w:b/>
        <w:bCs/>
      </w:rPr>
    </w:tblStylePr>
    <w:tblStylePr w:type="band1Vert">
      <w:tblPr/>
      <w:tcPr>
        <w:shd w:val="clear" w:color="auto" w:fill="D2D2D2"/>
      </w:tcPr>
    </w:tblStylePr>
    <w:tblStylePr w:type="band1Horz">
      <w:tblPr/>
      <w:tcPr>
        <w:shd w:val="clear" w:color="auto" w:fill="D2D2D2"/>
      </w:tcPr>
    </w:tblStylePr>
  </w:style>
  <w:style w:type="table" w:customStyle="1" w:styleId="MediumGrid1-Accent41">
    <w:name w:val="Medium Grid 1 - Accent 41"/>
    <w:basedOn w:val="TableNormal"/>
    <w:next w:val="MediumGrid1-Accent4"/>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insideV w:val="single" w:sz="8" w:space="0" w:color="FFCF40"/>
      </w:tblBorders>
    </w:tblPr>
    <w:tcPr>
      <w:shd w:val="clear" w:color="auto" w:fill="FFEFC0"/>
    </w:tcPr>
    <w:tblStylePr w:type="firstRow">
      <w:rPr>
        <w:b/>
        <w:bCs/>
      </w:rPr>
    </w:tblStylePr>
    <w:tblStylePr w:type="lastRow">
      <w:rPr>
        <w:b/>
        <w:bCs/>
      </w:rPr>
      <w:tblPr/>
      <w:tcPr>
        <w:tcBorders>
          <w:top w:val="single" w:sz="18" w:space="0" w:color="FFCF40"/>
        </w:tcBorders>
      </w:tcPr>
    </w:tblStylePr>
    <w:tblStylePr w:type="firstCol">
      <w:rPr>
        <w:b/>
        <w:bCs/>
      </w:rPr>
    </w:tblStylePr>
    <w:tblStylePr w:type="lastCol">
      <w:rPr>
        <w:b/>
        <w:bCs/>
      </w:rPr>
    </w:tblStylePr>
    <w:tblStylePr w:type="band1Vert">
      <w:tblPr/>
      <w:tcPr>
        <w:shd w:val="clear" w:color="auto" w:fill="FFDF80"/>
      </w:tcPr>
    </w:tblStylePr>
    <w:tblStylePr w:type="band1Horz">
      <w:tblPr/>
      <w:tcPr>
        <w:shd w:val="clear" w:color="auto" w:fill="FFDF80"/>
      </w:tcPr>
    </w:tblStylePr>
  </w:style>
  <w:style w:type="table" w:customStyle="1" w:styleId="MediumGrid1-Accent51">
    <w:name w:val="Medium Grid 1 - Accent 51"/>
    <w:basedOn w:val="TableNormal"/>
    <w:next w:val="MediumGrid1-Accent5"/>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insideV w:val="single" w:sz="8" w:space="0" w:color="84B3DF"/>
      </w:tblBorders>
    </w:tblPr>
    <w:tcPr>
      <w:shd w:val="clear" w:color="auto" w:fill="D6E6F4"/>
    </w:tcPr>
    <w:tblStylePr w:type="firstRow">
      <w:rPr>
        <w:b/>
        <w:bCs/>
      </w:rPr>
    </w:tblStylePr>
    <w:tblStylePr w:type="lastRow">
      <w:rPr>
        <w:b/>
        <w:bCs/>
      </w:rPr>
      <w:tblPr/>
      <w:tcPr>
        <w:tcBorders>
          <w:top w:val="single" w:sz="18" w:space="0" w:color="84B3DF"/>
        </w:tcBorders>
      </w:tcPr>
    </w:tblStylePr>
    <w:tblStylePr w:type="firstCol">
      <w:rPr>
        <w:b/>
        <w:bCs/>
      </w:rPr>
    </w:tblStylePr>
    <w:tblStylePr w:type="lastCol">
      <w:rPr>
        <w:b/>
        <w:bCs/>
      </w:rPr>
    </w:tblStylePr>
    <w:tblStylePr w:type="band1Vert">
      <w:tblPr/>
      <w:tcPr>
        <w:shd w:val="clear" w:color="auto" w:fill="ADCCEA"/>
      </w:tcPr>
    </w:tblStylePr>
    <w:tblStylePr w:type="band1Horz">
      <w:tblPr/>
      <w:tcPr>
        <w:shd w:val="clear" w:color="auto" w:fill="ADCCEA"/>
      </w:tcPr>
    </w:tblStylePr>
  </w:style>
  <w:style w:type="table" w:customStyle="1" w:styleId="MediumGrid1-Accent61">
    <w:name w:val="Medium Grid 1 - Accent 61"/>
    <w:basedOn w:val="TableNormal"/>
    <w:next w:val="MediumGrid1-Accent6"/>
    <w:uiPriority w:val="67"/>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insideV w:val="single" w:sz="8" w:space="0" w:color="93C571"/>
      </w:tblBorders>
    </w:tblPr>
    <w:tcPr>
      <w:shd w:val="clear" w:color="auto" w:fill="DBEBD0"/>
    </w:tcPr>
    <w:tblStylePr w:type="firstRow">
      <w:rPr>
        <w:b/>
        <w:bCs/>
      </w:rPr>
    </w:tblStylePr>
    <w:tblStylePr w:type="lastRow">
      <w:rPr>
        <w:b/>
        <w:bCs/>
      </w:rPr>
      <w:tblPr/>
      <w:tcPr>
        <w:tcBorders>
          <w:top w:val="single" w:sz="18" w:space="0" w:color="93C571"/>
        </w:tcBorders>
      </w:tcPr>
    </w:tblStylePr>
    <w:tblStylePr w:type="firstCol">
      <w:rPr>
        <w:b/>
        <w:bCs/>
      </w:rPr>
    </w:tblStylePr>
    <w:tblStylePr w:type="lastCol">
      <w:rPr>
        <w:b/>
        <w:bCs/>
      </w:rPr>
    </w:tblStylePr>
    <w:tblStylePr w:type="band1Vert">
      <w:tblPr/>
      <w:tcPr>
        <w:shd w:val="clear" w:color="auto" w:fill="B7D8A0"/>
      </w:tcPr>
    </w:tblStylePr>
    <w:tblStylePr w:type="band1Horz">
      <w:tblPr/>
      <w:tcPr>
        <w:shd w:val="clear" w:color="auto" w:fill="B7D8A0"/>
      </w:tcPr>
    </w:tblStylePr>
  </w:style>
  <w:style w:type="table" w:customStyle="1" w:styleId="MediumGrid21">
    <w:name w:val="Medium Grid 21"/>
    <w:basedOn w:val="TableNormal"/>
    <w:next w:val="MediumGrid2"/>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2-Accent11">
    <w:name w:val="Medium Grid 2 - Accent 11"/>
    <w:basedOn w:val="TableNormal"/>
    <w:next w:val="MediumGrid2-Accent1"/>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4472C4"/>
        <w:left w:val="single" w:sz="8" w:space="0" w:color="4472C4"/>
        <w:bottom w:val="single" w:sz="8" w:space="0" w:color="4472C4"/>
        <w:right w:val="single" w:sz="8" w:space="0" w:color="4472C4"/>
        <w:insideH w:val="single" w:sz="8" w:space="0" w:color="4472C4"/>
        <w:insideV w:val="single" w:sz="8" w:space="0" w:color="4472C4"/>
      </w:tblBorders>
    </w:tblPr>
    <w:tcPr>
      <w:shd w:val="clear" w:color="auto" w:fill="D0DBF0"/>
    </w:tcPr>
    <w:tblStylePr w:type="firstRow">
      <w:rPr>
        <w:b/>
        <w:bCs/>
        <w:color w:val="000000"/>
      </w:rPr>
      <w:tblPr/>
      <w:tcPr>
        <w:shd w:val="clear" w:color="auto" w:fill="ECF1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9E2F3"/>
      </w:tcPr>
    </w:tblStylePr>
    <w:tblStylePr w:type="band1Vert">
      <w:tblPr/>
      <w:tcPr>
        <w:shd w:val="clear" w:color="auto" w:fill="A1B8E1"/>
      </w:tcPr>
    </w:tblStylePr>
    <w:tblStylePr w:type="band1Horz">
      <w:tblPr/>
      <w:tcPr>
        <w:tcBorders>
          <w:insideH w:val="single" w:sz="6" w:space="0" w:color="4472C4"/>
          <w:insideV w:val="single" w:sz="6" w:space="0" w:color="4472C4"/>
        </w:tcBorders>
        <w:shd w:val="clear" w:color="auto" w:fill="A1B8E1"/>
      </w:tcPr>
    </w:tblStylePr>
    <w:tblStylePr w:type="nwCell">
      <w:tblPr/>
      <w:tcPr>
        <w:shd w:val="clear" w:color="auto" w:fill="FFFFFF"/>
      </w:tcPr>
    </w:tblStylePr>
  </w:style>
  <w:style w:type="table" w:customStyle="1" w:styleId="MediumGrid2-Accent21">
    <w:name w:val="Medium Grid 2 - Accent 21"/>
    <w:basedOn w:val="TableNormal"/>
    <w:next w:val="MediumGrid2-Accent2"/>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ED7D31"/>
        <w:left w:val="single" w:sz="8" w:space="0" w:color="ED7D31"/>
        <w:bottom w:val="single" w:sz="8" w:space="0" w:color="ED7D31"/>
        <w:right w:val="single" w:sz="8" w:space="0" w:color="ED7D31"/>
        <w:insideH w:val="single" w:sz="8" w:space="0" w:color="ED7D31"/>
        <w:insideV w:val="single" w:sz="8" w:space="0" w:color="ED7D31"/>
      </w:tblBorders>
    </w:tblPr>
    <w:tcPr>
      <w:shd w:val="clear" w:color="auto" w:fill="FADECB"/>
    </w:tcPr>
    <w:tblStylePr w:type="firstRow">
      <w:rPr>
        <w:b/>
        <w:bCs/>
        <w:color w:val="000000"/>
      </w:rPr>
      <w:tblPr/>
      <w:tcPr>
        <w:shd w:val="clear" w:color="auto" w:fill="FDF2EA"/>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BE4D5"/>
      </w:tcPr>
    </w:tblStylePr>
    <w:tblStylePr w:type="band1Vert">
      <w:tblPr/>
      <w:tcPr>
        <w:shd w:val="clear" w:color="auto" w:fill="F6BE98"/>
      </w:tcPr>
    </w:tblStylePr>
    <w:tblStylePr w:type="band1Horz">
      <w:tblPr/>
      <w:tcPr>
        <w:tcBorders>
          <w:insideH w:val="single" w:sz="6" w:space="0" w:color="ED7D31"/>
          <w:insideV w:val="single" w:sz="6" w:space="0" w:color="ED7D31"/>
        </w:tcBorders>
        <w:shd w:val="clear" w:color="auto" w:fill="F6BE98"/>
      </w:tcPr>
    </w:tblStylePr>
    <w:tblStylePr w:type="nwCell">
      <w:tblPr/>
      <w:tcPr>
        <w:shd w:val="clear" w:color="auto" w:fill="FFFFFF"/>
      </w:tcPr>
    </w:tblStylePr>
  </w:style>
  <w:style w:type="table" w:customStyle="1" w:styleId="MediumGrid2-Accent31">
    <w:name w:val="Medium Grid 2 - Accent 31"/>
    <w:basedOn w:val="TableNormal"/>
    <w:next w:val="MediumGrid2-Accent3"/>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A5A5A5"/>
        <w:left w:val="single" w:sz="8" w:space="0" w:color="A5A5A5"/>
        <w:bottom w:val="single" w:sz="8" w:space="0" w:color="A5A5A5"/>
        <w:right w:val="single" w:sz="8" w:space="0" w:color="A5A5A5"/>
        <w:insideH w:val="single" w:sz="8" w:space="0" w:color="A5A5A5"/>
        <w:insideV w:val="single" w:sz="8" w:space="0" w:color="A5A5A5"/>
      </w:tblBorders>
    </w:tblPr>
    <w:tcPr>
      <w:shd w:val="clear" w:color="auto" w:fill="E8E8E8"/>
    </w:tcPr>
    <w:tblStylePr w:type="firstRow">
      <w:rPr>
        <w:b/>
        <w:bCs/>
        <w:color w:val="000000"/>
      </w:rPr>
      <w:tblPr/>
      <w:tcPr>
        <w:shd w:val="clear" w:color="auto" w:fill="F6F6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DEDED"/>
      </w:tcPr>
    </w:tblStylePr>
    <w:tblStylePr w:type="band1Vert">
      <w:tblPr/>
      <w:tcPr>
        <w:shd w:val="clear" w:color="auto" w:fill="D2D2D2"/>
      </w:tcPr>
    </w:tblStylePr>
    <w:tblStylePr w:type="band1Horz">
      <w:tblPr/>
      <w:tcPr>
        <w:tcBorders>
          <w:insideH w:val="single" w:sz="6" w:space="0" w:color="A5A5A5"/>
          <w:insideV w:val="single" w:sz="6" w:space="0" w:color="A5A5A5"/>
        </w:tcBorders>
        <w:shd w:val="clear" w:color="auto" w:fill="D2D2D2"/>
      </w:tcPr>
    </w:tblStylePr>
    <w:tblStylePr w:type="nwCell">
      <w:tblPr/>
      <w:tcPr>
        <w:shd w:val="clear" w:color="auto" w:fill="FFFFFF"/>
      </w:tcPr>
    </w:tblStylePr>
  </w:style>
  <w:style w:type="table" w:customStyle="1" w:styleId="MediumGrid2-Accent41">
    <w:name w:val="Medium Grid 2 - Accent 41"/>
    <w:basedOn w:val="TableNormal"/>
    <w:next w:val="MediumGrid2-Accent4"/>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FFC000"/>
        <w:left w:val="single" w:sz="8" w:space="0" w:color="FFC000"/>
        <w:bottom w:val="single" w:sz="8" w:space="0" w:color="FFC000"/>
        <w:right w:val="single" w:sz="8" w:space="0" w:color="FFC000"/>
        <w:insideH w:val="single" w:sz="8" w:space="0" w:color="FFC000"/>
        <w:insideV w:val="single" w:sz="8" w:space="0" w:color="FFC000"/>
      </w:tblBorders>
    </w:tblPr>
    <w:tcPr>
      <w:shd w:val="clear" w:color="auto" w:fill="FFEFC0"/>
    </w:tcPr>
    <w:tblStylePr w:type="firstRow">
      <w:rPr>
        <w:b/>
        <w:bCs/>
        <w:color w:val="000000"/>
      </w:rPr>
      <w:tblPr/>
      <w:tcPr>
        <w:shd w:val="clear" w:color="auto" w:fill="FFF8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FF2CC"/>
      </w:tcPr>
    </w:tblStylePr>
    <w:tblStylePr w:type="band1Vert">
      <w:tblPr/>
      <w:tcPr>
        <w:shd w:val="clear" w:color="auto" w:fill="FFDF80"/>
      </w:tcPr>
    </w:tblStylePr>
    <w:tblStylePr w:type="band1Horz">
      <w:tblPr/>
      <w:tcPr>
        <w:tcBorders>
          <w:insideH w:val="single" w:sz="6" w:space="0" w:color="FFC000"/>
          <w:insideV w:val="single" w:sz="6" w:space="0" w:color="FFC000"/>
        </w:tcBorders>
        <w:shd w:val="clear" w:color="auto" w:fill="FFDF80"/>
      </w:tcPr>
    </w:tblStylePr>
    <w:tblStylePr w:type="nwCell">
      <w:tblPr/>
      <w:tcPr>
        <w:shd w:val="clear" w:color="auto" w:fill="FFFFFF"/>
      </w:tcPr>
    </w:tblStylePr>
  </w:style>
  <w:style w:type="table" w:customStyle="1" w:styleId="MediumGrid2-Accent51">
    <w:name w:val="Medium Grid 2 - Accent 51"/>
    <w:basedOn w:val="TableNormal"/>
    <w:next w:val="MediumGrid2-Accent5"/>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cPr>
      <w:shd w:val="clear" w:color="auto" w:fill="D6E6F4"/>
    </w:tcPr>
    <w:tblStylePr w:type="firstRow">
      <w:rPr>
        <w:b/>
        <w:bCs/>
        <w:color w:val="000000"/>
      </w:rPr>
      <w:tblPr/>
      <w:tcPr>
        <w:shd w:val="clear" w:color="auto" w:fill="EEF5FB"/>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EEAF6"/>
      </w:tcPr>
    </w:tblStylePr>
    <w:tblStylePr w:type="band1Vert">
      <w:tblPr/>
      <w:tcPr>
        <w:shd w:val="clear" w:color="auto" w:fill="ADCCEA"/>
      </w:tcPr>
    </w:tblStylePr>
    <w:tblStylePr w:type="band1Horz">
      <w:tblPr/>
      <w:tcPr>
        <w:tcBorders>
          <w:insideH w:val="single" w:sz="6" w:space="0" w:color="5B9BD5"/>
          <w:insideV w:val="single" w:sz="6" w:space="0" w:color="5B9BD5"/>
        </w:tcBorders>
        <w:shd w:val="clear" w:color="auto" w:fill="ADCCEA"/>
      </w:tcPr>
    </w:tblStylePr>
    <w:tblStylePr w:type="nwCell">
      <w:tblPr/>
      <w:tcPr>
        <w:shd w:val="clear" w:color="auto" w:fill="FFFFFF"/>
      </w:tcPr>
    </w:tblStylePr>
  </w:style>
  <w:style w:type="table" w:customStyle="1" w:styleId="MediumGrid2-Accent61">
    <w:name w:val="Medium Grid 2 - Accent 61"/>
    <w:basedOn w:val="TableNormal"/>
    <w:next w:val="MediumGrid2-Accent6"/>
    <w:uiPriority w:val="68"/>
    <w:semiHidden/>
    <w:unhideWhenUsed/>
    <w:rsid w:val="009D7456"/>
    <w:pPr>
      <w:spacing w:after="0" w:line="240" w:lineRule="auto"/>
    </w:pPr>
    <w:rPr>
      <w:rFonts w:ascii="Calibri Light" w:eastAsia="SimSun" w:hAnsi="Calibri Light" w:cs="Times New Roman"/>
      <w:color w:val="000000"/>
      <w:kern w:val="0"/>
      <w:sz w:val="20"/>
      <w:szCs w:val="20"/>
      <w14:ligatures w14:val="none"/>
    </w:rPr>
    <w:tblPr>
      <w:tblStyleRowBandSize w:val="1"/>
      <w:tblStyleColBandSize w:val="1"/>
      <w:tblBorders>
        <w:top w:val="single" w:sz="8" w:space="0" w:color="70AD47"/>
        <w:left w:val="single" w:sz="8" w:space="0" w:color="70AD47"/>
        <w:bottom w:val="single" w:sz="8" w:space="0" w:color="70AD47"/>
        <w:right w:val="single" w:sz="8" w:space="0" w:color="70AD47"/>
        <w:insideH w:val="single" w:sz="8" w:space="0" w:color="70AD47"/>
        <w:insideV w:val="single" w:sz="8" w:space="0" w:color="70AD47"/>
      </w:tblBorders>
    </w:tblPr>
    <w:tcPr>
      <w:shd w:val="clear" w:color="auto" w:fill="DBEBD0"/>
    </w:tcPr>
    <w:tblStylePr w:type="firstRow">
      <w:rPr>
        <w:b/>
        <w:bCs/>
        <w:color w:val="000000"/>
      </w:rPr>
      <w:tblPr/>
      <w:tcPr>
        <w:shd w:val="clear" w:color="auto" w:fill="F0F7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2EFD9"/>
      </w:tcPr>
    </w:tblStylePr>
    <w:tblStylePr w:type="band1Vert">
      <w:tblPr/>
      <w:tcPr>
        <w:shd w:val="clear" w:color="auto" w:fill="B7D8A0"/>
      </w:tcPr>
    </w:tblStylePr>
    <w:tblStylePr w:type="band1Horz">
      <w:tblPr/>
      <w:tcPr>
        <w:tcBorders>
          <w:insideH w:val="single" w:sz="6" w:space="0" w:color="70AD47"/>
          <w:insideV w:val="single" w:sz="6" w:space="0" w:color="70AD47"/>
        </w:tcBorders>
        <w:shd w:val="clear" w:color="auto" w:fill="B7D8A0"/>
      </w:tcPr>
    </w:tblStylePr>
    <w:tblStylePr w:type="nwCell">
      <w:tblPr/>
      <w:tcPr>
        <w:shd w:val="clear" w:color="auto" w:fill="FFFFFF"/>
      </w:tcPr>
    </w:tblStylePr>
  </w:style>
  <w:style w:type="table" w:customStyle="1" w:styleId="MediumGrid31">
    <w:name w:val="Medium Grid 31"/>
    <w:basedOn w:val="TableNormal"/>
    <w:next w:val="MediumGrid3"/>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MediumGrid3-Accent11">
    <w:name w:val="Medium Grid 3 - Accent 11"/>
    <w:basedOn w:val="TableNormal"/>
    <w:next w:val="MediumGrid3-Accent1"/>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0DBF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472C4"/>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472C4"/>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472C4"/>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472C4"/>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1B8E1"/>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1B8E1"/>
      </w:tcPr>
    </w:tblStylePr>
  </w:style>
  <w:style w:type="table" w:customStyle="1" w:styleId="MediumGrid3-Accent21">
    <w:name w:val="Medium Grid 3 - Accent 21"/>
    <w:basedOn w:val="TableNormal"/>
    <w:next w:val="MediumGrid3-Accent2"/>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ADECB"/>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ED7D31"/>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ED7D31"/>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ED7D31"/>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ED7D31"/>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6BE98"/>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6BE98"/>
      </w:tcPr>
    </w:tblStylePr>
  </w:style>
  <w:style w:type="table" w:customStyle="1" w:styleId="MediumGrid3-Accent31">
    <w:name w:val="Medium Grid 3 - Accent 31"/>
    <w:basedOn w:val="TableNormal"/>
    <w:next w:val="MediumGrid3-Accent3"/>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8E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A5A5A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A5A5A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A5A5A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A5A5A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2D2D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2D2D2"/>
      </w:tcPr>
    </w:tblStylePr>
  </w:style>
  <w:style w:type="table" w:customStyle="1" w:styleId="MediumGrid3-Accent41">
    <w:name w:val="Medium Grid 3 - Accent 41"/>
    <w:basedOn w:val="TableNormal"/>
    <w:next w:val="MediumGrid3-Accent4"/>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FEF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FC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FC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FC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FC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FDF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FDF80"/>
      </w:tcPr>
    </w:tblStylePr>
  </w:style>
  <w:style w:type="table" w:customStyle="1" w:styleId="MediumGrid3-Accent51">
    <w:name w:val="Medium Grid 3 - Accent 51"/>
    <w:basedOn w:val="TableNormal"/>
    <w:next w:val="MediumGrid3-Accent5"/>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6E6F4"/>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5B9BD5"/>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5B9BD5"/>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5B9BD5"/>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5B9BD5"/>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DCCEA"/>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DCCEA"/>
      </w:tcPr>
    </w:tblStylePr>
  </w:style>
  <w:style w:type="table" w:customStyle="1" w:styleId="MediumGrid3-Accent61">
    <w:name w:val="Medium Grid 3 - Accent 61"/>
    <w:basedOn w:val="TableNormal"/>
    <w:next w:val="MediumGrid3-Accent6"/>
    <w:uiPriority w:val="69"/>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BEB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70AD47"/>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70AD47"/>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70AD47"/>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70AD47"/>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7D8A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7D8A0"/>
      </w:tcPr>
    </w:tblStylePr>
  </w:style>
  <w:style w:type="table" w:customStyle="1" w:styleId="MediumList11">
    <w:name w:val="Medium List 11"/>
    <w:basedOn w:val="TableNormal"/>
    <w:next w:val="MediumList1"/>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000000"/>
        <w:bottom w:val="single" w:sz="8" w:space="0" w:color="000000"/>
      </w:tblBorders>
    </w:tblPr>
    <w:tblStylePr w:type="firstRow">
      <w:rPr>
        <w:rFonts w:ascii="Calibri Light" w:eastAsia="SimSun" w:hAnsi="Calibri Light" w:cs="Times New Roman"/>
      </w:rPr>
      <w:tblPr/>
      <w:tcPr>
        <w:tcBorders>
          <w:top w:val="nil"/>
          <w:bottom w:val="single" w:sz="8" w:space="0" w:color="000000"/>
        </w:tcBorders>
      </w:tcPr>
    </w:tblStylePr>
    <w:tblStylePr w:type="lastRow">
      <w:rPr>
        <w:b/>
        <w:bCs/>
        <w:color w:val="44546A"/>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1-Accent11">
    <w:name w:val="Medium List 1 - Accent 11"/>
    <w:basedOn w:val="TableNormal"/>
    <w:next w:val="MediumList1-Accent1"/>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4472C4"/>
        <w:bottom w:val="single" w:sz="8" w:space="0" w:color="4472C4"/>
      </w:tblBorders>
    </w:tblPr>
    <w:tblStylePr w:type="firstRow">
      <w:rPr>
        <w:rFonts w:ascii="Calibri Light" w:eastAsia="SimSun" w:hAnsi="Calibri Light" w:cs="Times New Roman"/>
      </w:rPr>
      <w:tblPr/>
      <w:tcPr>
        <w:tcBorders>
          <w:top w:val="nil"/>
          <w:bottom w:val="single" w:sz="8" w:space="0" w:color="4472C4"/>
        </w:tcBorders>
      </w:tcPr>
    </w:tblStylePr>
    <w:tblStylePr w:type="lastRow">
      <w:rPr>
        <w:b/>
        <w:bCs/>
        <w:color w:val="44546A"/>
      </w:rPr>
      <w:tblPr/>
      <w:tcPr>
        <w:tcBorders>
          <w:top w:val="single" w:sz="8" w:space="0" w:color="4472C4"/>
          <w:bottom w:val="single" w:sz="8" w:space="0" w:color="4472C4"/>
        </w:tcBorders>
      </w:tcPr>
    </w:tblStylePr>
    <w:tblStylePr w:type="firstCol">
      <w:rPr>
        <w:b/>
        <w:bCs/>
      </w:rPr>
    </w:tblStylePr>
    <w:tblStylePr w:type="lastCol">
      <w:rPr>
        <w:b/>
        <w:bCs/>
      </w:rPr>
      <w:tblPr/>
      <w:tcPr>
        <w:tcBorders>
          <w:top w:val="single" w:sz="8" w:space="0" w:color="4472C4"/>
          <w:bottom w:val="single" w:sz="8" w:space="0" w:color="4472C4"/>
        </w:tcBorders>
      </w:tcPr>
    </w:tblStylePr>
    <w:tblStylePr w:type="band1Vert">
      <w:tblPr/>
      <w:tcPr>
        <w:shd w:val="clear" w:color="auto" w:fill="D0DBF0"/>
      </w:tcPr>
    </w:tblStylePr>
    <w:tblStylePr w:type="band1Horz">
      <w:tblPr/>
      <w:tcPr>
        <w:shd w:val="clear" w:color="auto" w:fill="D0DBF0"/>
      </w:tcPr>
    </w:tblStylePr>
  </w:style>
  <w:style w:type="table" w:customStyle="1" w:styleId="MediumList1-Accent21">
    <w:name w:val="Medium List 1 - Accent 21"/>
    <w:basedOn w:val="TableNormal"/>
    <w:next w:val="MediumList1-Accent2"/>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ED7D31"/>
        <w:bottom w:val="single" w:sz="8" w:space="0" w:color="ED7D31"/>
      </w:tblBorders>
    </w:tblPr>
    <w:tblStylePr w:type="firstRow">
      <w:rPr>
        <w:rFonts w:ascii="Calibri Light" w:eastAsia="SimSun" w:hAnsi="Calibri Light" w:cs="Times New Roman"/>
      </w:rPr>
      <w:tblPr/>
      <w:tcPr>
        <w:tcBorders>
          <w:top w:val="nil"/>
          <w:bottom w:val="single" w:sz="8" w:space="0" w:color="ED7D31"/>
        </w:tcBorders>
      </w:tcPr>
    </w:tblStylePr>
    <w:tblStylePr w:type="lastRow">
      <w:rPr>
        <w:b/>
        <w:bCs/>
        <w:color w:val="44546A"/>
      </w:rPr>
      <w:tblPr/>
      <w:tcPr>
        <w:tcBorders>
          <w:top w:val="single" w:sz="8" w:space="0" w:color="ED7D31"/>
          <w:bottom w:val="single" w:sz="8" w:space="0" w:color="ED7D31"/>
        </w:tcBorders>
      </w:tcPr>
    </w:tblStylePr>
    <w:tblStylePr w:type="firstCol">
      <w:rPr>
        <w:b/>
        <w:bCs/>
      </w:rPr>
    </w:tblStylePr>
    <w:tblStylePr w:type="lastCol">
      <w:rPr>
        <w:b/>
        <w:bCs/>
      </w:rPr>
      <w:tblPr/>
      <w:tcPr>
        <w:tcBorders>
          <w:top w:val="single" w:sz="8" w:space="0" w:color="ED7D31"/>
          <w:bottom w:val="single" w:sz="8" w:space="0" w:color="ED7D31"/>
        </w:tcBorders>
      </w:tcPr>
    </w:tblStylePr>
    <w:tblStylePr w:type="band1Vert">
      <w:tblPr/>
      <w:tcPr>
        <w:shd w:val="clear" w:color="auto" w:fill="FADECB"/>
      </w:tcPr>
    </w:tblStylePr>
    <w:tblStylePr w:type="band1Horz">
      <w:tblPr/>
      <w:tcPr>
        <w:shd w:val="clear" w:color="auto" w:fill="FADECB"/>
      </w:tcPr>
    </w:tblStylePr>
  </w:style>
  <w:style w:type="table" w:customStyle="1" w:styleId="MediumList1-Accent31">
    <w:name w:val="Medium List 1 - Accent 31"/>
    <w:basedOn w:val="TableNormal"/>
    <w:next w:val="MediumList1-Accent3"/>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A5A5A5"/>
        <w:bottom w:val="single" w:sz="8" w:space="0" w:color="A5A5A5"/>
      </w:tblBorders>
    </w:tblPr>
    <w:tblStylePr w:type="firstRow">
      <w:rPr>
        <w:rFonts w:ascii="Calibri Light" w:eastAsia="SimSun" w:hAnsi="Calibri Light" w:cs="Times New Roman"/>
      </w:rPr>
      <w:tblPr/>
      <w:tcPr>
        <w:tcBorders>
          <w:top w:val="nil"/>
          <w:bottom w:val="single" w:sz="8" w:space="0" w:color="A5A5A5"/>
        </w:tcBorders>
      </w:tcPr>
    </w:tblStylePr>
    <w:tblStylePr w:type="lastRow">
      <w:rPr>
        <w:b/>
        <w:bCs/>
        <w:color w:val="44546A"/>
      </w:rPr>
      <w:tblPr/>
      <w:tcPr>
        <w:tcBorders>
          <w:top w:val="single" w:sz="8" w:space="0" w:color="A5A5A5"/>
          <w:bottom w:val="single" w:sz="8" w:space="0" w:color="A5A5A5"/>
        </w:tcBorders>
      </w:tcPr>
    </w:tblStylePr>
    <w:tblStylePr w:type="firstCol">
      <w:rPr>
        <w:b/>
        <w:bCs/>
      </w:rPr>
    </w:tblStylePr>
    <w:tblStylePr w:type="lastCol">
      <w:rPr>
        <w:b/>
        <w:bCs/>
      </w:rPr>
      <w:tblPr/>
      <w:tcPr>
        <w:tcBorders>
          <w:top w:val="single" w:sz="8" w:space="0" w:color="A5A5A5"/>
          <w:bottom w:val="single" w:sz="8" w:space="0" w:color="A5A5A5"/>
        </w:tcBorders>
      </w:tcPr>
    </w:tblStylePr>
    <w:tblStylePr w:type="band1Vert">
      <w:tblPr/>
      <w:tcPr>
        <w:shd w:val="clear" w:color="auto" w:fill="E8E8E8"/>
      </w:tcPr>
    </w:tblStylePr>
    <w:tblStylePr w:type="band1Horz">
      <w:tblPr/>
      <w:tcPr>
        <w:shd w:val="clear" w:color="auto" w:fill="E8E8E8"/>
      </w:tcPr>
    </w:tblStylePr>
  </w:style>
  <w:style w:type="table" w:customStyle="1" w:styleId="MediumList1-Accent41">
    <w:name w:val="Medium List 1 - Accent 41"/>
    <w:basedOn w:val="TableNormal"/>
    <w:next w:val="MediumList1-Accent4"/>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FFC000"/>
        <w:bottom w:val="single" w:sz="8" w:space="0" w:color="FFC000"/>
      </w:tblBorders>
    </w:tblPr>
    <w:tblStylePr w:type="firstRow">
      <w:rPr>
        <w:rFonts w:ascii="Calibri Light" w:eastAsia="SimSun" w:hAnsi="Calibri Light" w:cs="Times New Roman"/>
      </w:rPr>
      <w:tblPr/>
      <w:tcPr>
        <w:tcBorders>
          <w:top w:val="nil"/>
          <w:bottom w:val="single" w:sz="8" w:space="0" w:color="FFC000"/>
        </w:tcBorders>
      </w:tcPr>
    </w:tblStylePr>
    <w:tblStylePr w:type="lastRow">
      <w:rPr>
        <w:b/>
        <w:bCs/>
        <w:color w:val="44546A"/>
      </w:rPr>
      <w:tblPr/>
      <w:tcPr>
        <w:tcBorders>
          <w:top w:val="single" w:sz="8" w:space="0" w:color="FFC000"/>
          <w:bottom w:val="single" w:sz="8" w:space="0" w:color="FFC000"/>
        </w:tcBorders>
      </w:tcPr>
    </w:tblStylePr>
    <w:tblStylePr w:type="firstCol">
      <w:rPr>
        <w:b/>
        <w:bCs/>
      </w:rPr>
    </w:tblStylePr>
    <w:tblStylePr w:type="lastCol">
      <w:rPr>
        <w:b/>
        <w:bCs/>
      </w:rPr>
      <w:tblPr/>
      <w:tcPr>
        <w:tcBorders>
          <w:top w:val="single" w:sz="8" w:space="0" w:color="FFC000"/>
          <w:bottom w:val="single" w:sz="8" w:space="0" w:color="FFC000"/>
        </w:tcBorders>
      </w:tcPr>
    </w:tblStylePr>
    <w:tblStylePr w:type="band1Vert">
      <w:tblPr/>
      <w:tcPr>
        <w:shd w:val="clear" w:color="auto" w:fill="FFEFC0"/>
      </w:tcPr>
    </w:tblStylePr>
    <w:tblStylePr w:type="band1Horz">
      <w:tblPr/>
      <w:tcPr>
        <w:shd w:val="clear" w:color="auto" w:fill="FFEFC0"/>
      </w:tcPr>
    </w:tblStylePr>
  </w:style>
  <w:style w:type="table" w:customStyle="1" w:styleId="MediumList1-Accent51">
    <w:name w:val="Medium List 1 - Accent 51"/>
    <w:basedOn w:val="TableNormal"/>
    <w:next w:val="MediumList1-Accent5"/>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5B9BD5"/>
        <w:bottom w:val="single" w:sz="8" w:space="0" w:color="5B9BD5"/>
      </w:tblBorders>
    </w:tblPr>
    <w:tblStylePr w:type="firstRow">
      <w:rPr>
        <w:rFonts w:ascii="Calibri Light" w:eastAsia="SimSun" w:hAnsi="Calibri Light" w:cs="Times New Roman"/>
      </w:rPr>
      <w:tblPr/>
      <w:tcPr>
        <w:tcBorders>
          <w:top w:val="nil"/>
          <w:bottom w:val="single" w:sz="8" w:space="0" w:color="5B9BD5"/>
        </w:tcBorders>
      </w:tcPr>
    </w:tblStylePr>
    <w:tblStylePr w:type="lastRow">
      <w:rPr>
        <w:b/>
        <w:bCs/>
        <w:color w:val="44546A"/>
      </w:rPr>
      <w:tblPr/>
      <w:tcPr>
        <w:tcBorders>
          <w:top w:val="single" w:sz="8" w:space="0" w:color="5B9BD5"/>
          <w:bottom w:val="single" w:sz="8" w:space="0" w:color="5B9BD5"/>
        </w:tcBorders>
      </w:tcPr>
    </w:tblStylePr>
    <w:tblStylePr w:type="firstCol">
      <w:rPr>
        <w:b/>
        <w:bCs/>
      </w:rPr>
    </w:tblStylePr>
    <w:tblStylePr w:type="lastCol">
      <w:rPr>
        <w:b/>
        <w:bCs/>
      </w:rPr>
      <w:tblPr/>
      <w:tcPr>
        <w:tcBorders>
          <w:top w:val="single" w:sz="8" w:space="0" w:color="5B9BD5"/>
          <w:bottom w:val="single" w:sz="8" w:space="0" w:color="5B9BD5"/>
        </w:tcBorders>
      </w:tcPr>
    </w:tblStylePr>
    <w:tblStylePr w:type="band1Vert">
      <w:tblPr/>
      <w:tcPr>
        <w:shd w:val="clear" w:color="auto" w:fill="D6E6F4"/>
      </w:tcPr>
    </w:tblStylePr>
    <w:tblStylePr w:type="band1Horz">
      <w:tblPr/>
      <w:tcPr>
        <w:shd w:val="clear" w:color="auto" w:fill="D6E6F4"/>
      </w:tcPr>
    </w:tblStylePr>
  </w:style>
  <w:style w:type="table" w:customStyle="1" w:styleId="MediumList1-Accent61">
    <w:name w:val="Medium List 1 - Accent 61"/>
    <w:basedOn w:val="TableNormal"/>
    <w:next w:val="MediumList1-Accent6"/>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70AD47"/>
        <w:bottom w:val="single" w:sz="8" w:space="0" w:color="70AD47"/>
      </w:tblBorders>
    </w:tblPr>
    <w:tblStylePr w:type="firstRow">
      <w:rPr>
        <w:rFonts w:ascii="Calibri Light" w:eastAsia="SimSun" w:hAnsi="Calibri Light" w:cs="Times New Roman"/>
      </w:rPr>
      <w:tblPr/>
      <w:tcPr>
        <w:tcBorders>
          <w:top w:val="nil"/>
          <w:bottom w:val="single" w:sz="8" w:space="0" w:color="70AD47"/>
        </w:tcBorders>
      </w:tcPr>
    </w:tblStylePr>
    <w:tblStylePr w:type="lastRow">
      <w:rPr>
        <w:b/>
        <w:bCs/>
        <w:color w:val="44546A"/>
      </w:rPr>
      <w:tblPr/>
      <w:tcPr>
        <w:tcBorders>
          <w:top w:val="single" w:sz="8" w:space="0" w:color="70AD47"/>
          <w:bottom w:val="single" w:sz="8" w:space="0" w:color="70AD47"/>
        </w:tcBorders>
      </w:tcPr>
    </w:tblStylePr>
    <w:tblStylePr w:type="firstCol">
      <w:rPr>
        <w:b/>
        <w:bCs/>
      </w:rPr>
    </w:tblStylePr>
    <w:tblStylePr w:type="lastCol">
      <w:rPr>
        <w:b/>
        <w:bCs/>
      </w:rPr>
      <w:tblPr/>
      <w:tcPr>
        <w:tcBorders>
          <w:top w:val="single" w:sz="8" w:space="0" w:color="70AD47"/>
          <w:bottom w:val="single" w:sz="8" w:space="0" w:color="70AD47"/>
        </w:tcBorders>
      </w:tcPr>
    </w:tblStylePr>
    <w:tblStylePr w:type="band1Vert">
      <w:tblPr/>
      <w:tcPr>
        <w:shd w:val="clear" w:color="auto" w:fill="DBEBD0"/>
      </w:tcPr>
    </w:tblStylePr>
    <w:tblStylePr w:type="band1Horz">
      <w:tblPr/>
      <w:tcPr>
        <w:shd w:val="clear" w:color="auto" w:fill="DBEBD0"/>
      </w:tcPr>
    </w:tblStylePr>
  </w:style>
  <w:style w:type="table" w:customStyle="1" w:styleId="MediumList21">
    <w:name w:val="Medium List 21"/>
    <w:basedOn w:val="TableNormal"/>
    <w:next w:val="MediumList2"/>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List2-Accent11">
    <w:name w:val="Medium List 2 - Accent 11"/>
    <w:basedOn w:val="TableNormal"/>
    <w:next w:val="MediumList2-Accent1"/>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4472C4"/>
        <w:left w:val="single" w:sz="8" w:space="0" w:color="4472C4"/>
        <w:bottom w:val="single" w:sz="8" w:space="0" w:color="4472C4"/>
        <w:right w:val="single" w:sz="8" w:space="0" w:color="4472C4"/>
      </w:tblBorders>
    </w:tblPr>
    <w:tblStylePr w:type="firstRow">
      <w:rPr>
        <w:sz w:val="24"/>
        <w:szCs w:val="24"/>
      </w:rPr>
      <w:tblPr/>
      <w:tcPr>
        <w:tcBorders>
          <w:top w:val="nil"/>
          <w:left w:val="nil"/>
          <w:bottom w:val="single" w:sz="24" w:space="0" w:color="4472C4"/>
          <w:right w:val="nil"/>
          <w:insideH w:val="nil"/>
          <w:insideV w:val="nil"/>
        </w:tcBorders>
        <w:shd w:val="clear" w:color="auto" w:fill="FFFFFF"/>
      </w:tcPr>
    </w:tblStylePr>
    <w:tblStylePr w:type="lastRow">
      <w:tblPr/>
      <w:tcPr>
        <w:tcBorders>
          <w:top w:val="single" w:sz="8" w:space="0" w:color="4472C4"/>
          <w:left w:val="nil"/>
          <w:bottom w:val="nil"/>
          <w:right w:val="nil"/>
          <w:insideH w:val="nil"/>
          <w:insideV w:val="nil"/>
        </w:tcBorders>
        <w:shd w:val="clear" w:color="auto" w:fill="FFFFFF"/>
      </w:tcPr>
    </w:tblStylePr>
    <w:tblStylePr w:type="firstCol">
      <w:tblPr/>
      <w:tcPr>
        <w:tcBorders>
          <w:top w:val="nil"/>
          <w:left w:val="nil"/>
          <w:bottom w:val="nil"/>
          <w:right w:val="single" w:sz="8" w:space="0" w:color="4472C4"/>
          <w:insideH w:val="nil"/>
          <w:insideV w:val="nil"/>
        </w:tcBorders>
        <w:shd w:val="clear" w:color="auto" w:fill="FFFFFF"/>
      </w:tcPr>
    </w:tblStylePr>
    <w:tblStylePr w:type="lastCol">
      <w:tblPr/>
      <w:tcPr>
        <w:tcBorders>
          <w:top w:val="nil"/>
          <w:left w:val="single" w:sz="8" w:space="0" w:color="4472C4"/>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0DBF0"/>
      </w:tcPr>
    </w:tblStylePr>
    <w:tblStylePr w:type="band1Horz">
      <w:tblPr/>
      <w:tcPr>
        <w:tcBorders>
          <w:top w:val="nil"/>
          <w:bottom w:val="nil"/>
          <w:insideH w:val="nil"/>
          <w:insideV w:val="nil"/>
        </w:tcBorders>
        <w:shd w:val="clear" w:color="auto" w:fill="D0DBF0"/>
      </w:tcPr>
    </w:tblStylePr>
    <w:tblStylePr w:type="nwCell">
      <w:tblPr/>
      <w:tcPr>
        <w:shd w:val="clear" w:color="auto" w:fill="FFFFFF"/>
      </w:tcPr>
    </w:tblStylePr>
    <w:tblStylePr w:type="swCell">
      <w:tblPr/>
      <w:tcPr>
        <w:tcBorders>
          <w:top w:val="nil"/>
        </w:tcBorders>
      </w:tcPr>
    </w:tblStylePr>
  </w:style>
  <w:style w:type="table" w:customStyle="1" w:styleId="MediumList2-Accent21">
    <w:name w:val="Medium List 2 - Accent 21"/>
    <w:basedOn w:val="TableNormal"/>
    <w:next w:val="MediumList2-Accent2"/>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ED7D31"/>
        <w:left w:val="single" w:sz="8" w:space="0" w:color="ED7D31"/>
        <w:bottom w:val="single" w:sz="8" w:space="0" w:color="ED7D31"/>
        <w:right w:val="single" w:sz="8" w:space="0" w:color="ED7D31"/>
      </w:tblBorders>
    </w:tblPr>
    <w:tblStylePr w:type="firstRow">
      <w:rPr>
        <w:sz w:val="24"/>
        <w:szCs w:val="24"/>
      </w:rPr>
      <w:tblPr/>
      <w:tcPr>
        <w:tcBorders>
          <w:top w:val="nil"/>
          <w:left w:val="nil"/>
          <w:bottom w:val="single" w:sz="24" w:space="0" w:color="ED7D31"/>
          <w:right w:val="nil"/>
          <w:insideH w:val="nil"/>
          <w:insideV w:val="nil"/>
        </w:tcBorders>
        <w:shd w:val="clear" w:color="auto" w:fill="FFFFFF"/>
      </w:tcPr>
    </w:tblStylePr>
    <w:tblStylePr w:type="lastRow">
      <w:tblPr/>
      <w:tcPr>
        <w:tcBorders>
          <w:top w:val="single" w:sz="8" w:space="0" w:color="ED7D31"/>
          <w:left w:val="nil"/>
          <w:right w:val="nil"/>
          <w:insideH w:val="nil"/>
          <w:insideV w:val="nil"/>
        </w:tcBorders>
        <w:shd w:val="clear" w:color="auto" w:fill="FFFFFF"/>
      </w:tcPr>
    </w:tblStylePr>
    <w:tblStylePr w:type="firstCol">
      <w:tblPr/>
      <w:tcPr>
        <w:tcBorders>
          <w:top w:val="nil"/>
          <w:left w:val="nil"/>
          <w:bottom w:val="nil"/>
          <w:right w:val="single" w:sz="8" w:space="0" w:color="ED7D31"/>
          <w:insideH w:val="nil"/>
          <w:insideV w:val="nil"/>
        </w:tcBorders>
        <w:shd w:val="clear" w:color="auto" w:fill="FFFFFF"/>
      </w:tcPr>
    </w:tblStylePr>
    <w:tblStylePr w:type="lastCol">
      <w:tblPr/>
      <w:tcPr>
        <w:tcBorders>
          <w:top w:val="nil"/>
          <w:left w:val="single" w:sz="8" w:space="0" w:color="ED7D31"/>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ADECB"/>
      </w:tcPr>
    </w:tblStylePr>
    <w:tblStylePr w:type="band1Horz">
      <w:tblPr/>
      <w:tcPr>
        <w:tcBorders>
          <w:top w:val="nil"/>
          <w:bottom w:val="nil"/>
          <w:insideH w:val="nil"/>
          <w:insideV w:val="nil"/>
        </w:tcBorders>
        <w:shd w:val="clear" w:color="auto" w:fill="FADECB"/>
      </w:tcPr>
    </w:tblStylePr>
    <w:tblStylePr w:type="nwCell">
      <w:tblPr/>
      <w:tcPr>
        <w:shd w:val="clear" w:color="auto" w:fill="FFFFFF"/>
      </w:tcPr>
    </w:tblStylePr>
    <w:tblStylePr w:type="swCell">
      <w:tblPr/>
      <w:tcPr>
        <w:tcBorders>
          <w:top w:val="nil"/>
        </w:tcBorders>
      </w:tcPr>
    </w:tblStylePr>
  </w:style>
  <w:style w:type="table" w:customStyle="1" w:styleId="MediumList2-Accent31">
    <w:name w:val="Medium List 2 - Accent 31"/>
    <w:basedOn w:val="TableNormal"/>
    <w:next w:val="MediumList2-Accent3"/>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A5A5A5"/>
        <w:left w:val="single" w:sz="8" w:space="0" w:color="A5A5A5"/>
        <w:bottom w:val="single" w:sz="8" w:space="0" w:color="A5A5A5"/>
        <w:right w:val="single" w:sz="8" w:space="0" w:color="A5A5A5"/>
      </w:tblBorders>
    </w:tblPr>
    <w:tblStylePr w:type="firstRow">
      <w:rPr>
        <w:sz w:val="24"/>
        <w:szCs w:val="24"/>
      </w:rPr>
      <w:tblPr/>
      <w:tcPr>
        <w:tcBorders>
          <w:top w:val="nil"/>
          <w:left w:val="nil"/>
          <w:bottom w:val="single" w:sz="24" w:space="0" w:color="A5A5A5"/>
          <w:right w:val="nil"/>
          <w:insideH w:val="nil"/>
          <w:insideV w:val="nil"/>
        </w:tcBorders>
        <w:shd w:val="clear" w:color="auto" w:fill="FFFFFF"/>
      </w:tcPr>
    </w:tblStylePr>
    <w:tblStylePr w:type="lastRow">
      <w:tblPr/>
      <w:tcPr>
        <w:tcBorders>
          <w:top w:val="single" w:sz="8" w:space="0" w:color="A5A5A5"/>
          <w:left w:val="nil"/>
          <w:bottom w:val="nil"/>
          <w:right w:val="nil"/>
          <w:insideH w:val="nil"/>
          <w:insideV w:val="nil"/>
        </w:tcBorders>
        <w:shd w:val="clear" w:color="auto" w:fill="FFFFFF"/>
      </w:tcPr>
    </w:tblStylePr>
    <w:tblStylePr w:type="firstCol">
      <w:tblPr/>
      <w:tcPr>
        <w:tcBorders>
          <w:top w:val="nil"/>
          <w:left w:val="nil"/>
          <w:bottom w:val="nil"/>
          <w:right w:val="single" w:sz="8" w:space="0" w:color="A5A5A5"/>
          <w:insideH w:val="nil"/>
          <w:insideV w:val="nil"/>
        </w:tcBorders>
        <w:shd w:val="clear" w:color="auto" w:fill="FFFFFF"/>
      </w:tcPr>
    </w:tblStylePr>
    <w:tblStylePr w:type="lastCol">
      <w:tblPr/>
      <w:tcPr>
        <w:tcBorders>
          <w:top w:val="nil"/>
          <w:left w:val="single" w:sz="8" w:space="0" w:color="A5A5A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8E8E8"/>
      </w:tcPr>
    </w:tblStylePr>
    <w:tblStylePr w:type="band1Horz">
      <w:tblPr/>
      <w:tcPr>
        <w:tcBorders>
          <w:top w:val="nil"/>
          <w:bottom w:val="nil"/>
          <w:insideH w:val="nil"/>
          <w:insideV w:val="nil"/>
        </w:tcBorders>
        <w:shd w:val="clear" w:color="auto" w:fill="E8E8E8"/>
      </w:tcPr>
    </w:tblStylePr>
    <w:tblStylePr w:type="nwCell">
      <w:tblPr/>
      <w:tcPr>
        <w:shd w:val="clear" w:color="auto" w:fill="FFFFFF"/>
      </w:tcPr>
    </w:tblStylePr>
    <w:tblStylePr w:type="swCell">
      <w:tblPr/>
      <w:tcPr>
        <w:tcBorders>
          <w:top w:val="nil"/>
        </w:tcBorders>
      </w:tcPr>
    </w:tblStylePr>
  </w:style>
  <w:style w:type="table" w:customStyle="1" w:styleId="MediumList2-Accent41">
    <w:name w:val="Medium List 2 - Accent 41"/>
    <w:basedOn w:val="TableNormal"/>
    <w:next w:val="MediumList2-Accent4"/>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FFC000"/>
        <w:left w:val="single" w:sz="8" w:space="0" w:color="FFC000"/>
        <w:bottom w:val="single" w:sz="8" w:space="0" w:color="FFC000"/>
        <w:right w:val="single" w:sz="8" w:space="0" w:color="FFC000"/>
      </w:tblBorders>
    </w:tblPr>
    <w:tblStylePr w:type="firstRow">
      <w:rPr>
        <w:sz w:val="24"/>
        <w:szCs w:val="24"/>
      </w:rPr>
      <w:tblPr/>
      <w:tcPr>
        <w:tcBorders>
          <w:top w:val="nil"/>
          <w:left w:val="nil"/>
          <w:bottom w:val="single" w:sz="24" w:space="0" w:color="FFC000"/>
          <w:right w:val="nil"/>
          <w:insideH w:val="nil"/>
          <w:insideV w:val="nil"/>
        </w:tcBorders>
        <w:shd w:val="clear" w:color="auto" w:fill="FFFFFF"/>
      </w:tcPr>
    </w:tblStylePr>
    <w:tblStylePr w:type="lastRow">
      <w:tblPr/>
      <w:tcPr>
        <w:tcBorders>
          <w:top w:val="single" w:sz="8" w:space="0" w:color="FFC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FFC000"/>
          <w:insideH w:val="nil"/>
          <w:insideV w:val="nil"/>
        </w:tcBorders>
        <w:shd w:val="clear" w:color="auto" w:fill="FFFFFF"/>
      </w:tcPr>
    </w:tblStylePr>
    <w:tblStylePr w:type="lastCol">
      <w:tblPr/>
      <w:tcPr>
        <w:tcBorders>
          <w:top w:val="nil"/>
          <w:left w:val="single" w:sz="8" w:space="0" w:color="FFC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FEFC0"/>
      </w:tcPr>
    </w:tblStylePr>
    <w:tblStylePr w:type="band1Horz">
      <w:tblPr/>
      <w:tcPr>
        <w:tcBorders>
          <w:top w:val="nil"/>
          <w:bottom w:val="nil"/>
          <w:insideH w:val="nil"/>
          <w:insideV w:val="nil"/>
        </w:tcBorders>
        <w:shd w:val="clear" w:color="auto" w:fill="FFEFC0"/>
      </w:tcPr>
    </w:tblStylePr>
    <w:tblStylePr w:type="nwCell">
      <w:tblPr/>
      <w:tcPr>
        <w:shd w:val="clear" w:color="auto" w:fill="FFFFFF"/>
      </w:tcPr>
    </w:tblStylePr>
    <w:tblStylePr w:type="swCell">
      <w:tblPr/>
      <w:tcPr>
        <w:tcBorders>
          <w:top w:val="nil"/>
        </w:tcBorders>
      </w:tcPr>
    </w:tblStylePr>
  </w:style>
  <w:style w:type="table" w:customStyle="1" w:styleId="MediumList2-Accent51">
    <w:name w:val="Medium List 2 - Accent 51"/>
    <w:basedOn w:val="TableNormal"/>
    <w:next w:val="MediumList2-Accent5"/>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rPr>
        <w:sz w:val="24"/>
        <w:szCs w:val="24"/>
      </w:rPr>
      <w:tblPr/>
      <w:tcPr>
        <w:tcBorders>
          <w:top w:val="nil"/>
          <w:left w:val="nil"/>
          <w:bottom w:val="single" w:sz="24" w:space="0" w:color="5B9BD5"/>
          <w:right w:val="nil"/>
          <w:insideH w:val="nil"/>
          <w:insideV w:val="nil"/>
        </w:tcBorders>
        <w:shd w:val="clear" w:color="auto" w:fill="FFFFFF"/>
      </w:tcPr>
    </w:tblStylePr>
    <w:tblStylePr w:type="lastRow">
      <w:tblPr/>
      <w:tcPr>
        <w:tcBorders>
          <w:top w:val="single" w:sz="8" w:space="0" w:color="5B9BD5"/>
          <w:left w:val="nil"/>
          <w:bottom w:val="nil"/>
          <w:right w:val="nil"/>
          <w:insideH w:val="nil"/>
          <w:insideV w:val="nil"/>
        </w:tcBorders>
        <w:shd w:val="clear" w:color="auto" w:fill="FFFFFF"/>
      </w:tcPr>
    </w:tblStylePr>
    <w:tblStylePr w:type="firstCol">
      <w:tblPr/>
      <w:tcPr>
        <w:tcBorders>
          <w:top w:val="nil"/>
          <w:left w:val="nil"/>
          <w:bottom w:val="nil"/>
          <w:right w:val="single" w:sz="8" w:space="0" w:color="5B9BD5"/>
          <w:insideH w:val="nil"/>
          <w:insideV w:val="nil"/>
        </w:tcBorders>
        <w:shd w:val="clear" w:color="auto" w:fill="FFFFFF"/>
      </w:tcPr>
    </w:tblStylePr>
    <w:tblStylePr w:type="lastCol">
      <w:tblPr/>
      <w:tcPr>
        <w:tcBorders>
          <w:top w:val="nil"/>
          <w:left w:val="single" w:sz="8" w:space="0" w:color="5B9BD5"/>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6E6F4"/>
      </w:tcPr>
    </w:tblStylePr>
    <w:tblStylePr w:type="band1Horz">
      <w:tblPr/>
      <w:tcPr>
        <w:tcBorders>
          <w:top w:val="nil"/>
          <w:bottom w:val="nil"/>
          <w:insideH w:val="nil"/>
          <w:insideV w:val="nil"/>
        </w:tcBorders>
        <w:shd w:val="clear" w:color="auto" w:fill="D6E6F4"/>
      </w:tcPr>
    </w:tblStylePr>
    <w:tblStylePr w:type="nwCell">
      <w:tblPr/>
      <w:tcPr>
        <w:shd w:val="clear" w:color="auto" w:fill="FFFFFF"/>
      </w:tcPr>
    </w:tblStylePr>
    <w:tblStylePr w:type="swCell">
      <w:tblPr/>
      <w:tcPr>
        <w:tcBorders>
          <w:top w:val="nil"/>
        </w:tcBorders>
      </w:tcPr>
    </w:tblStylePr>
  </w:style>
  <w:style w:type="table" w:customStyle="1" w:styleId="MediumList2-Accent61">
    <w:name w:val="Medium List 2 - Accent 61"/>
    <w:basedOn w:val="TableNormal"/>
    <w:next w:val="MediumList2-Accent6"/>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Borders>
        <w:top w:val="single" w:sz="8" w:space="0" w:color="70AD47"/>
        <w:left w:val="single" w:sz="8" w:space="0" w:color="70AD47"/>
        <w:bottom w:val="single" w:sz="8" w:space="0" w:color="70AD47"/>
        <w:right w:val="single" w:sz="8" w:space="0" w:color="70AD47"/>
      </w:tblBorders>
    </w:tblPr>
    <w:tblStylePr w:type="firstRow">
      <w:rPr>
        <w:sz w:val="24"/>
        <w:szCs w:val="24"/>
      </w:rPr>
      <w:tblPr/>
      <w:tcPr>
        <w:tcBorders>
          <w:top w:val="nil"/>
          <w:left w:val="nil"/>
          <w:bottom w:val="single" w:sz="24" w:space="0" w:color="70AD47"/>
          <w:right w:val="nil"/>
          <w:insideH w:val="nil"/>
          <w:insideV w:val="nil"/>
        </w:tcBorders>
        <w:shd w:val="clear" w:color="auto" w:fill="FFFFFF"/>
      </w:tcPr>
    </w:tblStylePr>
    <w:tblStylePr w:type="lastRow">
      <w:tblPr/>
      <w:tcPr>
        <w:tcBorders>
          <w:top w:val="single" w:sz="8" w:space="0" w:color="70AD47"/>
          <w:left w:val="nil"/>
          <w:bottom w:val="nil"/>
          <w:right w:val="nil"/>
          <w:insideH w:val="nil"/>
          <w:insideV w:val="nil"/>
        </w:tcBorders>
        <w:shd w:val="clear" w:color="auto" w:fill="FFFFFF"/>
      </w:tcPr>
    </w:tblStylePr>
    <w:tblStylePr w:type="firstCol">
      <w:tblPr/>
      <w:tcPr>
        <w:tcBorders>
          <w:top w:val="nil"/>
          <w:left w:val="nil"/>
          <w:bottom w:val="nil"/>
          <w:right w:val="single" w:sz="8" w:space="0" w:color="70AD47"/>
          <w:insideH w:val="nil"/>
          <w:insideV w:val="nil"/>
        </w:tcBorders>
        <w:shd w:val="clear" w:color="auto" w:fill="FFFFFF"/>
      </w:tcPr>
    </w:tblStylePr>
    <w:tblStylePr w:type="lastCol">
      <w:tblPr/>
      <w:tcPr>
        <w:tcBorders>
          <w:top w:val="nil"/>
          <w:left w:val="single" w:sz="8" w:space="0" w:color="70AD47"/>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BEBD0"/>
      </w:tcPr>
    </w:tblStylePr>
    <w:tblStylePr w:type="band1Horz">
      <w:tblPr/>
      <w:tcPr>
        <w:tcBorders>
          <w:top w:val="nil"/>
          <w:bottom w:val="nil"/>
          <w:insideH w:val="nil"/>
          <w:insideV w:val="nil"/>
        </w:tcBorders>
        <w:shd w:val="clear" w:color="auto" w:fill="DBEBD0"/>
      </w:tcPr>
    </w:tblStylePr>
    <w:tblStylePr w:type="nwCell">
      <w:tblPr/>
      <w:tcPr>
        <w:shd w:val="clear" w:color="auto" w:fill="FFFFFF"/>
      </w:tcPr>
    </w:tblStylePr>
    <w:tblStylePr w:type="swCell">
      <w:tblPr/>
      <w:tcPr>
        <w:tcBorders>
          <w:top w:val="nil"/>
        </w:tcBorders>
      </w:tcPr>
    </w:tblStylePr>
  </w:style>
  <w:style w:type="table" w:customStyle="1" w:styleId="MediumShading11">
    <w:name w:val="Medium Shading 11"/>
    <w:basedOn w:val="TableNormal"/>
    <w:next w:val="MediumShading1"/>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0" w:after="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0" w:after="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1-Accent11">
    <w:name w:val="Medium Shading 1 - Accent 11"/>
    <w:basedOn w:val="TableNormal"/>
    <w:next w:val="MediumShading1-Accent1"/>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7295D2"/>
        <w:left w:val="single" w:sz="8" w:space="0" w:color="7295D2"/>
        <w:bottom w:val="single" w:sz="8" w:space="0" w:color="7295D2"/>
        <w:right w:val="single" w:sz="8" w:space="0" w:color="7295D2"/>
        <w:insideH w:val="single" w:sz="8" w:space="0" w:color="7295D2"/>
      </w:tblBorders>
    </w:tblPr>
    <w:tblStylePr w:type="firstRow">
      <w:pPr>
        <w:spacing w:before="0" w:after="0" w:line="240" w:lineRule="auto"/>
      </w:pPr>
      <w:rPr>
        <w:b/>
        <w:bCs/>
        <w:color w:val="FFFFFF"/>
      </w:rPr>
      <w:tblPr/>
      <w:tcPr>
        <w:tcBorders>
          <w:top w:val="single" w:sz="8" w:space="0" w:color="7295D2"/>
          <w:left w:val="single" w:sz="8" w:space="0" w:color="7295D2"/>
          <w:bottom w:val="single" w:sz="8" w:space="0" w:color="7295D2"/>
          <w:right w:val="single" w:sz="8" w:space="0" w:color="7295D2"/>
          <w:insideH w:val="nil"/>
          <w:insideV w:val="nil"/>
        </w:tcBorders>
        <w:shd w:val="clear" w:color="auto" w:fill="4472C4"/>
      </w:tcPr>
    </w:tblStylePr>
    <w:tblStylePr w:type="lastRow">
      <w:pPr>
        <w:spacing w:before="0" w:after="0" w:line="240" w:lineRule="auto"/>
      </w:pPr>
      <w:rPr>
        <w:b/>
        <w:bCs/>
      </w:rPr>
      <w:tblPr/>
      <w:tcPr>
        <w:tcBorders>
          <w:top w:val="double" w:sz="6" w:space="0" w:color="7295D2"/>
          <w:left w:val="single" w:sz="8" w:space="0" w:color="7295D2"/>
          <w:bottom w:val="single" w:sz="8" w:space="0" w:color="7295D2"/>
          <w:right w:val="single" w:sz="8" w:space="0" w:color="7295D2"/>
          <w:insideH w:val="nil"/>
          <w:insideV w:val="nil"/>
        </w:tcBorders>
      </w:tcPr>
    </w:tblStylePr>
    <w:tblStylePr w:type="firstCol">
      <w:rPr>
        <w:b/>
        <w:bCs/>
      </w:rPr>
    </w:tblStylePr>
    <w:tblStylePr w:type="lastCol">
      <w:rPr>
        <w:b/>
        <w:bCs/>
      </w:rPr>
    </w:tblStylePr>
    <w:tblStylePr w:type="band1Vert">
      <w:tblPr/>
      <w:tcPr>
        <w:shd w:val="clear" w:color="auto" w:fill="D0DBF0"/>
      </w:tcPr>
    </w:tblStylePr>
    <w:tblStylePr w:type="band1Horz">
      <w:tblPr/>
      <w:tcPr>
        <w:tcBorders>
          <w:insideH w:val="nil"/>
          <w:insideV w:val="nil"/>
        </w:tcBorders>
        <w:shd w:val="clear" w:color="auto" w:fill="D0DBF0"/>
      </w:tcPr>
    </w:tblStylePr>
    <w:tblStylePr w:type="band2Horz">
      <w:tblPr/>
      <w:tcPr>
        <w:tcBorders>
          <w:insideH w:val="nil"/>
          <w:insideV w:val="nil"/>
        </w:tcBorders>
      </w:tcPr>
    </w:tblStylePr>
  </w:style>
  <w:style w:type="table" w:customStyle="1" w:styleId="MediumShading1-Accent21">
    <w:name w:val="Medium Shading 1 - Accent 21"/>
    <w:basedOn w:val="TableNormal"/>
    <w:next w:val="MediumShading1-Accent2"/>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19D64"/>
        <w:left w:val="single" w:sz="8" w:space="0" w:color="F19D64"/>
        <w:bottom w:val="single" w:sz="8" w:space="0" w:color="F19D64"/>
        <w:right w:val="single" w:sz="8" w:space="0" w:color="F19D64"/>
        <w:insideH w:val="single" w:sz="8" w:space="0" w:color="F19D64"/>
      </w:tblBorders>
    </w:tblPr>
    <w:tblStylePr w:type="firstRow">
      <w:pPr>
        <w:spacing w:before="0" w:after="0" w:line="240" w:lineRule="auto"/>
      </w:pPr>
      <w:rPr>
        <w:b/>
        <w:bCs/>
        <w:color w:val="FFFFFF"/>
      </w:rPr>
      <w:tblPr/>
      <w:tcPr>
        <w:tcBorders>
          <w:top w:val="single" w:sz="8" w:space="0" w:color="F19D64"/>
          <w:left w:val="single" w:sz="8" w:space="0" w:color="F19D64"/>
          <w:bottom w:val="single" w:sz="8" w:space="0" w:color="F19D64"/>
          <w:right w:val="single" w:sz="8" w:space="0" w:color="F19D64"/>
          <w:insideH w:val="nil"/>
          <w:insideV w:val="nil"/>
        </w:tcBorders>
        <w:shd w:val="clear" w:color="auto" w:fill="ED7D31"/>
      </w:tcPr>
    </w:tblStylePr>
    <w:tblStylePr w:type="lastRow">
      <w:pPr>
        <w:spacing w:before="0" w:after="0" w:line="240" w:lineRule="auto"/>
      </w:pPr>
      <w:rPr>
        <w:b/>
        <w:bCs/>
      </w:rPr>
      <w:tblPr/>
      <w:tcPr>
        <w:tcBorders>
          <w:top w:val="double" w:sz="6" w:space="0" w:color="F19D64"/>
          <w:left w:val="single" w:sz="8" w:space="0" w:color="F19D64"/>
          <w:bottom w:val="single" w:sz="8" w:space="0" w:color="F19D64"/>
          <w:right w:val="single" w:sz="8" w:space="0" w:color="F19D64"/>
          <w:insideH w:val="nil"/>
          <w:insideV w:val="nil"/>
        </w:tcBorders>
      </w:tcPr>
    </w:tblStylePr>
    <w:tblStylePr w:type="firstCol">
      <w:rPr>
        <w:b/>
        <w:bCs/>
      </w:rPr>
    </w:tblStylePr>
    <w:tblStylePr w:type="lastCol">
      <w:rPr>
        <w:b/>
        <w:bCs/>
      </w:rPr>
    </w:tblStylePr>
    <w:tblStylePr w:type="band1Vert">
      <w:tblPr/>
      <w:tcPr>
        <w:shd w:val="clear" w:color="auto" w:fill="FADECB"/>
      </w:tcPr>
    </w:tblStylePr>
    <w:tblStylePr w:type="band1Horz">
      <w:tblPr/>
      <w:tcPr>
        <w:tcBorders>
          <w:insideH w:val="nil"/>
          <w:insideV w:val="nil"/>
        </w:tcBorders>
        <w:shd w:val="clear" w:color="auto" w:fill="FADECB"/>
      </w:tcPr>
    </w:tblStylePr>
    <w:tblStylePr w:type="band2Horz">
      <w:tblPr/>
      <w:tcPr>
        <w:tcBorders>
          <w:insideH w:val="nil"/>
          <w:insideV w:val="nil"/>
        </w:tcBorders>
      </w:tcPr>
    </w:tblStylePr>
  </w:style>
  <w:style w:type="table" w:customStyle="1" w:styleId="MediumShading1-Accent31">
    <w:name w:val="Medium Shading 1 - Accent 31"/>
    <w:basedOn w:val="TableNormal"/>
    <w:next w:val="MediumShading1-Accent3"/>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BBBBBB"/>
        <w:left w:val="single" w:sz="8" w:space="0" w:color="BBBBBB"/>
        <w:bottom w:val="single" w:sz="8" w:space="0" w:color="BBBBBB"/>
        <w:right w:val="single" w:sz="8" w:space="0" w:color="BBBBBB"/>
        <w:insideH w:val="single" w:sz="8" w:space="0" w:color="BBBBBB"/>
      </w:tblBorders>
    </w:tblPr>
    <w:tblStylePr w:type="firstRow">
      <w:pPr>
        <w:spacing w:before="0" w:after="0" w:line="240" w:lineRule="auto"/>
      </w:pPr>
      <w:rPr>
        <w:b/>
        <w:bCs/>
        <w:color w:val="FFFFFF"/>
      </w:rPr>
      <w:tblPr/>
      <w:tcPr>
        <w:tcBorders>
          <w:top w:val="single" w:sz="8" w:space="0" w:color="BBBBBB"/>
          <w:left w:val="single" w:sz="8" w:space="0" w:color="BBBBBB"/>
          <w:bottom w:val="single" w:sz="8" w:space="0" w:color="BBBBBB"/>
          <w:right w:val="single" w:sz="8" w:space="0" w:color="BBBBBB"/>
          <w:insideH w:val="nil"/>
          <w:insideV w:val="nil"/>
        </w:tcBorders>
        <w:shd w:val="clear" w:color="auto" w:fill="A5A5A5"/>
      </w:tcPr>
    </w:tblStylePr>
    <w:tblStylePr w:type="lastRow">
      <w:pPr>
        <w:spacing w:before="0" w:after="0" w:line="240" w:lineRule="auto"/>
      </w:pPr>
      <w:rPr>
        <w:b/>
        <w:bCs/>
      </w:rPr>
      <w:tblPr/>
      <w:tcPr>
        <w:tcBorders>
          <w:top w:val="double" w:sz="6" w:space="0" w:color="BBBBBB"/>
          <w:left w:val="single" w:sz="8" w:space="0" w:color="BBBBBB"/>
          <w:bottom w:val="single" w:sz="8" w:space="0" w:color="BBBBBB"/>
          <w:right w:val="single" w:sz="8" w:space="0" w:color="BBBBBB"/>
          <w:insideH w:val="nil"/>
          <w:insideV w:val="nil"/>
        </w:tcBorders>
      </w:tcPr>
    </w:tblStylePr>
    <w:tblStylePr w:type="firstCol">
      <w:rPr>
        <w:b/>
        <w:bCs/>
      </w:rPr>
    </w:tblStylePr>
    <w:tblStylePr w:type="lastCol">
      <w:rPr>
        <w:b/>
        <w:bCs/>
      </w:rPr>
    </w:tblStylePr>
    <w:tblStylePr w:type="band1Vert">
      <w:tblPr/>
      <w:tcPr>
        <w:shd w:val="clear" w:color="auto" w:fill="E8E8E8"/>
      </w:tcPr>
    </w:tblStylePr>
    <w:tblStylePr w:type="band1Horz">
      <w:tblPr/>
      <w:tcPr>
        <w:tcBorders>
          <w:insideH w:val="nil"/>
          <w:insideV w:val="nil"/>
        </w:tcBorders>
        <w:shd w:val="clear" w:color="auto" w:fill="E8E8E8"/>
      </w:tcPr>
    </w:tblStylePr>
    <w:tblStylePr w:type="band2Horz">
      <w:tblPr/>
      <w:tcPr>
        <w:tcBorders>
          <w:insideH w:val="nil"/>
          <w:insideV w:val="nil"/>
        </w:tcBorders>
      </w:tcPr>
    </w:tblStylePr>
  </w:style>
  <w:style w:type="table" w:customStyle="1" w:styleId="MediumShading1-Accent41">
    <w:name w:val="Medium Shading 1 - Accent 41"/>
    <w:basedOn w:val="TableNormal"/>
    <w:next w:val="MediumShading1-Accent4"/>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FFCF40"/>
        <w:left w:val="single" w:sz="8" w:space="0" w:color="FFCF40"/>
        <w:bottom w:val="single" w:sz="8" w:space="0" w:color="FFCF40"/>
        <w:right w:val="single" w:sz="8" w:space="0" w:color="FFCF40"/>
        <w:insideH w:val="single" w:sz="8" w:space="0" w:color="FFCF40"/>
      </w:tblBorders>
    </w:tblPr>
    <w:tblStylePr w:type="firstRow">
      <w:pPr>
        <w:spacing w:before="0" w:after="0" w:line="240" w:lineRule="auto"/>
      </w:pPr>
      <w:rPr>
        <w:b/>
        <w:bCs/>
        <w:color w:val="FFFFFF"/>
      </w:rPr>
      <w:tblPr/>
      <w:tcPr>
        <w:tcBorders>
          <w:top w:val="single" w:sz="8" w:space="0" w:color="FFCF40"/>
          <w:left w:val="single" w:sz="8" w:space="0" w:color="FFCF40"/>
          <w:bottom w:val="single" w:sz="8" w:space="0" w:color="FFCF40"/>
          <w:right w:val="single" w:sz="8" w:space="0" w:color="FFCF40"/>
          <w:insideH w:val="nil"/>
          <w:insideV w:val="nil"/>
        </w:tcBorders>
        <w:shd w:val="clear" w:color="auto" w:fill="FFC000"/>
      </w:tcPr>
    </w:tblStylePr>
    <w:tblStylePr w:type="lastRow">
      <w:pPr>
        <w:spacing w:before="0" w:after="0" w:line="240" w:lineRule="auto"/>
      </w:pPr>
      <w:rPr>
        <w:b/>
        <w:bCs/>
      </w:rPr>
      <w:tblPr/>
      <w:tcPr>
        <w:tcBorders>
          <w:top w:val="double" w:sz="6" w:space="0" w:color="FFCF40"/>
          <w:left w:val="single" w:sz="8" w:space="0" w:color="FFCF40"/>
          <w:bottom w:val="single" w:sz="8" w:space="0" w:color="FFCF40"/>
          <w:right w:val="single" w:sz="8" w:space="0" w:color="FFCF40"/>
          <w:insideH w:val="nil"/>
          <w:insideV w:val="nil"/>
        </w:tcBorders>
      </w:tcPr>
    </w:tblStylePr>
    <w:tblStylePr w:type="firstCol">
      <w:rPr>
        <w:b/>
        <w:bCs/>
      </w:rPr>
    </w:tblStylePr>
    <w:tblStylePr w:type="lastCol">
      <w:rPr>
        <w:b/>
        <w:bCs/>
      </w:rPr>
    </w:tblStylePr>
    <w:tblStylePr w:type="band1Vert">
      <w:tblPr/>
      <w:tcPr>
        <w:shd w:val="clear" w:color="auto" w:fill="FFEFC0"/>
      </w:tcPr>
    </w:tblStylePr>
    <w:tblStylePr w:type="band1Horz">
      <w:tblPr/>
      <w:tcPr>
        <w:tcBorders>
          <w:insideH w:val="nil"/>
          <w:insideV w:val="nil"/>
        </w:tcBorders>
        <w:shd w:val="clear" w:color="auto" w:fill="FFEFC0"/>
      </w:tcPr>
    </w:tblStylePr>
    <w:tblStylePr w:type="band2Horz">
      <w:tblPr/>
      <w:tcPr>
        <w:tcBorders>
          <w:insideH w:val="nil"/>
          <w:insideV w:val="nil"/>
        </w:tcBorders>
      </w:tcPr>
    </w:tblStylePr>
  </w:style>
  <w:style w:type="table" w:customStyle="1" w:styleId="MediumShading1-Accent51">
    <w:name w:val="Medium Shading 1 - Accent 51"/>
    <w:basedOn w:val="TableNormal"/>
    <w:next w:val="MediumShading1-Accent5"/>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84B3DF"/>
        <w:left w:val="single" w:sz="8" w:space="0" w:color="84B3DF"/>
        <w:bottom w:val="single" w:sz="8" w:space="0" w:color="84B3DF"/>
        <w:right w:val="single" w:sz="8" w:space="0" w:color="84B3DF"/>
        <w:insideH w:val="single" w:sz="8" w:space="0" w:color="84B3DF"/>
      </w:tblBorders>
    </w:tblPr>
    <w:tblStylePr w:type="firstRow">
      <w:pPr>
        <w:spacing w:before="0" w:after="0" w:line="240" w:lineRule="auto"/>
      </w:pPr>
      <w:rPr>
        <w:b/>
        <w:bCs/>
        <w:color w:val="FFFFFF"/>
      </w:rPr>
      <w:tblPr/>
      <w:tcPr>
        <w:tcBorders>
          <w:top w:val="single" w:sz="8" w:space="0" w:color="84B3DF"/>
          <w:left w:val="single" w:sz="8" w:space="0" w:color="84B3DF"/>
          <w:bottom w:val="single" w:sz="8" w:space="0" w:color="84B3DF"/>
          <w:right w:val="single" w:sz="8" w:space="0" w:color="84B3DF"/>
          <w:insideH w:val="nil"/>
          <w:insideV w:val="nil"/>
        </w:tcBorders>
        <w:shd w:val="clear" w:color="auto" w:fill="5B9BD5"/>
      </w:tcPr>
    </w:tblStylePr>
    <w:tblStylePr w:type="lastRow">
      <w:pPr>
        <w:spacing w:before="0" w:after="0" w:line="240" w:lineRule="auto"/>
      </w:pPr>
      <w:rPr>
        <w:b/>
        <w:bCs/>
      </w:rPr>
      <w:tblPr/>
      <w:tcPr>
        <w:tcBorders>
          <w:top w:val="double" w:sz="6" w:space="0" w:color="84B3DF"/>
          <w:left w:val="single" w:sz="8" w:space="0" w:color="84B3DF"/>
          <w:bottom w:val="single" w:sz="8" w:space="0" w:color="84B3DF"/>
          <w:right w:val="single" w:sz="8" w:space="0" w:color="84B3DF"/>
          <w:insideH w:val="nil"/>
          <w:insideV w:val="nil"/>
        </w:tcBorders>
      </w:tcPr>
    </w:tblStylePr>
    <w:tblStylePr w:type="firstCol">
      <w:rPr>
        <w:b/>
        <w:bCs/>
      </w:rPr>
    </w:tblStylePr>
    <w:tblStylePr w:type="lastCol">
      <w:rPr>
        <w:b/>
        <w:bCs/>
      </w:rPr>
    </w:tblStylePr>
    <w:tblStylePr w:type="band1Vert">
      <w:tblPr/>
      <w:tcPr>
        <w:shd w:val="clear" w:color="auto" w:fill="D6E6F4"/>
      </w:tcPr>
    </w:tblStylePr>
    <w:tblStylePr w:type="band1Horz">
      <w:tblPr/>
      <w:tcPr>
        <w:tcBorders>
          <w:insideH w:val="nil"/>
          <w:insideV w:val="nil"/>
        </w:tcBorders>
        <w:shd w:val="clear" w:color="auto" w:fill="D6E6F4"/>
      </w:tcPr>
    </w:tblStylePr>
    <w:tblStylePr w:type="band2Horz">
      <w:tblPr/>
      <w:tcPr>
        <w:tcBorders>
          <w:insideH w:val="nil"/>
          <w:insideV w:val="nil"/>
        </w:tcBorders>
      </w:tcPr>
    </w:tblStylePr>
  </w:style>
  <w:style w:type="table" w:customStyle="1" w:styleId="MediumShading1-Accent61">
    <w:name w:val="Medium Shading 1 - Accent 61"/>
    <w:basedOn w:val="TableNormal"/>
    <w:next w:val="MediumShading1-Accent6"/>
    <w:uiPriority w:val="63"/>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8" w:space="0" w:color="93C571"/>
        <w:left w:val="single" w:sz="8" w:space="0" w:color="93C571"/>
        <w:bottom w:val="single" w:sz="8" w:space="0" w:color="93C571"/>
        <w:right w:val="single" w:sz="8" w:space="0" w:color="93C571"/>
        <w:insideH w:val="single" w:sz="8" w:space="0" w:color="93C571"/>
      </w:tblBorders>
    </w:tblPr>
    <w:tblStylePr w:type="firstRow">
      <w:pPr>
        <w:spacing w:before="0" w:after="0" w:line="240" w:lineRule="auto"/>
      </w:pPr>
      <w:rPr>
        <w:b/>
        <w:bCs/>
        <w:color w:val="FFFFFF"/>
      </w:rPr>
      <w:tblPr/>
      <w:tcPr>
        <w:tcBorders>
          <w:top w:val="single" w:sz="8" w:space="0" w:color="93C571"/>
          <w:left w:val="single" w:sz="8" w:space="0" w:color="93C571"/>
          <w:bottom w:val="single" w:sz="8" w:space="0" w:color="93C571"/>
          <w:right w:val="single" w:sz="8" w:space="0" w:color="93C571"/>
          <w:insideH w:val="nil"/>
          <w:insideV w:val="nil"/>
        </w:tcBorders>
        <w:shd w:val="clear" w:color="auto" w:fill="70AD47"/>
      </w:tcPr>
    </w:tblStylePr>
    <w:tblStylePr w:type="lastRow">
      <w:pPr>
        <w:spacing w:before="0" w:after="0" w:line="240" w:lineRule="auto"/>
      </w:pPr>
      <w:rPr>
        <w:b/>
        <w:bCs/>
      </w:rPr>
      <w:tblPr/>
      <w:tcPr>
        <w:tcBorders>
          <w:top w:val="double" w:sz="6" w:space="0" w:color="93C571"/>
          <w:left w:val="single" w:sz="8" w:space="0" w:color="93C571"/>
          <w:bottom w:val="single" w:sz="8" w:space="0" w:color="93C571"/>
          <w:right w:val="single" w:sz="8" w:space="0" w:color="93C571"/>
          <w:insideH w:val="nil"/>
          <w:insideV w:val="nil"/>
        </w:tcBorders>
      </w:tcPr>
    </w:tblStylePr>
    <w:tblStylePr w:type="firstCol">
      <w:rPr>
        <w:b/>
        <w:bCs/>
      </w:rPr>
    </w:tblStylePr>
    <w:tblStylePr w:type="lastCol">
      <w:rPr>
        <w:b/>
        <w:bCs/>
      </w:rPr>
    </w:tblStylePr>
    <w:tblStylePr w:type="band1Vert">
      <w:tblPr/>
      <w:tcPr>
        <w:shd w:val="clear" w:color="auto" w:fill="DBEBD0"/>
      </w:tcPr>
    </w:tblStylePr>
    <w:tblStylePr w:type="band1Horz">
      <w:tblPr/>
      <w:tcPr>
        <w:tcBorders>
          <w:insideH w:val="nil"/>
          <w:insideV w:val="nil"/>
        </w:tcBorders>
        <w:shd w:val="clear" w:color="auto" w:fill="DBEBD0"/>
      </w:tcPr>
    </w:tblStylePr>
    <w:tblStylePr w:type="band2Horz">
      <w:tblPr/>
      <w:tcPr>
        <w:tcBorders>
          <w:insideH w:val="nil"/>
          <w:insideV w:val="nil"/>
        </w:tcBorders>
      </w:tcPr>
    </w:tblStylePr>
  </w:style>
  <w:style w:type="table" w:customStyle="1" w:styleId="MediumShading21">
    <w:name w:val="Medium Shading 21"/>
    <w:basedOn w:val="TableNormal"/>
    <w:next w:val="MediumShading2"/>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11">
    <w:name w:val="Medium Shading 2 - Accent 11"/>
    <w:basedOn w:val="TableNormal"/>
    <w:next w:val="MediumShading2-Accent1"/>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472C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472C4"/>
      </w:tcPr>
    </w:tblStylePr>
    <w:tblStylePr w:type="lastCol">
      <w:rPr>
        <w:b/>
        <w:bCs/>
        <w:color w:val="FFFFFF"/>
      </w:rPr>
      <w:tblPr/>
      <w:tcPr>
        <w:tcBorders>
          <w:left w:val="nil"/>
          <w:right w:val="nil"/>
          <w:insideH w:val="nil"/>
          <w:insideV w:val="nil"/>
        </w:tcBorders>
        <w:shd w:val="clear" w:color="auto" w:fill="4472C4"/>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21">
    <w:name w:val="Medium Shading 2 - Accent 21"/>
    <w:basedOn w:val="TableNormal"/>
    <w:next w:val="MediumShading2-Accent2"/>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ED7D3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ED7D31"/>
      </w:tcPr>
    </w:tblStylePr>
    <w:tblStylePr w:type="lastCol">
      <w:rPr>
        <w:b/>
        <w:bCs/>
        <w:color w:val="FFFFFF"/>
      </w:rPr>
      <w:tblPr/>
      <w:tcPr>
        <w:tcBorders>
          <w:left w:val="nil"/>
          <w:right w:val="nil"/>
          <w:insideH w:val="nil"/>
          <w:insideV w:val="nil"/>
        </w:tcBorders>
        <w:shd w:val="clear" w:color="auto" w:fill="ED7D31"/>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31">
    <w:name w:val="Medium Shading 2 - Accent 31"/>
    <w:basedOn w:val="TableNormal"/>
    <w:next w:val="MediumShading2-Accent3"/>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A5A5A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A5A5A5"/>
      </w:tcPr>
    </w:tblStylePr>
    <w:tblStylePr w:type="lastCol">
      <w:rPr>
        <w:b/>
        <w:bCs/>
        <w:color w:val="FFFFFF"/>
      </w:rPr>
      <w:tblPr/>
      <w:tcPr>
        <w:tcBorders>
          <w:left w:val="nil"/>
          <w:right w:val="nil"/>
          <w:insideH w:val="nil"/>
          <w:insideV w:val="nil"/>
        </w:tcBorders>
        <w:shd w:val="clear" w:color="auto" w:fill="A5A5A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41">
    <w:name w:val="Medium Shading 2 - Accent 41"/>
    <w:basedOn w:val="TableNormal"/>
    <w:next w:val="MediumShading2-Accent4"/>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FC000"/>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FC000"/>
      </w:tcPr>
    </w:tblStylePr>
    <w:tblStylePr w:type="lastCol">
      <w:rPr>
        <w:b/>
        <w:bCs/>
        <w:color w:val="FFFFFF"/>
      </w:rPr>
      <w:tblPr/>
      <w:tcPr>
        <w:tcBorders>
          <w:left w:val="nil"/>
          <w:right w:val="nil"/>
          <w:insideH w:val="nil"/>
          <w:insideV w:val="nil"/>
        </w:tcBorders>
        <w:shd w:val="clear" w:color="auto" w:fill="FFC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51">
    <w:name w:val="Medium Shading 2 - Accent 51"/>
    <w:basedOn w:val="TableNormal"/>
    <w:next w:val="MediumShading2-Accent5"/>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5B9BD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5B9BD5"/>
      </w:tcPr>
    </w:tblStylePr>
    <w:tblStylePr w:type="lastCol">
      <w:rPr>
        <w:b/>
        <w:bCs/>
        <w:color w:val="FFFFFF"/>
      </w:rPr>
      <w:tblPr/>
      <w:tcPr>
        <w:tcBorders>
          <w:left w:val="nil"/>
          <w:right w:val="nil"/>
          <w:insideH w:val="nil"/>
          <w:insideV w:val="nil"/>
        </w:tcBorders>
        <w:shd w:val="clear" w:color="auto" w:fill="5B9BD5"/>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Shading2-Accent61">
    <w:name w:val="Medium Shading 2 - Accent 61"/>
    <w:basedOn w:val="TableNormal"/>
    <w:next w:val="MediumShading2-Accent6"/>
    <w:uiPriority w:val="64"/>
    <w:semiHidden/>
    <w:unhideWhenUs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70AD47"/>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70AD47"/>
      </w:tcPr>
    </w:tblStylePr>
    <w:tblStylePr w:type="lastCol">
      <w:rPr>
        <w:b/>
        <w:bCs/>
        <w:color w:val="FFFFFF"/>
      </w:rPr>
      <w:tblPr/>
      <w:tcPr>
        <w:tcBorders>
          <w:left w:val="nil"/>
          <w:right w:val="nil"/>
          <w:insideH w:val="nil"/>
          <w:insideV w:val="nil"/>
        </w:tcBorders>
        <w:shd w:val="clear" w:color="auto" w:fill="70AD47"/>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Table3Deffects11">
    <w:name w:val="Table 3D effects 11"/>
    <w:basedOn w:val="TableNormal"/>
    <w:next w:val="Table3Deffects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
    <w:name w:val="Table 3D effects 21"/>
    <w:basedOn w:val="TableNormal"/>
    <w:next w:val="Table3Deffects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
    <w:name w:val="Table 3D effects 31"/>
    <w:basedOn w:val="TableNormal"/>
    <w:next w:val="Table3Deffects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11">
    <w:name w:val="Table Classic 11"/>
    <w:basedOn w:val="TableNormal"/>
    <w:next w:val="TableClassic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
    <w:name w:val="Table Classic 21"/>
    <w:basedOn w:val="TableNormal"/>
    <w:next w:val="TableClassic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
    <w:name w:val="Table Classic 31"/>
    <w:basedOn w:val="TableNormal"/>
    <w:next w:val="TableClassic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color w:val="000080"/>
      <w:kern w:val="0"/>
      <w:sz w:val="20"/>
      <w:szCs w:val="20"/>
      <w14:ligatures w14:val="none"/>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
    <w:name w:val="Table Classic 41"/>
    <w:basedOn w:val="TableNormal"/>
    <w:next w:val="TableClassic4"/>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rful11">
    <w:name w:val="Table Colorful 11"/>
    <w:basedOn w:val="TableNormal"/>
    <w:next w:val="TableColorful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color w:val="FFFFFF"/>
      <w:kern w:val="0"/>
      <w:sz w:val="20"/>
      <w:szCs w:val="20"/>
      <w14:ligatures w14:val="none"/>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21">
    <w:name w:val="Table Colorful 21"/>
    <w:basedOn w:val="TableNormal"/>
    <w:next w:val="TableColorful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31">
    <w:name w:val="Table Colorful 31"/>
    <w:basedOn w:val="TableNormal"/>
    <w:next w:val="TableColorful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1">
    <w:name w:val="Table Columns 11"/>
    <w:basedOn w:val="TableNormal"/>
    <w:next w:val="TableColumns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b/>
      <w:bCs/>
      <w:kern w:val="0"/>
      <w:sz w:val="20"/>
      <w:szCs w:val="20"/>
      <w14:ligatures w14:val="none"/>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
    <w:name w:val="Table Columns 21"/>
    <w:basedOn w:val="TableNormal"/>
    <w:next w:val="TableColumns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b/>
      <w:bCs/>
      <w:kern w:val="0"/>
      <w:sz w:val="20"/>
      <w:szCs w:val="20"/>
      <w14:ligatures w14:val="none"/>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
    <w:name w:val="Table Columns 31"/>
    <w:basedOn w:val="TableNormal"/>
    <w:next w:val="TableColumns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b/>
      <w:bCs/>
      <w:kern w:val="0"/>
      <w:sz w:val="20"/>
      <w:szCs w:val="20"/>
      <w14:ligatures w14:val="none"/>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
    <w:name w:val="Table Columns 41"/>
    <w:basedOn w:val="TableNormal"/>
    <w:next w:val="TableColumns4"/>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
    <w:name w:val="Table Columns 51"/>
    <w:basedOn w:val="TableNormal"/>
    <w:next w:val="TableColumns5"/>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Contemporary1">
    <w:name w:val="Table Contemporary1"/>
    <w:basedOn w:val="TableNormal"/>
    <w:next w:val="TableContemporary"/>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
    <w:name w:val="Table Elegant1"/>
    <w:basedOn w:val="TableNormal"/>
    <w:next w:val="TableElegant"/>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Grid11">
    <w:name w:val="Table Grid 11"/>
    <w:basedOn w:val="TableNormal"/>
    <w:next w:val="TableGrid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
    <w:name w:val="Table Grid 21"/>
    <w:basedOn w:val="TableNormal"/>
    <w:next w:val="TableGrid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
    <w:name w:val="Table Grid 31"/>
    <w:basedOn w:val="TableNormal"/>
    <w:next w:val="TableGrid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
    <w:name w:val="Table Grid 41"/>
    <w:basedOn w:val="TableNormal"/>
    <w:next w:val="TableGrid4"/>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
    <w:name w:val="Table Grid 51"/>
    <w:basedOn w:val="TableNormal"/>
    <w:next w:val="TableGrid5"/>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
    <w:name w:val="Table Grid 61"/>
    <w:basedOn w:val="TableNormal"/>
    <w:next w:val="TableGrid6"/>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
    <w:name w:val="Table Grid 71"/>
    <w:basedOn w:val="TableNormal"/>
    <w:next w:val="TableGrid7"/>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b/>
      <w:bCs/>
      <w:kern w:val="0"/>
      <w:sz w:val="20"/>
      <w:szCs w:val="20"/>
      <w14:ligatures w14:val="none"/>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
    <w:name w:val="Table Grid 81"/>
    <w:basedOn w:val="TableNormal"/>
    <w:next w:val="TableGrid8"/>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List11">
    <w:name w:val="Table List 11"/>
    <w:basedOn w:val="TableNormal"/>
    <w:next w:val="TableList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
    <w:name w:val="Table List 21"/>
    <w:basedOn w:val="TableNormal"/>
    <w:next w:val="TableList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
    <w:name w:val="Table List 31"/>
    <w:basedOn w:val="TableNormal"/>
    <w:next w:val="TableList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
    <w:name w:val="Table List 41"/>
    <w:basedOn w:val="TableNormal"/>
    <w:next w:val="TableList4"/>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
    <w:name w:val="Table List 51"/>
    <w:basedOn w:val="TableNormal"/>
    <w:next w:val="TableList5"/>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
    <w:name w:val="Table List 61"/>
    <w:basedOn w:val="TableNormal"/>
    <w:next w:val="TableList6"/>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
    <w:name w:val="Table List 71"/>
    <w:basedOn w:val="TableNormal"/>
    <w:next w:val="TableList7"/>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
    <w:name w:val="Table List 81"/>
    <w:basedOn w:val="TableNormal"/>
    <w:next w:val="TableList8"/>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Professional1">
    <w:name w:val="Table Professional1"/>
    <w:basedOn w:val="TableNormal"/>
    <w:next w:val="TableProfessional"/>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imple11">
    <w:name w:val="Table Simple 11"/>
    <w:basedOn w:val="TableNormal"/>
    <w:next w:val="TableSimple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
    <w:name w:val="Table Simple 21"/>
    <w:basedOn w:val="TableNormal"/>
    <w:next w:val="TableSimple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
    <w:name w:val="Table Simple 31"/>
    <w:basedOn w:val="TableNormal"/>
    <w:next w:val="TableSimple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Subtle11">
    <w:name w:val="Table Subtle 11"/>
    <w:basedOn w:val="TableNormal"/>
    <w:next w:val="TableSubtle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
    <w:name w:val="Table Subtle 21"/>
    <w:basedOn w:val="TableNormal"/>
    <w:next w:val="TableSubtle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Theme1">
    <w:name w:val="Table Theme1"/>
    <w:basedOn w:val="TableNormal"/>
    <w:next w:val="TableTheme"/>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Web11">
    <w:name w:val="Table Web 11"/>
    <w:basedOn w:val="TableNormal"/>
    <w:next w:val="TableWeb1"/>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21">
    <w:name w:val="Table Web 21"/>
    <w:basedOn w:val="TableNormal"/>
    <w:next w:val="TableWeb2"/>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customStyle="1" w:styleId="TableWeb31">
    <w:name w:val="Table Web 31"/>
    <w:basedOn w:val="TableNormal"/>
    <w:next w:val="TableWeb3"/>
    <w:uiPriority w:val="99"/>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Times New Roman" w:hAnsi="Times New Roman" w:cs="Times New Roman"/>
      <w:kern w:val="0"/>
      <w:sz w:val="20"/>
      <w:szCs w:val="20"/>
      <w14:ligatures w14:val="none"/>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msonormal0">
    <w:name w:val="msonormal"/>
    <w:basedOn w:val="Normal"/>
    <w:rsid w:val="009D7456"/>
    <w:pPr>
      <w:spacing w:before="100" w:beforeAutospacing="1" w:after="100" w:afterAutospacing="1"/>
    </w:pPr>
    <w:rPr>
      <w:rFonts w:eastAsia="SimSun" w:cs="Simplified Arabic" w:hint="cs"/>
      <w:sz w:val="24"/>
      <w:szCs w:val="24"/>
      <w:lang w:val="fr-FR" w:eastAsia="zh-CN"/>
    </w:rPr>
  </w:style>
  <w:style w:type="character" w:customStyle="1" w:styleId="FootnoteTextChar1">
    <w:name w:val="Footnote Text Char1"/>
    <w:aliases w:val="DNV-FT Char1,Geneva 9 Char1,Font: Geneva 9 Char1,Boston 10 Char1,f Char1,footnote3 Char1,text Char1,Geneva Char1,92 Char1,Font: Char1,Boston Char1,10 Char1,FOOTNOTES Char1,fn Char1,single space Char1,Footnote Text Rail EIS Char1"/>
    <w:basedOn w:val="DefaultParagraphFont"/>
    <w:semiHidden/>
    <w:rsid w:val="009D7456"/>
  </w:style>
  <w:style w:type="character" w:customStyle="1" w:styleId="HeaderChar1">
    <w:name w:val="Header Char1"/>
    <w:basedOn w:val="DefaultParagraphFont"/>
    <w:uiPriority w:val="99"/>
    <w:semiHidden/>
    <w:rsid w:val="009D7456"/>
    <w:rPr>
      <w:rFonts w:ascii="SimSun" w:eastAsia="SimSun" w:hAnsi="SimSun" w:hint="eastAsia"/>
    </w:rPr>
  </w:style>
  <w:style w:type="character" w:customStyle="1" w:styleId="CH3Char">
    <w:name w:val="CH3 Char"/>
    <w:link w:val="CH3"/>
    <w:locked/>
    <w:rsid w:val="009D7456"/>
    <w:rPr>
      <w:rFonts w:ascii="Times New Roman" w:eastAsia="Times New Roman" w:hAnsi="Times New Roman" w:cs="Times New Roman"/>
      <w:b/>
      <w:kern w:val="0"/>
      <w:sz w:val="20"/>
      <w:szCs w:val="20"/>
      <w:lang w:val="en-US" w:eastAsia="en-US"/>
      <w14:ligatures w14:val="none"/>
    </w:rPr>
  </w:style>
  <w:style w:type="character" w:customStyle="1" w:styleId="Hyperlink0">
    <w:name w:val="Hyperlink.0"/>
    <w:semiHidden/>
    <w:rsid w:val="009D7456"/>
    <w:rPr>
      <w:rFonts w:ascii="Times New Roman" w:hAnsi="Times New Roman" w:cs="Times New Roman" w:hint="default"/>
    </w:rPr>
  </w:style>
  <w:style w:type="table" w:customStyle="1" w:styleId="TableSimple111">
    <w:name w:val="Table Simple 111"/>
    <w:basedOn w:val="TableNormal"/>
    <w:next w:val="TableSimple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8000"/>
        <w:bottom w:val="single" w:sz="12" w:space="0" w:color="008000"/>
      </w:tblBorders>
    </w:tbl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customStyle="1" w:styleId="TableSimple211">
    <w:name w:val="Table Simple 211"/>
    <w:basedOn w:val="TableNormal"/>
    <w:next w:val="TableSimple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customStyle="1" w:styleId="TableSimple311">
    <w:name w:val="Table Simple 311"/>
    <w:basedOn w:val="TableNormal"/>
    <w:next w:val="TableSimple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tblBorders>
    </w:tblPr>
    <w:tblStylePr w:type="firstRow">
      <w:rPr>
        <w:b/>
        <w:bCs/>
        <w:color w:val="FFFFFF"/>
      </w:rPr>
      <w:tblPr/>
      <w:tcPr>
        <w:tcBorders>
          <w:tl2br w:val="none" w:sz="0" w:space="0" w:color="auto"/>
          <w:tr2bl w:val="none" w:sz="0" w:space="0" w:color="auto"/>
        </w:tcBorders>
        <w:shd w:val="solid" w:color="000000" w:fill="FFFFFF"/>
      </w:tcPr>
    </w:tblStylePr>
  </w:style>
  <w:style w:type="table" w:customStyle="1" w:styleId="TableClassic111">
    <w:name w:val="Table Classic 111"/>
    <w:basedOn w:val="TableNormal"/>
    <w:next w:val="TableClassic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bottom w:val="single" w:sz="12" w:space="0" w:color="000000"/>
      </w:tblBorders>
    </w:tbl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lassic211">
    <w:name w:val="Table Classic 211"/>
    <w:basedOn w:val="TableNormal"/>
    <w:next w:val="TableClassic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bottom w:val="single" w:sz="12" w:space="0" w:color="000000"/>
      </w:tblBorders>
    </w:tbl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customStyle="1" w:styleId="TableClassic311">
    <w:name w:val="Table Classic 311"/>
    <w:basedOn w:val="TableNormal"/>
    <w:next w:val="TableClassic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color w:val="000080"/>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customStyle="1" w:styleId="TableClassic411">
    <w:name w:val="Table Classic 411"/>
    <w:basedOn w:val="TableNormal"/>
    <w:next w:val="TableClassic4"/>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left w:val="single" w:sz="6" w:space="0" w:color="000000"/>
        <w:bottom w:val="single" w:sz="12" w:space="0" w:color="000000"/>
        <w:right w:val="single" w:sz="6" w:space="0" w:color="000000"/>
      </w:tblBorders>
    </w:tbl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customStyle="1" w:styleId="TableColorful111">
    <w:name w:val="Table Colorful 111"/>
    <w:basedOn w:val="TableNormal"/>
    <w:next w:val="TableColorful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color w:val="FFFFFF"/>
      <w:kern w:val="0"/>
      <w:sz w:val="20"/>
      <w:szCs w:val="20"/>
      <w14:ligatures w14:val="none"/>
    </w:rPr>
    <w:tblPr>
      <w:tblInd w:w="0" w:type="nil"/>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211">
    <w:name w:val="Table Colorful 211"/>
    <w:basedOn w:val="TableNormal"/>
    <w:next w:val="TableColorful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customStyle="1" w:styleId="TableColorful311">
    <w:name w:val="Table Colorful 311"/>
    <w:basedOn w:val="TableNormal"/>
    <w:next w:val="TableColorful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customStyle="1" w:styleId="TableColumns111">
    <w:name w:val="Table Columns 111"/>
    <w:basedOn w:val="TableNormal"/>
    <w:next w:val="TableColumns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b/>
      <w:bCs/>
      <w:kern w:val="0"/>
      <w:sz w:val="20"/>
      <w:szCs w:val="20"/>
      <w14:ligatures w14:val="none"/>
    </w:rPr>
    <w:tblPr>
      <w:tblStyleColBandSize w:val="1"/>
      <w:tblInd w:w="0" w:type="nil"/>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211">
    <w:name w:val="Table Columns 211"/>
    <w:basedOn w:val="TableNormal"/>
    <w:next w:val="TableColumns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b/>
      <w:bCs/>
      <w:kern w:val="0"/>
      <w:sz w:val="20"/>
      <w:szCs w:val="20"/>
      <w14:ligatures w14:val="none"/>
    </w:rPr>
    <w:tblPr>
      <w:tblStyleColBandSize w:val="1"/>
      <w:tblInd w:w="0" w:type="nil"/>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lumns311">
    <w:name w:val="Table Columns 311"/>
    <w:basedOn w:val="TableNormal"/>
    <w:next w:val="TableColumns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b/>
      <w:bCs/>
      <w:kern w:val="0"/>
      <w:sz w:val="20"/>
      <w:szCs w:val="20"/>
      <w14:ligatures w14:val="none"/>
    </w:rPr>
    <w:tblPr>
      <w:tblStyleColBandSize w:val="1"/>
      <w:tblInd w:w="0" w:type="nil"/>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customStyle="1" w:styleId="TableColumns411">
    <w:name w:val="Table Columns 411"/>
    <w:basedOn w:val="TableNormal"/>
    <w:next w:val="TableColumns4"/>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ColBandSize w:val="1"/>
      <w:tblInd w:w="0" w:type="nil"/>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customStyle="1" w:styleId="TableColumns511">
    <w:name w:val="Table Columns 511"/>
    <w:basedOn w:val="TableNormal"/>
    <w:next w:val="TableColumns5"/>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ColBandSize w:val="1"/>
      <w:tblInd w:w="0" w:type="nil"/>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customStyle="1" w:styleId="TableGrid111">
    <w:name w:val="Table Grid 111"/>
    <w:basedOn w:val="TableNormal"/>
    <w:next w:val="TableGrid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customStyle="1" w:styleId="TableGrid211">
    <w:name w:val="Table Grid 211"/>
    <w:basedOn w:val="TableNormal"/>
    <w:next w:val="TableGrid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insideH w:val="single" w:sz="6" w:space="0" w:color="000000"/>
        <w:insideV w:val="single" w:sz="6" w:space="0" w:color="000000"/>
      </w:tblBorders>
    </w:tbl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311">
    <w:name w:val="Table Grid 311"/>
    <w:basedOn w:val="TableNormal"/>
    <w:next w:val="TableGrid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6" w:space="0" w:color="000000"/>
        <w:left w:val="single" w:sz="12" w:space="0" w:color="000000"/>
        <w:bottom w:val="single" w:sz="6" w:space="0" w:color="000000"/>
        <w:right w:val="single" w:sz="12" w:space="0" w:color="000000"/>
        <w:insideV w:val="single" w:sz="6" w:space="0" w:color="000000"/>
      </w:tblBorders>
    </w:tbl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customStyle="1" w:styleId="TableGrid411">
    <w:name w:val="Table Grid 411"/>
    <w:basedOn w:val="TableNormal"/>
    <w:next w:val="TableGrid4"/>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left w:val="single" w:sz="12" w:space="0" w:color="000000"/>
        <w:right w:val="single" w:sz="12" w:space="0" w:color="000000"/>
        <w:insideH w:val="single" w:sz="6" w:space="0" w:color="000000"/>
        <w:insideV w:val="single" w:sz="6" w:space="0" w:color="000000"/>
      </w:tblBorders>
    </w:tbl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customStyle="1" w:styleId="TableGrid511">
    <w:name w:val="Table Grid 511"/>
    <w:basedOn w:val="TableNormal"/>
    <w:next w:val="TableGrid5"/>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611">
    <w:name w:val="Table Grid 611"/>
    <w:basedOn w:val="TableNormal"/>
    <w:next w:val="TableGrid6"/>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insideV w:val="single" w:sz="6" w:space="0" w:color="000000"/>
      </w:tblBorders>
    </w:tbl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711">
    <w:name w:val="Table Grid 711"/>
    <w:basedOn w:val="TableNormal"/>
    <w:next w:val="TableGrid7"/>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b/>
      <w:bCs/>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customStyle="1" w:styleId="TableGrid811">
    <w:name w:val="Table Grid 811"/>
    <w:basedOn w:val="TableNormal"/>
    <w:next w:val="TableGrid8"/>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customStyle="1" w:styleId="TableList111">
    <w:name w:val="Table List 111"/>
    <w:basedOn w:val="TableNormal"/>
    <w:next w:val="TableList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Ind w:w="0" w:type="nil"/>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211">
    <w:name w:val="Table List 211"/>
    <w:basedOn w:val="TableNormal"/>
    <w:next w:val="TableList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2"/>
      <w:tblInd w:w="0" w:type="nil"/>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List311">
    <w:name w:val="Table List 311"/>
    <w:basedOn w:val="TableNormal"/>
    <w:next w:val="TableList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Ind w:w="0" w:type="nil"/>
      <w:tblBorders>
        <w:top w:val="single" w:sz="12" w:space="0" w:color="000000"/>
        <w:bottom w:val="single" w:sz="12" w:space="0" w:color="000000"/>
        <w:insideH w:val="single" w:sz="6" w:space="0" w:color="000000"/>
      </w:tblBorders>
    </w:tbl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customStyle="1" w:styleId="TableList411">
    <w:name w:val="Table List 411"/>
    <w:basedOn w:val="TableNormal"/>
    <w:next w:val="TableList4"/>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Ind w:w="0" w:type="nil"/>
      <w:tblBorders>
        <w:top w:val="single" w:sz="12" w:space="0" w:color="000000"/>
        <w:left w:val="single" w:sz="12" w:space="0" w:color="000000"/>
        <w:bottom w:val="single" w:sz="12" w:space="0" w:color="000000"/>
        <w:right w:val="single" w:sz="12" w:space="0" w:color="000000"/>
        <w:insideH w:val="single" w:sz="6" w:space="0" w:color="000000"/>
      </w:tblBorders>
    </w:tbl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customStyle="1" w:styleId="TableList511">
    <w:name w:val="Table List 511"/>
    <w:basedOn w:val="TableNormal"/>
    <w:next w:val="TableList5"/>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Ind w:w="0" w:type="nil"/>
      <w:tblBorders>
        <w:top w:val="single" w:sz="6" w:space="0" w:color="000000"/>
        <w:left w:val="single" w:sz="6" w:space="0" w:color="000000"/>
        <w:bottom w:val="single" w:sz="6" w:space="0" w:color="000000"/>
        <w:right w:val="single" w:sz="6" w:space="0" w:color="000000"/>
        <w:insideH w:val="single" w:sz="6" w:space="0" w:color="000000"/>
      </w:tblBorders>
    </w:tbl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customStyle="1" w:styleId="TableList611">
    <w:name w:val="Table List 611"/>
    <w:basedOn w:val="TableNormal"/>
    <w:next w:val="TableList6"/>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Ind w:w="0" w:type="nil"/>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customStyle="1" w:styleId="TableList711">
    <w:name w:val="Table List 711"/>
    <w:basedOn w:val="TableNormal"/>
    <w:next w:val="TableList7"/>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Ind w:w="0" w:type="nil"/>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customStyle="1" w:styleId="TableList811">
    <w:name w:val="Table List 811"/>
    <w:basedOn w:val="TableNormal"/>
    <w:next w:val="TableList8"/>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Simplified Arabic" w:hint="cs"/>
      <w:kern w:val="0"/>
      <w:sz w:val="20"/>
      <w:szCs w:val="20"/>
      <w14:ligatures w14:val="none"/>
    </w:rPr>
    <w:tblPr>
      <w:tblStyleRowBandSize w:val="1"/>
      <w:tblInd w:w="0" w:type="nil"/>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customStyle="1" w:styleId="Table3Deffects111">
    <w:name w:val="Table 3D effects 111"/>
    <w:basedOn w:val="TableNormal"/>
    <w:next w:val="Table3Deffects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customStyle="1" w:styleId="Table3Deffects211">
    <w:name w:val="Table 3D effects 211"/>
    <w:basedOn w:val="TableNormal"/>
    <w:next w:val="Table3Deffects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RowBandSize w:val="1"/>
      <w:tblInd w:w="0" w:type="nil"/>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3Deffects311">
    <w:name w:val="Table 3D effects 311"/>
    <w:basedOn w:val="TableNormal"/>
    <w:next w:val="Table3Deffects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Contemporary11">
    <w:name w:val="Table Contemporary11"/>
    <w:basedOn w:val="TableNormal"/>
    <w:next w:val="TableContemporary"/>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RowBandSize w:val="1"/>
      <w:tblInd w:w="0" w:type="nil"/>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customStyle="1" w:styleId="TableElegant11">
    <w:name w:val="Table Elegant11"/>
    <w:basedOn w:val="TableNormal"/>
    <w:next w:val="TableElegant"/>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blStylePr w:type="firstRow">
      <w:rPr>
        <w:color w:val="auto"/>
      </w:rPr>
      <w:tblPr/>
      <w:tcPr>
        <w:tcBorders>
          <w:tl2br w:val="none" w:sz="0" w:space="0" w:color="auto"/>
          <w:tr2bl w:val="none" w:sz="0" w:space="0" w:color="auto"/>
        </w:tcBorders>
      </w:tcPr>
    </w:tblStylePr>
  </w:style>
  <w:style w:type="table" w:customStyle="1" w:styleId="TableProfessional11">
    <w:name w:val="Table Professional11"/>
    <w:basedOn w:val="TableNormal"/>
    <w:next w:val="TableProfessional"/>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blStylePr w:type="firstRow">
      <w:rPr>
        <w:b/>
        <w:bCs/>
        <w:color w:val="auto"/>
      </w:rPr>
      <w:tblPr/>
      <w:tcPr>
        <w:tcBorders>
          <w:tl2br w:val="none" w:sz="0" w:space="0" w:color="auto"/>
          <w:tr2bl w:val="none" w:sz="0" w:space="0" w:color="auto"/>
        </w:tcBorders>
        <w:shd w:val="solid" w:color="000000" w:fill="FFFFFF"/>
      </w:tcPr>
    </w:tblStylePr>
  </w:style>
  <w:style w:type="table" w:customStyle="1" w:styleId="TableSubtle111">
    <w:name w:val="Table Subtle 111"/>
    <w:basedOn w:val="TableNormal"/>
    <w:next w:val="TableSubtle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StyleRowBandSize w:val="1"/>
      <w:tblInd w:w="0" w:type="nil"/>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Subtle211">
    <w:name w:val="Table Subtle 211"/>
    <w:basedOn w:val="TableNormal"/>
    <w:next w:val="TableSubtle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customStyle="1" w:styleId="TableWeb111">
    <w:name w:val="Table Web 111"/>
    <w:basedOn w:val="TableNormal"/>
    <w:next w:val="TableWeb1"/>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CellSpacing w:w="20" w:type="dxa"/>
      <w:tblInd w:w="0" w:type="nil"/>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blStylePr w:type="firstRow">
      <w:rPr>
        <w:color w:val="auto"/>
      </w:rPr>
      <w:tblPr/>
      <w:tcPr>
        <w:tcBorders>
          <w:tl2br w:val="none" w:sz="0" w:space="0" w:color="auto"/>
          <w:tr2bl w:val="none" w:sz="0" w:space="0" w:color="auto"/>
        </w:tcBorders>
      </w:tcPr>
    </w:tblStylePr>
  </w:style>
  <w:style w:type="table" w:customStyle="1" w:styleId="TableWeb211">
    <w:name w:val="Table Web 211"/>
    <w:basedOn w:val="TableNormal"/>
    <w:next w:val="TableWeb2"/>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CellSpacing w:w="20" w:type="dxa"/>
      <w:tblInd w:w="0" w:type="nil"/>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blStylePr w:type="firstRow">
      <w:rPr>
        <w:color w:val="auto"/>
      </w:rPr>
      <w:tblPr/>
      <w:tcPr>
        <w:tcBorders>
          <w:tl2br w:val="none" w:sz="0" w:space="0" w:color="auto"/>
          <w:tr2bl w:val="none" w:sz="0" w:space="0" w:color="auto"/>
        </w:tcBorders>
      </w:tcPr>
    </w:tblStylePr>
  </w:style>
  <w:style w:type="table" w:customStyle="1" w:styleId="TableWeb311">
    <w:name w:val="Table Web 311"/>
    <w:basedOn w:val="TableNormal"/>
    <w:next w:val="TableWeb3"/>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CellSpacing w:w="20" w:type="dxa"/>
      <w:tblInd w:w="0" w:type="nil"/>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blStylePr w:type="firstRow">
      <w:rPr>
        <w:color w:val="auto"/>
      </w:rPr>
      <w:tblPr/>
      <w:tcPr>
        <w:tcBorders>
          <w:tl2br w:val="none" w:sz="0" w:space="0" w:color="auto"/>
          <w:tr2bl w:val="none" w:sz="0" w:space="0" w:color="auto"/>
        </w:tcBorders>
      </w:tcPr>
    </w:tblStylePr>
  </w:style>
  <w:style w:type="table" w:customStyle="1" w:styleId="TableTheme11">
    <w:name w:val="Table Theme11"/>
    <w:basedOn w:val="TableNormal"/>
    <w:next w:val="TableTheme"/>
    <w:semiHidden/>
    <w:unhideWhenUsed/>
    <w:rsid w:val="009D7456"/>
    <w:pPr>
      <w:tabs>
        <w:tab w:val="left" w:pos="624"/>
        <w:tab w:val="left" w:pos="1247"/>
        <w:tab w:val="left" w:pos="1871"/>
        <w:tab w:val="left" w:pos="2495"/>
        <w:tab w:val="left" w:pos="3119"/>
        <w:tab w:val="left" w:pos="3742"/>
        <w:tab w:val="left" w:pos="4366"/>
      </w:tabs>
      <w:spacing w:after="0" w:line="240" w:lineRule="auto"/>
    </w:pPr>
    <w:rPr>
      <w:rFonts w:ascii="Times New Roman" w:eastAsia="SimSun" w:hAnsi="Times New Roman" w:cs="Times New Roman"/>
      <w:kern w:val="0"/>
      <w:sz w:val="20"/>
      <w:szCs w:val="20"/>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LightShading11">
    <w:name w:val="Light Shading11"/>
    <w:basedOn w:val="TableNormal"/>
    <w:next w:val="LightShading"/>
    <w:uiPriority w:val="60"/>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8" w:space="0" w:color="000000"/>
        <w:bottom w:val="single" w:sz="8" w:space="0" w:color="000000"/>
      </w:tblBorders>
    </w:tblPr>
    <w:tblStylePr w:type="firstRow">
      <w:pPr>
        <w:spacing w:beforeLines="0" w:before="0" w:beforeAutospacing="0" w:afterLines="0" w:after="0" w:afterAutospacing="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customStyle="1" w:styleId="LightList11">
    <w:name w:val="Light List11"/>
    <w:basedOn w:val="TableNormal"/>
    <w:next w:val="LightList"/>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000000"/>
        <w:left w:val="single" w:sz="8" w:space="0" w:color="000000"/>
        <w:bottom w:val="single" w:sz="8" w:space="0" w:color="000000"/>
        <w:right w:val="single" w:sz="8" w:space="0" w:color="000000"/>
      </w:tblBorders>
    </w:tblPr>
    <w:tblStylePr w:type="firstRow">
      <w:pPr>
        <w:spacing w:beforeLines="0" w:before="0" w:beforeAutospacing="0" w:afterLines="0" w:after="0" w:afterAutospacing="0" w:line="240" w:lineRule="auto"/>
      </w:pPr>
      <w:rPr>
        <w:b/>
        <w:bCs/>
        <w:color w:val="FFFFFF"/>
      </w:rPr>
      <w:tblPr/>
      <w:tcPr>
        <w:shd w:val="clear" w:color="auto" w:fill="000000"/>
      </w:tcPr>
    </w:tblStylePr>
    <w:tblStylePr w:type="lastRow">
      <w:pPr>
        <w:spacing w:beforeLines="0" w:before="0" w:beforeAutospacing="0" w:afterLines="0" w:after="0" w:afterAutospacing="0" w:line="240" w:lineRule="auto"/>
      </w:pPr>
      <w:rPr>
        <w:b/>
        <w:bCs/>
      </w:rPr>
      <w:tblPr/>
      <w:tcPr>
        <w:tcBorders>
          <w:top w:val="double" w:sz="6" w:space="0" w:color="000000"/>
          <w:left w:val="single" w:sz="8" w:space="0" w:color="000000"/>
          <w:bottom w:val="single" w:sz="8" w:space="0" w:color="000000"/>
          <w:right w:val="single" w:sz="8" w:space="0" w:color="000000"/>
        </w:tcBorders>
      </w:tcPr>
    </w:tblStylePr>
    <w:tblStylePr w:type="firstCol">
      <w:rPr>
        <w:b/>
        <w:bCs/>
      </w:rPr>
    </w:tblStylePr>
    <w:tblStylePr w:type="lastCol">
      <w:rPr>
        <w:b/>
        <w:bCs/>
      </w:rPr>
    </w:tblStylePr>
    <w:tblStylePr w:type="band1Vert">
      <w:tblPr/>
      <w:tcPr>
        <w:tcBorders>
          <w:top w:val="single" w:sz="8" w:space="0" w:color="000000"/>
          <w:left w:val="single" w:sz="8" w:space="0" w:color="000000"/>
          <w:bottom w:val="single" w:sz="8" w:space="0" w:color="000000"/>
          <w:right w:val="single" w:sz="8" w:space="0" w:color="000000"/>
        </w:tcBorders>
      </w:tcPr>
    </w:tblStylePr>
    <w:tblStylePr w:type="band1Horz">
      <w:tblPr/>
      <w:tcPr>
        <w:tcBorders>
          <w:top w:val="single" w:sz="8" w:space="0" w:color="000000"/>
          <w:left w:val="single" w:sz="8" w:space="0" w:color="000000"/>
          <w:bottom w:val="single" w:sz="8" w:space="0" w:color="000000"/>
          <w:right w:val="single" w:sz="8" w:space="0" w:color="000000"/>
        </w:tcBorders>
      </w:tcPr>
    </w:tblStylePr>
  </w:style>
  <w:style w:type="table" w:customStyle="1" w:styleId="LightGrid11">
    <w:name w:val="Light Grid11"/>
    <w:basedOn w:val="TableNormal"/>
    <w:next w:val="LightGrid"/>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000000"/>
          <w:left w:val="single" w:sz="8" w:space="0" w:color="000000"/>
          <w:bottom w:val="single" w:sz="18" w:space="0" w:color="000000"/>
          <w:right w:val="single" w:sz="8" w:space="0" w:color="000000"/>
          <w:insideH w:val="nil"/>
          <w:insideV w:val="single" w:sz="8" w:space="0" w:color="000000"/>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000000"/>
          <w:left w:val="single" w:sz="8" w:space="0" w:color="000000"/>
          <w:bottom w:val="single" w:sz="8" w:space="0" w:color="000000"/>
          <w:right w:val="single" w:sz="8" w:space="0" w:color="000000"/>
          <w:insideH w:val="nil"/>
          <w:insideV w:val="single" w:sz="8" w:space="0" w:color="000000"/>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000000"/>
          <w:left w:val="single" w:sz="8" w:space="0" w:color="000000"/>
          <w:bottom w:val="single" w:sz="8" w:space="0" w:color="000000"/>
          <w:right w:val="single" w:sz="8" w:space="0" w:color="000000"/>
        </w:tcBorders>
      </w:tcPr>
    </w:tblStylePr>
    <w:tblStylePr w:type="band1Vert">
      <w:tblPr/>
      <w:tcPr>
        <w:tcBorders>
          <w:top w:val="single" w:sz="8" w:space="0" w:color="000000"/>
          <w:left w:val="single" w:sz="8" w:space="0" w:color="000000"/>
          <w:bottom w:val="single" w:sz="8" w:space="0" w:color="000000"/>
          <w:right w:val="single" w:sz="8" w:space="0" w:color="000000"/>
        </w:tcBorders>
        <w:shd w:val="clear" w:color="auto" w:fill="C0C0C0"/>
      </w:tcPr>
    </w:tblStylePr>
    <w:tblStylePr w:type="band1Horz">
      <w:tblPr/>
      <w:tcPr>
        <w:tcBorders>
          <w:top w:val="single" w:sz="8" w:space="0" w:color="000000"/>
          <w:left w:val="single" w:sz="8" w:space="0" w:color="000000"/>
          <w:bottom w:val="single" w:sz="8" w:space="0" w:color="000000"/>
          <w:right w:val="single" w:sz="8" w:space="0" w:color="000000"/>
          <w:insideV w:val="single" w:sz="8" w:space="0" w:color="000000"/>
        </w:tcBorders>
        <w:shd w:val="clear" w:color="auto" w:fill="C0C0C0"/>
      </w:tcPr>
    </w:tblStylePr>
    <w:tblStylePr w:type="band2Horz">
      <w:tblPr/>
      <w:tcPr>
        <w:tcBorders>
          <w:top w:val="single" w:sz="8" w:space="0" w:color="000000"/>
          <w:left w:val="single" w:sz="8" w:space="0" w:color="000000"/>
          <w:bottom w:val="single" w:sz="8" w:space="0" w:color="000000"/>
          <w:right w:val="single" w:sz="8" w:space="0" w:color="000000"/>
          <w:insideV w:val="single" w:sz="8" w:space="0" w:color="000000"/>
        </w:tcBorders>
      </w:tcPr>
    </w:tblStylePr>
  </w:style>
  <w:style w:type="table" w:customStyle="1" w:styleId="MediumShading111">
    <w:name w:val="Medium Shading 111"/>
    <w:basedOn w:val="TableNormal"/>
    <w:next w:val="MediumShading1"/>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404040"/>
        <w:left w:val="single" w:sz="8" w:space="0" w:color="404040"/>
        <w:bottom w:val="single" w:sz="8" w:space="0" w:color="404040"/>
        <w:right w:val="single" w:sz="8" w:space="0" w:color="404040"/>
        <w:insideH w:val="single" w:sz="8" w:space="0" w:color="404040"/>
      </w:tblBorders>
    </w:tblPr>
    <w:tblStylePr w:type="firstRow">
      <w:pPr>
        <w:spacing w:beforeLines="0" w:before="0" w:beforeAutospacing="0" w:afterLines="0" w:after="0" w:afterAutospacing="0" w:line="240" w:lineRule="auto"/>
      </w:pPr>
      <w:rPr>
        <w:b/>
        <w:bCs/>
        <w:color w:val="FFFFFF"/>
      </w:rPr>
      <w:tblPr/>
      <w:tcPr>
        <w:tcBorders>
          <w:top w:val="single" w:sz="8" w:space="0" w:color="404040"/>
          <w:left w:val="single" w:sz="8" w:space="0" w:color="404040"/>
          <w:bottom w:val="single" w:sz="8" w:space="0" w:color="404040"/>
          <w:right w:val="single" w:sz="8" w:space="0" w:color="404040"/>
          <w:insideH w:val="nil"/>
          <w:insideV w:val="nil"/>
        </w:tcBorders>
        <w:shd w:val="clear" w:color="auto" w:fill="000000"/>
      </w:tcPr>
    </w:tblStylePr>
    <w:tblStylePr w:type="lastRow">
      <w:pPr>
        <w:spacing w:beforeLines="0" w:before="0" w:beforeAutospacing="0" w:afterLines="0" w:after="0" w:afterAutospacing="0" w:line="240" w:lineRule="auto"/>
      </w:pPr>
      <w:rPr>
        <w:b/>
        <w:bCs/>
      </w:rPr>
      <w:tblPr/>
      <w:tcPr>
        <w:tcBorders>
          <w:top w:val="double" w:sz="6" w:space="0" w:color="404040"/>
          <w:left w:val="single" w:sz="8" w:space="0" w:color="404040"/>
          <w:bottom w:val="single" w:sz="8" w:space="0" w:color="404040"/>
          <w:right w:val="single" w:sz="8" w:space="0" w:color="404040"/>
          <w:insideH w:val="nil"/>
          <w:insideV w:val="nil"/>
        </w:tcBorders>
      </w:tcPr>
    </w:tblStylePr>
    <w:tblStylePr w:type="firstCol">
      <w:rPr>
        <w:b/>
        <w:bCs/>
      </w:rPr>
    </w:tblStylePr>
    <w:tblStylePr w:type="lastCol">
      <w:rPr>
        <w:b/>
        <w:bCs/>
      </w:rPr>
    </w:tblStylePr>
    <w:tblStylePr w:type="band1Vert">
      <w:tblPr/>
      <w:tcPr>
        <w:shd w:val="clear" w:color="auto" w:fill="C0C0C0"/>
      </w:tcPr>
    </w:tblStylePr>
    <w:tblStylePr w:type="band1Horz">
      <w:tblPr/>
      <w:tcPr>
        <w:tcBorders>
          <w:insideH w:val="nil"/>
          <w:insideV w:val="nil"/>
        </w:tcBorders>
        <w:shd w:val="clear" w:color="auto" w:fill="C0C0C0"/>
      </w:tcPr>
    </w:tblStylePr>
    <w:tblStylePr w:type="band2Horz">
      <w:tblPr/>
      <w:tcPr>
        <w:tcBorders>
          <w:insideH w:val="nil"/>
          <w:insideV w:val="nil"/>
        </w:tcBorders>
      </w:tcPr>
    </w:tblStylePr>
  </w:style>
  <w:style w:type="table" w:customStyle="1" w:styleId="MediumShading211">
    <w:name w:val="Medium Shading 211"/>
    <w:basedOn w:val="TableNormal"/>
    <w:next w:val="MediumShading2"/>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000000"/>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000000"/>
      </w:tcPr>
    </w:tblStylePr>
    <w:tblStylePr w:type="lastCol">
      <w:rPr>
        <w:b/>
        <w:bCs/>
        <w:color w:val="FFFFFF"/>
      </w:rPr>
      <w:tblPr/>
      <w:tcPr>
        <w:tcBorders>
          <w:left w:val="nil"/>
          <w:right w:val="nil"/>
          <w:insideH w:val="nil"/>
          <w:insideV w:val="nil"/>
        </w:tcBorders>
        <w:shd w:val="clear" w:color="auto" w:fill="000000"/>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11">
    <w:name w:val="Medium List 111"/>
    <w:basedOn w:val="TableNormal"/>
    <w:next w:val="MediumList1"/>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000000"/>
        <w:bottom w:val="single" w:sz="8" w:space="0" w:color="000000"/>
      </w:tblBorders>
    </w:tblPr>
    <w:tblStylePr w:type="firstRow">
      <w:rPr>
        <w:rFonts w:ascii="Open Sans" w:eastAsia="SimSun" w:hAnsi="Open Sans" w:cs="Times New Roman" w:hint="default"/>
      </w:rPr>
      <w:tblPr/>
      <w:tcPr>
        <w:tcBorders>
          <w:top w:val="nil"/>
          <w:bottom w:val="single" w:sz="8" w:space="0" w:color="000000"/>
        </w:tcBorders>
      </w:tcPr>
    </w:tblStylePr>
    <w:tblStylePr w:type="lastRow">
      <w:rPr>
        <w:b/>
        <w:bCs/>
        <w:color w:val="1F497D"/>
      </w:rPr>
      <w:tblPr/>
      <w:tcPr>
        <w:tcBorders>
          <w:top w:val="single" w:sz="8" w:space="0" w:color="000000"/>
          <w:bottom w:val="single" w:sz="8" w:space="0" w:color="000000"/>
        </w:tcBorders>
      </w:tcPr>
    </w:tblStylePr>
    <w:tblStylePr w:type="firstCol">
      <w:rPr>
        <w:b/>
        <w:bCs/>
      </w:rPr>
    </w:tblStylePr>
    <w:tblStylePr w:type="lastCol">
      <w:rPr>
        <w:b/>
        <w:bCs/>
      </w:rPr>
      <w:tblPr/>
      <w:tcPr>
        <w:tcBorders>
          <w:top w:val="single" w:sz="8" w:space="0" w:color="000000"/>
          <w:bottom w:val="single" w:sz="8" w:space="0" w:color="000000"/>
        </w:tcBorders>
      </w:tcPr>
    </w:tblStylePr>
    <w:tblStylePr w:type="band1Vert">
      <w:tblPr/>
      <w:tcPr>
        <w:shd w:val="clear" w:color="auto" w:fill="C0C0C0"/>
      </w:tcPr>
    </w:tblStylePr>
    <w:tblStylePr w:type="band1Horz">
      <w:tblPr/>
      <w:tcPr>
        <w:shd w:val="clear" w:color="auto" w:fill="C0C0C0"/>
      </w:tcPr>
    </w:tblStylePr>
  </w:style>
  <w:style w:type="table" w:customStyle="1" w:styleId="MediumList211">
    <w:name w:val="Medium List 211"/>
    <w:basedOn w:val="TableNormal"/>
    <w:next w:val="MediumList2"/>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000000"/>
        <w:left w:val="single" w:sz="8" w:space="0" w:color="000000"/>
        <w:bottom w:val="single" w:sz="8" w:space="0" w:color="000000"/>
        <w:right w:val="single" w:sz="8" w:space="0" w:color="000000"/>
      </w:tblBorders>
    </w:tblPr>
    <w:tblStylePr w:type="firstRow">
      <w:rPr>
        <w:sz w:val="24"/>
        <w:szCs w:val="24"/>
      </w:rPr>
      <w:tblPr/>
      <w:tcPr>
        <w:tcBorders>
          <w:top w:val="nil"/>
          <w:left w:val="nil"/>
          <w:bottom w:val="single" w:sz="24" w:space="0" w:color="000000"/>
          <w:right w:val="nil"/>
          <w:insideH w:val="nil"/>
          <w:insideV w:val="nil"/>
        </w:tcBorders>
        <w:shd w:val="clear" w:color="auto" w:fill="FFFFFF"/>
      </w:tcPr>
    </w:tblStylePr>
    <w:tblStylePr w:type="lastRow">
      <w:tblPr/>
      <w:tcPr>
        <w:tcBorders>
          <w:top w:val="single" w:sz="8" w:space="0" w:color="000000"/>
          <w:left w:val="nil"/>
          <w:bottom w:val="nil"/>
          <w:right w:val="nil"/>
          <w:insideH w:val="nil"/>
          <w:insideV w:val="nil"/>
        </w:tcBorders>
        <w:shd w:val="clear" w:color="auto" w:fill="FFFFFF"/>
      </w:tcPr>
    </w:tblStylePr>
    <w:tblStylePr w:type="firstCol">
      <w:tblPr/>
      <w:tcPr>
        <w:tcBorders>
          <w:top w:val="nil"/>
          <w:left w:val="nil"/>
          <w:bottom w:val="nil"/>
          <w:right w:val="single" w:sz="8" w:space="0" w:color="000000"/>
          <w:insideH w:val="nil"/>
          <w:insideV w:val="nil"/>
        </w:tcBorders>
        <w:shd w:val="clear" w:color="auto" w:fill="FFFFFF"/>
      </w:tcPr>
    </w:tblStylePr>
    <w:tblStylePr w:type="lastCol">
      <w:tblPr/>
      <w:tcPr>
        <w:tcBorders>
          <w:top w:val="nil"/>
          <w:left w:val="single" w:sz="8" w:space="0" w:color="000000"/>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C0C0C0"/>
      </w:tcPr>
    </w:tblStylePr>
    <w:tblStylePr w:type="band1Horz">
      <w:tblPr/>
      <w:tcPr>
        <w:tcBorders>
          <w:top w:val="nil"/>
          <w:bottom w:val="nil"/>
          <w:insideH w:val="nil"/>
          <w:insideV w:val="nil"/>
        </w:tcBorders>
        <w:shd w:val="clear" w:color="auto" w:fill="C0C0C0"/>
      </w:tcPr>
    </w:tblStylePr>
    <w:tblStylePr w:type="nwCell">
      <w:tblPr/>
      <w:tcPr>
        <w:shd w:val="clear" w:color="auto" w:fill="FFFFFF"/>
      </w:tcPr>
    </w:tblStylePr>
    <w:tblStylePr w:type="swCell">
      <w:tblPr/>
      <w:tcPr>
        <w:tcBorders>
          <w:top w:val="nil"/>
        </w:tcBorders>
      </w:tcPr>
    </w:tblStylePr>
  </w:style>
  <w:style w:type="table" w:customStyle="1" w:styleId="MediumGrid111">
    <w:name w:val="Medium Grid 111"/>
    <w:basedOn w:val="TableNormal"/>
    <w:next w:val="MediumGrid1"/>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404040"/>
        <w:left w:val="single" w:sz="8" w:space="0" w:color="404040"/>
        <w:bottom w:val="single" w:sz="8" w:space="0" w:color="404040"/>
        <w:right w:val="single" w:sz="8" w:space="0" w:color="404040"/>
        <w:insideH w:val="single" w:sz="8" w:space="0" w:color="404040"/>
        <w:insideV w:val="single" w:sz="8" w:space="0" w:color="404040"/>
      </w:tblBorders>
    </w:tblPr>
    <w:tcPr>
      <w:shd w:val="clear" w:color="auto" w:fill="C0C0C0"/>
    </w:tcPr>
    <w:tblStylePr w:type="firstRow">
      <w:rPr>
        <w:b/>
        <w:bCs/>
      </w:rPr>
    </w:tblStylePr>
    <w:tblStylePr w:type="lastRow">
      <w:rPr>
        <w:b/>
        <w:bCs/>
      </w:rPr>
      <w:tblPr/>
      <w:tcPr>
        <w:tcBorders>
          <w:top w:val="single" w:sz="18" w:space="0" w:color="404040"/>
        </w:tcBorders>
      </w:tcPr>
    </w:tblStylePr>
    <w:tblStylePr w:type="firstCol">
      <w:rPr>
        <w:b/>
        <w:bCs/>
      </w:rPr>
    </w:tblStylePr>
    <w:tblStylePr w:type="lastCol">
      <w:rPr>
        <w:b/>
        <w:bCs/>
      </w:rPr>
    </w:tblStylePr>
    <w:tblStylePr w:type="band1Vert">
      <w:tblPr/>
      <w:tcPr>
        <w:shd w:val="clear" w:color="auto" w:fill="808080"/>
      </w:tcPr>
    </w:tblStylePr>
    <w:tblStylePr w:type="band1Horz">
      <w:tblPr/>
      <w:tcPr>
        <w:shd w:val="clear" w:color="auto" w:fill="808080"/>
      </w:tcPr>
    </w:tblStylePr>
  </w:style>
  <w:style w:type="table" w:customStyle="1" w:styleId="MediumGrid211">
    <w:name w:val="Medium Grid 211"/>
    <w:basedOn w:val="TableNormal"/>
    <w:next w:val="MediumGrid2"/>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000000"/>
        <w:left w:val="single" w:sz="8" w:space="0" w:color="000000"/>
        <w:bottom w:val="single" w:sz="8" w:space="0" w:color="000000"/>
        <w:right w:val="single" w:sz="8" w:space="0" w:color="000000"/>
        <w:insideH w:val="single" w:sz="8" w:space="0" w:color="000000"/>
        <w:insideV w:val="single" w:sz="8" w:space="0" w:color="000000"/>
      </w:tblBorders>
    </w:tblPr>
    <w:tcPr>
      <w:shd w:val="clear" w:color="auto" w:fill="C0C0C0"/>
    </w:tcPr>
    <w:tblStylePr w:type="firstRow">
      <w:rPr>
        <w:b/>
        <w:bCs/>
        <w:color w:val="000000"/>
      </w:rPr>
      <w:tblPr/>
      <w:tcPr>
        <w:shd w:val="clear" w:color="auto" w:fill="E6E6E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CCCCCC"/>
      </w:tcPr>
    </w:tblStylePr>
    <w:tblStylePr w:type="band1Vert">
      <w:tblPr/>
      <w:tcPr>
        <w:shd w:val="clear" w:color="auto" w:fill="808080"/>
      </w:tcPr>
    </w:tblStylePr>
    <w:tblStylePr w:type="band1Horz">
      <w:tblPr/>
      <w:tcPr>
        <w:tcBorders>
          <w:insideH w:val="single" w:sz="6" w:space="0" w:color="000000"/>
          <w:insideV w:val="single" w:sz="6" w:space="0" w:color="000000"/>
        </w:tcBorders>
        <w:shd w:val="clear" w:color="auto" w:fill="808080"/>
      </w:tcPr>
    </w:tblStylePr>
    <w:tblStylePr w:type="nwCell">
      <w:tblPr/>
      <w:tcPr>
        <w:shd w:val="clear" w:color="auto" w:fill="FFFFFF"/>
      </w:tcPr>
    </w:tblStylePr>
  </w:style>
  <w:style w:type="table" w:customStyle="1" w:styleId="MediumGrid311">
    <w:name w:val="Medium Grid 311"/>
    <w:basedOn w:val="TableNormal"/>
    <w:next w:val="MediumGrid3"/>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C0C0C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000000"/>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000000"/>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000000"/>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000000"/>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80808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808080"/>
      </w:tcPr>
    </w:tblStylePr>
  </w:style>
  <w:style w:type="table" w:customStyle="1" w:styleId="DarkList11">
    <w:name w:val="Dark List11"/>
    <w:basedOn w:val="TableNormal"/>
    <w:next w:val="DarkList"/>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000000"/>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000000"/>
      </w:tcPr>
    </w:tblStylePr>
    <w:tblStylePr w:type="firstCol">
      <w:tblPr/>
      <w:tcPr>
        <w:tcBorders>
          <w:top w:val="nil"/>
          <w:left w:val="nil"/>
          <w:bottom w:val="nil"/>
          <w:right w:val="single" w:sz="18" w:space="0" w:color="FFFFFF"/>
          <w:insideH w:val="nil"/>
          <w:insideV w:val="nil"/>
        </w:tcBorders>
        <w:shd w:val="clear" w:color="auto" w:fill="000000"/>
      </w:tcPr>
    </w:tblStylePr>
    <w:tblStylePr w:type="lastCol">
      <w:tblPr/>
      <w:tcPr>
        <w:tcBorders>
          <w:top w:val="nil"/>
          <w:left w:val="single" w:sz="18" w:space="0" w:color="FFFFFF"/>
          <w:bottom w:val="nil"/>
          <w:right w:val="nil"/>
          <w:insideH w:val="nil"/>
          <w:insideV w:val="nil"/>
        </w:tcBorders>
        <w:shd w:val="clear" w:color="auto" w:fill="000000"/>
      </w:tcPr>
    </w:tblStylePr>
    <w:tblStylePr w:type="band1Vert">
      <w:tblPr/>
      <w:tcPr>
        <w:tcBorders>
          <w:top w:val="nil"/>
          <w:left w:val="nil"/>
          <w:bottom w:val="nil"/>
          <w:right w:val="nil"/>
          <w:insideH w:val="nil"/>
          <w:insideV w:val="nil"/>
        </w:tcBorders>
        <w:shd w:val="clear" w:color="auto" w:fill="000000"/>
      </w:tcPr>
    </w:tblStylePr>
    <w:tblStylePr w:type="band1Horz">
      <w:tblPr/>
      <w:tcPr>
        <w:tcBorders>
          <w:top w:val="nil"/>
          <w:left w:val="nil"/>
          <w:bottom w:val="nil"/>
          <w:right w:val="nil"/>
          <w:insideH w:val="nil"/>
          <w:insideV w:val="nil"/>
        </w:tcBorders>
        <w:shd w:val="clear" w:color="auto" w:fill="000000"/>
      </w:tcPr>
    </w:tblStylePr>
  </w:style>
  <w:style w:type="table" w:customStyle="1" w:styleId="ColorfulShading11">
    <w:name w:val="Colorful Shading11"/>
    <w:basedOn w:val="TableNormal"/>
    <w:next w:val="ColorfulShading"/>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C0504D"/>
        <w:left w:val="single" w:sz="4" w:space="0" w:color="000000"/>
        <w:bottom w:val="single" w:sz="4" w:space="0" w:color="000000"/>
        <w:right w:val="single" w:sz="4" w:space="0" w:color="000000"/>
        <w:insideH w:val="single" w:sz="4" w:space="0" w:color="FFFFFF"/>
        <w:insideV w:val="single" w:sz="4" w:space="0" w:color="FFFFFF"/>
      </w:tblBorders>
    </w:tblPr>
    <w:tcPr>
      <w:shd w:val="clear" w:color="auto" w:fill="E6E6E6"/>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000000"/>
      </w:tcPr>
    </w:tblStylePr>
    <w:tblStylePr w:type="firstCol">
      <w:rPr>
        <w:color w:val="FFFFFF"/>
      </w:rPr>
      <w:tblPr/>
      <w:tcPr>
        <w:tcBorders>
          <w:top w:val="nil"/>
          <w:left w:val="nil"/>
          <w:bottom w:val="nil"/>
          <w:right w:val="nil"/>
          <w:insideH w:val="single" w:sz="4" w:space="0" w:color="000000"/>
          <w:insideV w:val="nil"/>
        </w:tcBorders>
        <w:shd w:val="clear" w:color="auto" w:fill="000000"/>
      </w:tcPr>
    </w:tblStylePr>
    <w:tblStylePr w:type="lastCol">
      <w:rPr>
        <w:color w:val="FFFFFF"/>
      </w:rPr>
      <w:tblPr/>
      <w:tcPr>
        <w:tcBorders>
          <w:top w:val="nil"/>
          <w:left w:val="nil"/>
          <w:bottom w:val="nil"/>
          <w:right w:val="nil"/>
          <w:insideH w:val="nil"/>
          <w:insideV w:val="nil"/>
        </w:tcBorders>
        <w:shd w:val="clear" w:color="auto" w:fill="000000"/>
      </w:tcPr>
    </w:tblStylePr>
    <w:tblStylePr w:type="band1Vert">
      <w:tblPr/>
      <w:tcPr>
        <w:shd w:val="clear" w:color="auto" w:fill="999999"/>
      </w:tcPr>
    </w:tblStylePr>
    <w:tblStylePr w:type="band1Horz">
      <w:tblPr/>
      <w:tcPr>
        <w:shd w:val="clear" w:color="auto" w:fill="808080"/>
      </w:tcPr>
    </w:tblStylePr>
    <w:tblStylePr w:type="neCell">
      <w:rPr>
        <w:color w:val="000000"/>
      </w:rPr>
    </w:tblStylePr>
    <w:tblStylePr w:type="nwCell">
      <w:rPr>
        <w:color w:val="000000"/>
      </w:rPr>
    </w:tblStylePr>
  </w:style>
  <w:style w:type="table" w:customStyle="1" w:styleId="ColorfulList11">
    <w:name w:val="Colorful List11"/>
    <w:basedOn w:val="TableNormal"/>
    <w:next w:val="ColorfulList"/>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E6E6E6"/>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cPr>
    </w:tblStylePr>
    <w:tblStylePr w:type="band1Horz">
      <w:tblPr/>
      <w:tcPr>
        <w:shd w:val="clear" w:color="auto" w:fill="CCCCCC"/>
      </w:tcPr>
    </w:tblStylePr>
  </w:style>
  <w:style w:type="table" w:customStyle="1" w:styleId="ColorfulGrid11">
    <w:name w:val="Colorful Grid11"/>
    <w:basedOn w:val="TableNormal"/>
    <w:next w:val="ColorfulGrid"/>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CCCCCC"/>
    </w:tcPr>
    <w:tblStylePr w:type="firstRow">
      <w:rPr>
        <w:b/>
        <w:bCs/>
      </w:rPr>
      <w:tblPr/>
      <w:tcPr>
        <w:shd w:val="clear" w:color="auto" w:fill="999999"/>
      </w:tcPr>
    </w:tblStylePr>
    <w:tblStylePr w:type="lastRow">
      <w:rPr>
        <w:b/>
        <w:bCs/>
        <w:color w:val="000000"/>
      </w:rPr>
      <w:tblPr/>
      <w:tcPr>
        <w:shd w:val="clear" w:color="auto" w:fill="999999"/>
      </w:tcPr>
    </w:tblStylePr>
    <w:tblStylePr w:type="firstCol">
      <w:rPr>
        <w:color w:val="FFFFFF"/>
      </w:rPr>
      <w:tblPr/>
      <w:tcPr>
        <w:shd w:val="clear" w:color="auto" w:fill="000000"/>
      </w:tcPr>
    </w:tblStylePr>
    <w:tblStylePr w:type="lastCol">
      <w:rPr>
        <w:color w:val="FFFFFF"/>
      </w:rPr>
      <w:tblPr/>
      <w:tcPr>
        <w:shd w:val="clear" w:color="auto" w:fill="000000"/>
      </w:tcPr>
    </w:tblStylePr>
    <w:tblStylePr w:type="band1Vert">
      <w:tblPr/>
      <w:tcPr>
        <w:shd w:val="clear" w:color="auto" w:fill="808080"/>
      </w:tcPr>
    </w:tblStylePr>
    <w:tblStylePr w:type="band1Horz">
      <w:tblPr/>
      <w:tcPr>
        <w:shd w:val="clear" w:color="auto" w:fill="808080"/>
      </w:tcPr>
    </w:tblStylePr>
  </w:style>
  <w:style w:type="table" w:customStyle="1" w:styleId="LightShading-Accent111">
    <w:name w:val="Light Shading - Accent 111"/>
    <w:basedOn w:val="TableNormal"/>
    <w:next w:val="LightShading-Accent1"/>
    <w:uiPriority w:val="60"/>
    <w:semiHidden/>
    <w:unhideWhenUsed/>
    <w:rsid w:val="009D7456"/>
    <w:pPr>
      <w:spacing w:after="0" w:line="240" w:lineRule="auto"/>
    </w:pPr>
    <w:rPr>
      <w:rFonts w:ascii="Times New Roman" w:eastAsia="SimSun" w:hAnsi="Times New Roman" w:cs="Times New Roman"/>
      <w:color w:val="365F91"/>
      <w:kern w:val="0"/>
      <w:sz w:val="20"/>
      <w:szCs w:val="20"/>
      <w14:ligatures w14:val="none"/>
    </w:rPr>
    <w:tblPr>
      <w:tblStyleRowBandSize w:val="1"/>
      <w:tblStyleColBandSize w:val="1"/>
      <w:tblInd w:w="0" w:type="nil"/>
      <w:tblBorders>
        <w:top w:val="single" w:sz="8" w:space="0" w:color="4F81BD"/>
        <w:bottom w:val="single" w:sz="8" w:space="0" w:color="4F81BD"/>
      </w:tblBorders>
    </w:tblPr>
    <w:tblStylePr w:type="firstRow">
      <w:pPr>
        <w:spacing w:beforeLines="0" w:before="0" w:beforeAutospacing="0" w:afterLines="0" w:after="0" w:afterAutospacing="0" w:line="240" w:lineRule="auto"/>
      </w:pPr>
      <w:rPr>
        <w:b/>
        <w:bCs/>
      </w:rPr>
      <w:tblPr/>
      <w:tcPr>
        <w:tcBorders>
          <w:top w:val="single" w:sz="8" w:space="0" w:color="4F81BD"/>
          <w:left w:val="nil"/>
          <w:bottom w:val="single" w:sz="8" w:space="0" w:color="4F81BD"/>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4F81BD"/>
          <w:left w:val="nil"/>
          <w:bottom w:val="single" w:sz="8" w:space="0" w:color="4F81B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cPr>
    </w:tblStylePr>
    <w:tblStylePr w:type="band1Horz">
      <w:tblPr/>
      <w:tcPr>
        <w:tcBorders>
          <w:left w:val="nil"/>
          <w:right w:val="nil"/>
          <w:insideH w:val="nil"/>
          <w:insideV w:val="nil"/>
        </w:tcBorders>
        <w:shd w:val="clear" w:color="auto" w:fill="D3DFEE"/>
      </w:tcPr>
    </w:tblStylePr>
  </w:style>
  <w:style w:type="table" w:customStyle="1" w:styleId="LightList-Accent111">
    <w:name w:val="Light List - Accent 111"/>
    <w:basedOn w:val="TableNormal"/>
    <w:next w:val="LightList-Accent1"/>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4F81BD"/>
        <w:left w:val="single" w:sz="8" w:space="0" w:color="4F81BD"/>
        <w:bottom w:val="single" w:sz="8" w:space="0" w:color="4F81BD"/>
        <w:right w:val="single" w:sz="8" w:space="0" w:color="4F81BD"/>
      </w:tblBorders>
    </w:tblPr>
    <w:tblStylePr w:type="firstRow">
      <w:pPr>
        <w:spacing w:beforeLines="0" w:before="0" w:beforeAutospacing="0" w:afterLines="0" w:after="0" w:afterAutospacing="0" w:line="240" w:lineRule="auto"/>
      </w:pPr>
      <w:rPr>
        <w:b/>
        <w:bCs/>
        <w:color w:val="FFFFFF"/>
      </w:rPr>
      <w:tblPr/>
      <w:tcPr>
        <w:shd w:val="clear" w:color="auto" w:fill="4F81BD"/>
      </w:tcPr>
    </w:tblStylePr>
    <w:tblStylePr w:type="lastRow">
      <w:pPr>
        <w:spacing w:beforeLines="0" w:before="0" w:beforeAutospacing="0" w:afterLines="0" w:after="0" w:afterAutospacing="0" w:line="240" w:lineRule="auto"/>
      </w:pPr>
      <w:rPr>
        <w:b/>
        <w:bCs/>
      </w:rPr>
      <w:tblPr/>
      <w:tcPr>
        <w:tcBorders>
          <w:top w:val="double" w:sz="6" w:space="0" w:color="4F81BD"/>
          <w:left w:val="single" w:sz="8" w:space="0" w:color="4F81BD"/>
          <w:bottom w:val="single" w:sz="8" w:space="0" w:color="4F81BD"/>
          <w:right w:val="single" w:sz="8" w:space="0" w:color="4F81BD"/>
        </w:tcBorders>
      </w:tcPr>
    </w:tblStylePr>
    <w:tblStylePr w:type="firstCol">
      <w:rPr>
        <w:b/>
        <w:bCs/>
      </w:rPr>
    </w:tblStylePr>
    <w:tblStylePr w:type="lastCol">
      <w:rPr>
        <w:b/>
        <w:bCs/>
      </w:rPr>
    </w:tblStylePr>
    <w:tblStylePr w:type="band1Vert">
      <w:tblPr/>
      <w:tcPr>
        <w:tcBorders>
          <w:top w:val="single" w:sz="8" w:space="0" w:color="4F81BD"/>
          <w:left w:val="single" w:sz="8" w:space="0" w:color="4F81BD"/>
          <w:bottom w:val="single" w:sz="8" w:space="0" w:color="4F81BD"/>
          <w:right w:val="single" w:sz="8" w:space="0" w:color="4F81BD"/>
        </w:tcBorders>
      </w:tcPr>
    </w:tblStylePr>
    <w:tblStylePr w:type="band1Horz">
      <w:tblPr/>
      <w:tcPr>
        <w:tcBorders>
          <w:top w:val="single" w:sz="8" w:space="0" w:color="4F81BD"/>
          <w:left w:val="single" w:sz="8" w:space="0" w:color="4F81BD"/>
          <w:bottom w:val="single" w:sz="8" w:space="0" w:color="4F81BD"/>
          <w:right w:val="single" w:sz="8" w:space="0" w:color="4F81BD"/>
        </w:tcBorders>
      </w:tcPr>
    </w:tblStylePr>
  </w:style>
  <w:style w:type="table" w:customStyle="1" w:styleId="LightGrid-Accent111">
    <w:name w:val="Light Grid - Accent 111"/>
    <w:basedOn w:val="TableNormal"/>
    <w:next w:val="LightGrid-Accent1"/>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4F81BD"/>
          <w:left w:val="single" w:sz="8" w:space="0" w:color="4F81BD"/>
          <w:bottom w:val="single" w:sz="18" w:space="0" w:color="4F81BD"/>
          <w:right w:val="single" w:sz="8" w:space="0" w:color="4F81BD"/>
          <w:insideH w:val="nil"/>
          <w:insideV w:val="single" w:sz="8" w:space="0" w:color="4F81BD"/>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4F81BD"/>
          <w:left w:val="single" w:sz="8" w:space="0" w:color="4F81BD"/>
          <w:bottom w:val="single" w:sz="8" w:space="0" w:color="4F81BD"/>
          <w:right w:val="single" w:sz="8" w:space="0" w:color="4F81BD"/>
          <w:insideH w:val="nil"/>
          <w:insideV w:val="single" w:sz="8" w:space="0" w:color="4F81BD"/>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4F81BD"/>
          <w:left w:val="single" w:sz="8" w:space="0" w:color="4F81BD"/>
          <w:bottom w:val="single" w:sz="8" w:space="0" w:color="4F81BD"/>
          <w:right w:val="single" w:sz="8" w:space="0" w:color="4F81BD"/>
        </w:tcBorders>
      </w:tcPr>
    </w:tblStylePr>
    <w:tblStylePr w:type="band1Vert">
      <w:tblPr/>
      <w:tcPr>
        <w:tcBorders>
          <w:top w:val="single" w:sz="8" w:space="0" w:color="4F81BD"/>
          <w:left w:val="single" w:sz="8" w:space="0" w:color="4F81BD"/>
          <w:bottom w:val="single" w:sz="8" w:space="0" w:color="4F81BD"/>
          <w:right w:val="single" w:sz="8" w:space="0" w:color="4F81BD"/>
        </w:tcBorders>
        <w:shd w:val="clear" w:color="auto" w:fill="D3DFEE"/>
      </w:tcPr>
    </w:tblStylePr>
    <w:tblStylePr w:type="band1Horz">
      <w:tblPr/>
      <w:tcPr>
        <w:tcBorders>
          <w:top w:val="single" w:sz="8" w:space="0" w:color="4F81BD"/>
          <w:left w:val="single" w:sz="8" w:space="0" w:color="4F81BD"/>
          <w:bottom w:val="single" w:sz="8" w:space="0" w:color="4F81BD"/>
          <w:right w:val="single" w:sz="8" w:space="0" w:color="4F81BD"/>
          <w:insideV w:val="single" w:sz="8" w:space="0" w:color="4F81BD"/>
        </w:tcBorders>
        <w:shd w:val="clear" w:color="auto" w:fill="D3DFEE"/>
      </w:tcPr>
    </w:tblStylePr>
    <w:tblStylePr w:type="band2Horz">
      <w:tblPr/>
      <w:tcPr>
        <w:tcBorders>
          <w:top w:val="single" w:sz="8" w:space="0" w:color="4F81BD"/>
          <w:left w:val="single" w:sz="8" w:space="0" w:color="4F81BD"/>
          <w:bottom w:val="single" w:sz="8" w:space="0" w:color="4F81BD"/>
          <w:right w:val="single" w:sz="8" w:space="0" w:color="4F81BD"/>
          <w:insideV w:val="single" w:sz="8" w:space="0" w:color="4F81BD"/>
        </w:tcBorders>
      </w:tcPr>
    </w:tblStylePr>
  </w:style>
  <w:style w:type="table" w:customStyle="1" w:styleId="MediumShading1-Accent111">
    <w:name w:val="Medium Shading 1 - Accent 111"/>
    <w:basedOn w:val="TableNormal"/>
    <w:next w:val="MediumShading1-Accent1"/>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7BA0CD"/>
        <w:left w:val="single" w:sz="8" w:space="0" w:color="7BA0CD"/>
        <w:bottom w:val="single" w:sz="8" w:space="0" w:color="7BA0CD"/>
        <w:right w:val="single" w:sz="8" w:space="0" w:color="7BA0CD"/>
        <w:insideH w:val="single" w:sz="8" w:space="0" w:color="7BA0CD"/>
      </w:tblBorders>
    </w:tblPr>
    <w:tblStylePr w:type="firstRow">
      <w:pPr>
        <w:spacing w:beforeLines="0" w:before="0" w:beforeAutospacing="0" w:afterLines="0" w:after="0" w:afterAutospacing="0" w:line="240" w:lineRule="auto"/>
      </w:pPr>
      <w:rPr>
        <w:b/>
        <w:bCs/>
        <w:color w:val="FFFFFF"/>
      </w:rPr>
      <w:tblPr/>
      <w:tcPr>
        <w:tcBorders>
          <w:top w:val="single" w:sz="8" w:space="0" w:color="7BA0CD"/>
          <w:left w:val="single" w:sz="8" w:space="0" w:color="7BA0CD"/>
          <w:bottom w:val="single" w:sz="8" w:space="0" w:color="7BA0CD"/>
          <w:right w:val="single" w:sz="8" w:space="0" w:color="7BA0CD"/>
          <w:insideH w:val="nil"/>
          <w:insideV w:val="nil"/>
        </w:tcBorders>
        <w:shd w:val="clear" w:color="auto" w:fill="4F81BD"/>
      </w:tcPr>
    </w:tblStylePr>
    <w:tblStylePr w:type="lastRow">
      <w:pPr>
        <w:spacing w:beforeLines="0" w:before="0" w:beforeAutospacing="0" w:afterLines="0" w:after="0" w:afterAutospacing="0" w:line="240" w:lineRule="auto"/>
      </w:pPr>
      <w:rPr>
        <w:b/>
        <w:bCs/>
      </w:rPr>
      <w:tblPr/>
      <w:tcPr>
        <w:tcBorders>
          <w:top w:val="double" w:sz="6" w:space="0" w:color="7BA0CD"/>
          <w:left w:val="single" w:sz="8" w:space="0" w:color="7BA0CD"/>
          <w:bottom w:val="single" w:sz="8" w:space="0" w:color="7BA0CD"/>
          <w:right w:val="single" w:sz="8" w:space="0" w:color="7BA0CD"/>
          <w:insideH w:val="nil"/>
          <w:insideV w:val="nil"/>
        </w:tcBorders>
      </w:tcPr>
    </w:tblStylePr>
    <w:tblStylePr w:type="firstCol">
      <w:rPr>
        <w:b/>
        <w:bCs/>
      </w:rPr>
    </w:tblStylePr>
    <w:tblStylePr w:type="lastCol">
      <w:rPr>
        <w:b/>
        <w:bCs/>
      </w:rPr>
    </w:tblStylePr>
    <w:tblStylePr w:type="band1Vert">
      <w:tblPr/>
      <w:tcPr>
        <w:shd w:val="clear" w:color="auto" w:fill="D3DFEE"/>
      </w:tcPr>
    </w:tblStylePr>
    <w:tblStylePr w:type="band1Horz">
      <w:tblPr/>
      <w:tcPr>
        <w:tcBorders>
          <w:insideH w:val="nil"/>
          <w:insideV w:val="nil"/>
        </w:tcBorders>
        <w:shd w:val="clear" w:color="auto" w:fill="D3DFEE"/>
      </w:tcPr>
    </w:tblStylePr>
    <w:tblStylePr w:type="band2Horz">
      <w:tblPr/>
      <w:tcPr>
        <w:tcBorders>
          <w:insideH w:val="nil"/>
          <w:insideV w:val="nil"/>
        </w:tcBorders>
      </w:tcPr>
    </w:tblStylePr>
  </w:style>
  <w:style w:type="table" w:customStyle="1" w:styleId="MediumShading2-Accent111">
    <w:name w:val="Medium Shading 2 - Accent 111"/>
    <w:basedOn w:val="TableNormal"/>
    <w:next w:val="MediumShading2-Accent1"/>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F81BD"/>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F81BD"/>
      </w:tcPr>
    </w:tblStylePr>
    <w:tblStylePr w:type="lastCol">
      <w:rPr>
        <w:b/>
        <w:bCs/>
        <w:color w:val="FFFFFF"/>
      </w:rPr>
      <w:tblPr/>
      <w:tcPr>
        <w:tcBorders>
          <w:left w:val="nil"/>
          <w:right w:val="nil"/>
          <w:insideH w:val="nil"/>
          <w:insideV w:val="nil"/>
        </w:tcBorders>
        <w:shd w:val="clear" w:color="auto" w:fill="4F81B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111">
    <w:name w:val="Medium List 1 - Accent 111"/>
    <w:basedOn w:val="TableNormal"/>
    <w:next w:val="MediumList1-Accent1"/>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4F81BD"/>
        <w:bottom w:val="single" w:sz="8" w:space="0" w:color="4F81BD"/>
      </w:tblBorders>
    </w:tblPr>
    <w:tblStylePr w:type="firstRow">
      <w:rPr>
        <w:rFonts w:ascii="Open Sans" w:eastAsia="SimSun" w:hAnsi="Open Sans" w:cs="Times New Roman" w:hint="default"/>
      </w:rPr>
      <w:tblPr/>
      <w:tcPr>
        <w:tcBorders>
          <w:top w:val="nil"/>
          <w:bottom w:val="single" w:sz="8" w:space="0" w:color="4F81BD"/>
        </w:tcBorders>
      </w:tcPr>
    </w:tblStylePr>
    <w:tblStylePr w:type="lastRow">
      <w:rPr>
        <w:b/>
        <w:bCs/>
        <w:color w:val="1F497D"/>
      </w:rPr>
      <w:tblPr/>
      <w:tcPr>
        <w:tcBorders>
          <w:top w:val="single" w:sz="8" w:space="0" w:color="4F81BD"/>
          <w:bottom w:val="single" w:sz="8" w:space="0" w:color="4F81BD"/>
        </w:tcBorders>
      </w:tcPr>
    </w:tblStylePr>
    <w:tblStylePr w:type="firstCol">
      <w:rPr>
        <w:b/>
        <w:bCs/>
      </w:rPr>
    </w:tblStylePr>
    <w:tblStylePr w:type="lastCol">
      <w:rPr>
        <w:b/>
        <w:bCs/>
      </w:rPr>
      <w:tblPr/>
      <w:tcPr>
        <w:tcBorders>
          <w:top w:val="single" w:sz="8" w:space="0" w:color="4F81BD"/>
          <w:bottom w:val="single" w:sz="8" w:space="0" w:color="4F81BD"/>
        </w:tcBorders>
      </w:tcPr>
    </w:tblStylePr>
    <w:tblStylePr w:type="band1Vert">
      <w:tblPr/>
      <w:tcPr>
        <w:shd w:val="clear" w:color="auto" w:fill="D3DFEE"/>
      </w:tcPr>
    </w:tblStylePr>
    <w:tblStylePr w:type="band1Horz">
      <w:tblPr/>
      <w:tcPr>
        <w:shd w:val="clear" w:color="auto" w:fill="D3DFEE"/>
      </w:tcPr>
    </w:tblStylePr>
  </w:style>
  <w:style w:type="table" w:customStyle="1" w:styleId="MediumList2-Accent111">
    <w:name w:val="Medium List 2 - Accent 111"/>
    <w:basedOn w:val="TableNormal"/>
    <w:next w:val="MediumList2-Accent1"/>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4F81BD"/>
        <w:left w:val="single" w:sz="8" w:space="0" w:color="4F81BD"/>
        <w:bottom w:val="single" w:sz="8" w:space="0" w:color="4F81BD"/>
        <w:right w:val="single" w:sz="8" w:space="0" w:color="4F81BD"/>
      </w:tblBorders>
    </w:tblPr>
    <w:tblStylePr w:type="firstRow">
      <w:rPr>
        <w:sz w:val="24"/>
        <w:szCs w:val="24"/>
      </w:rPr>
      <w:tblPr/>
      <w:tcPr>
        <w:tcBorders>
          <w:top w:val="nil"/>
          <w:left w:val="nil"/>
          <w:bottom w:val="single" w:sz="24" w:space="0" w:color="4F81BD"/>
          <w:right w:val="nil"/>
          <w:insideH w:val="nil"/>
          <w:insideV w:val="nil"/>
        </w:tcBorders>
        <w:shd w:val="clear" w:color="auto" w:fill="FFFFFF"/>
      </w:tcPr>
    </w:tblStylePr>
    <w:tblStylePr w:type="lastRow">
      <w:tblPr/>
      <w:tcPr>
        <w:tcBorders>
          <w:top w:val="single" w:sz="8" w:space="0" w:color="4F81BD"/>
          <w:left w:val="nil"/>
          <w:bottom w:val="nil"/>
          <w:right w:val="nil"/>
          <w:insideH w:val="nil"/>
          <w:insideV w:val="nil"/>
        </w:tcBorders>
        <w:shd w:val="clear" w:color="auto" w:fill="FFFFFF"/>
      </w:tcPr>
    </w:tblStylePr>
    <w:tblStylePr w:type="firstCol">
      <w:tblPr/>
      <w:tcPr>
        <w:tcBorders>
          <w:top w:val="nil"/>
          <w:left w:val="nil"/>
          <w:bottom w:val="nil"/>
          <w:right w:val="single" w:sz="8" w:space="0" w:color="4F81BD"/>
          <w:insideH w:val="nil"/>
          <w:insideV w:val="nil"/>
        </w:tcBorders>
        <w:shd w:val="clear" w:color="auto" w:fill="FFFFFF"/>
      </w:tcPr>
    </w:tblStylePr>
    <w:tblStylePr w:type="lastCol">
      <w:tblPr/>
      <w:tcPr>
        <w:tcBorders>
          <w:top w:val="nil"/>
          <w:left w:val="single" w:sz="8" w:space="0" w:color="4F81B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3DFEE"/>
      </w:tcPr>
    </w:tblStylePr>
    <w:tblStylePr w:type="band1Horz">
      <w:tblPr/>
      <w:tcPr>
        <w:tcBorders>
          <w:top w:val="nil"/>
          <w:bottom w:val="nil"/>
          <w:insideH w:val="nil"/>
          <w:insideV w:val="nil"/>
        </w:tcBorders>
        <w:shd w:val="clear" w:color="auto" w:fill="D3DFEE"/>
      </w:tcPr>
    </w:tblStylePr>
    <w:tblStylePr w:type="nwCell">
      <w:tblPr/>
      <w:tcPr>
        <w:shd w:val="clear" w:color="auto" w:fill="FFFFFF"/>
      </w:tcPr>
    </w:tblStylePr>
    <w:tblStylePr w:type="swCell">
      <w:tblPr/>
      <w:tcPr>
        <w:tcBorders>
          <w:top w:val="nil"/>
        </w:tcBorders>
      </w:tcPr>
    </w:tblStylePr>
  </w:style>
  <w:style w:type="table" w:customStyle="1" w:styleId="MediumGrid1-Accent111">
    <w:name w:val="Medium Grid 1 - Accent 111"/>
    <w:basedOn w:val="TableNormal"/>
    <w:next w:val="MediumGrid1-Accent1"/>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7BA0CD"/>
        <w:left w:val="single" w:sz="8" w:space="0" w:color="7BA0CD"/>
        <w:bottom w:val="single" w:sz="8" w:space="0" w:color="7BA0CD"/>
        <w:right w:val="single" w:sz="8" w:space="0" w:color="7BA0CD"/>
        <w:insideH w:val="single" w:sz="8" w:space="0" w:color="7BA0CD"/>
        <w:insideV w:val="single" w:sz="8" w:space="0" w:color="7BA0CD"/>
      </w:tblBorders>
    </w:tblPr>
    <w:tcPr>
      <w:shd w:val="clear" w:color="auto" w:fill="D3DFEE"/>
    </w:tcPr>
    <w:tblStylePr w:type="firstRow">
      <w:rPr>
        <w:b/>
        <w:bCs/>
      </w:rPr>
    </w:tblStylePr>
    <w:tblStylePr w:type="lastRow">
      <w:rPr>
        <w:b/>
        <w:bCs/>
      </w:rPr>
      <w:tblPr/>
      <w:tcPr>
        <w:tcBorders>
          <w:top w:val="single" w:sz="18" w:space="0" w:color="7BA0CD"/>
        </w:tcBorders>
      </w:tcPr>
    </w:tblStylePr>
    <w:tblStylePr w:type="firstCol">
      <w:rPr>
        <w:b/>
        <w:bCs/>
      </w:rPr>
    </w:tblStylePr>
    <w:tblStylePr w:type="lastCol">
      <w:rPr>
        <w:b/>
        <w:bCs/>
      </w:rPr>
    </w:tblStylePr>
    <w:tblStylePr w:type="band1Vert">
      <w:tblPr/>
      <w:tcPr>
        <w:shd w:val="clear" w:color="auto" w:fill="A7BFDE"/>
      </w:tcPr>
    </w:tblStylePr>
    <w:tblStylePr w:type="band1Horz">
      <w:tblPr/>
      <w:tcPr>
        <w:shd w:val="clear" w:color="auto" w:fill="A7BFDE"/>
      </w:tcPr>
    </w:tblStylePr>
  </w:style>
  <w:style w:type="table" w:customStyle="1" w:styleId="MediumGrid2-Accent111">
    <w:name w:val="Medium Grid 2 - Accent 111"/>
    <w:basedOn w:val="TableNormal"/>
    <w:next w:val="MediumGrid2-Accent1"/>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4F81BD"/>
        <w:left w:val="single" w:sz="8" w:space="0" w:color="4F81BD"/>
        <w:bottom w:val="single" w:sz="8" w:space="0" w:color="4F81BD"/>
        <w:right w:val="single" w:sz="8" w:space="0" w:color="4F81BD"/>
        <w:insideH w:val="single" w:sz="8" w:space="0" w:color="4F81BD"/>
        <w:insideV w:val="single" w:sz="8" w:space="0" w:color="4F81BD"/>
      </w:tblBorders>
    </w:tblPr>
    <w:tcPr>
      <w:shd w:val="clear" w:color="auto" w:fill="D3DFEE"/>
    </w:tcPr>
    <w:tblStylePr w:type="firstRow">
      <w:rPr>
        <w:b/>
        <w:bCs/>
        <w:color w:val="000000"/>
      </w:rPr>
      <w:tblPr/>
      <w:tcPr>
        <w:shd w:val="clear" w:color="auto" w:fill="EDF2F8"/>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BE5F1"/>
      </w:tcPr>
    </w:tblStylePr>
    <w:tblStylePr w:type="band1Vert">
      <w:tblPr/>
      <w:tcPr>
        <w:shd w:val="clear" w:color="auto" w:fill="A7BFDE"/>
      </w:tcPr>
    </w:tblStylePr>
    <w:tblStylePr w:type="band1Horz">
      <w:tblPr/>
      <w:tcPr>
        <w:tcBorders>
          <w:insideH w:val="single" w:sz="6" w:space="0" w:color="4F81BD"/>
          <w:insideV w:val="single" w:sz="6" w:space="0" w:color="4F81BD"/>
        </w:tcBorders>
        <w:shd w:val="clear" w:color="auto" w:fill="A7BFDE"/>
      </w:tcPr>
    </w:tblStylePr>
    <w:tblStylePr w:type="nwCell">
      <w:tblPr/>
      <w:tcPr>
        <w:shd w:val="clear" w:color="auto" w:fill="FFFFFF"/>
      </w:tcPr>
    </w:tblStylePr>
  </w:style>
  <w:style w:type="table" w:customStyle="1" w:styleId="MediumGrid3-Accent111">
    <w:name w:val="Medium Grid 3 - Accent 111"/>
    <w:basedOn w:val="TableNormal"/>
    <w:next w:val="MediumGrid3-Accent1"/>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3DFEE"/>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F81B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F81B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F81B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F81B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7BFDE"/>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7BFDE"/>
      </w:tcPr>
    </w:tblStylePr>
  </w:style>
  <w:style w:type="table" w:customStyle="1" w:styleId="DarkList-Accent111">
    <w:name w:val="Dark List - Accent 111"/>
    <w:basedOn w:val="TableNormal"/>
    <w:next w:val="DarkList-Accent1"/>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4F81B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43F60"/>
      </w:tcPr>
    </w:tblStylePr>
    <w:tblStylePr w:type="firstCol">
      <w:tblPr/>
      <w:tcPr>
        <w:tcBorders>
          <w:top w:val="nil"/>
          <w:left w:val="nil"/>
          <w:bottom w:val="nil"/>
          <w:right w:val="single" w:sz="18" w:space="0" w:color="FFFFFF"/>
          <w:insideH w:val="nil"/>
          <w:insideV w:val="nil"/>
        </w:tcBorders>
        <w:shd w:val="clear" w:color="auto" w:fill="365F91"/>
      </w:tcPr>
    </w:tblStylePr>
    <w:tblStylePr w:type="lastCol">
      <w:tblPr/>
      <w:tcPr>
        <w:tcBorders>
          <w:top w:val="nil"/>
          <w:left w:val="single" w:sz="18" w:space="0" w:color="FFFFFF"/>
          <w:bottom w:val="nil"/>
          <w:right w:val="nil"/>
          <w:insideH w:val="nil"/>
          <w:insideV w:val="nil"/>
        </w:tcBorders>
        <w:shd w:val="clear" w:color="auto" w:fill="365F91"/>
      </w:tcPr>
    </w:tblStylePr>
    <w:tblStylePr w:type="band1Vert">
      <w:tblPr/>
      <w:tcPr>
        <w:tcBorders>
          <w:top w:val="nil"/>
          <w:left w:val="nil"/>
          <w:bottom w:val="nil"/>
          <w:right w:val="nil"/>
          <w:insideH w:val="nil"/>
          <w:insideV w:val="nil"/>
        </w:tcBorders>
        <w:shd w:val="clear" w:color="auto" w:fill="365F91"/>
      </w:tcPr>
    </w:tblStylePr>
    <w:tblStylePr w:type="band1Horz">
      <w:tblPr/>
      <w:tcPr>
        <w:tcBorders>
          <w:top w:val="nil"/>
          <w:left w:val="nil"/>
          <w:bottom w:val="nil"/>
          <w:right w:val="nil"/>
          <w:insideH w:val="nil"/>
          <w:insideV w:val="nil"/>
        </w:tcBorders>
        <w:shd w:val="clear" w:color="auto" w:fill="365F91"/>
      </w:tcPr>
    </w:tblStylePr>
  </w:style>
  <w:style w:type="table" w:customStyle="1" w:styleId="ColorfulShading-Accent111">
    <w:name w:val="Colorful Shading - Accent 111"/>
    <w:basedOn w:val="TableNormal"/>
    <w:next w:val="ColorfulShading-Accent1"/>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C0504D"/>
        <w:left w:val="single" w:sz="4" w:space="0" w:color="4F81BD"/>
        <w:bottom w:val="single" w:sz="4" w:space="0" w:color="4F81BD"/>
        <w:right w:val="single" w:sz="4" w:space="0" w:color="4F81BD"/>
        <w:insideH w:val="single" w:sz="4" w:space="0" w:color="FFFFFF"/>
        <w:insideV w:val="single" w:sz="4" w:space="0" w:color="FFFFFF"/>
      </w:tblBorders>
    </w:tblPr>
    <w:tcPr>
      <w:shd w:val="clear" w:color="auto" w:fill="EDF2F8"/>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C4C74"/>
      </w:tcPr>
    </w:tblStylePr>
    <w:tblStylePr w:type="firstCol">
      <w:rPr>
        <w:color w:val="FFFFFF"/>
      </w:rPr>
      <w:tblPr/>
      <w:tcPr>
        <w:tcBorders>
          <w:top w:val="nil"/>
          <w:left w:val="nil"/>
          <w:bottom w:val="nil"/>
          <w:right w:val="nil"/>
          <w:insideH w:val="single" w:sz="4" w:space="0" w:color="2C4C74"/>
          <w:insideV w:val="nil"/>
        </w:tcBorders>
        <w:shd w:val="clear" w:color="auto" w:fill="2C4C74"/>
      </w:tcPr>
    </w:tblStylePr>
    <w:tblStylePr w:type="lastCol">
      <w:rPr>
        <w:color w:val="FFFFFF"/>
      </w:rPr>
      <w:tblPr/>
      <w:tcPr>
        <w:tcBorders>
          <w:top w:val="nil"/>
          <w:left w:val="nil"/>
          <w:bottom w:val="nil"/>
          <w:right w:val="nil"/>
          <w:insideH w:val="nil"/>
          <w:insideV w:val="nil"/>
        </w:tcBorders>
        <w:shd w:val="clear" w:color="auto" w:fill="2C4C74"/>
      </w:tcPr>
    </w:tblStylePr>
    <w:tblStylePr w:type="band1Vert">
      <w:tblPr/>
      <w:tcPr>
        <w:shd w:val="clear" w:color="auto" w:fill="B8CCE4"/>
      </w:tcPr>
    </w:tblStylePr>
    <w:tblStylePr w:type="band1Horz">
      <w:tblPr/>
      <w:tcPr>
        <w:shd w:val="clear" w:color="auto" w:fill="A7BFDE"/>
      </w:tcPr>
    </w:tblStylePr>
    <w:tblStylePr w:type="neCell">
      <w:rPr>
        <w:color w:val="000000"/>
      </w:rPr>
    </w:tblStylePr>
    <w:tblStylePr w:type="nwCell">
      <w:rPr>
        <w:color w:val="000000"/>
      </w:rPr>
    </w:tblStylePr>
  </w:style>
  <w:style w:type="table" w:customStyle="1" w:styleId="ColorfulList-Accent121">
    <w:name w:val="Colorful List - Accent 121"/>
    <w:basedOn w:val="TableNormal"/>
    <w:next w:val="ColorfulList-Accent1"/>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EDF2F8"/>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cPr>
    </w:tblStylePr>
    <w:tblStylePr w:type="band1Horz">
      <w:tblPr/>
      <w:tcPr>
        <w:shd w:val="clear" w:color="auto" w:fill="DBE5F1"/>
      </w:tcPr>
    </w:tblStylePr>
  </w:style>
  <w:style w:type="table" w:customStyle="1" w:styleId="ColorfulGrid-Accent111">
    <w:name w:val="Colorful Grid - Accent 111"/>
    <w:basedOn w:val="TableNormal"/>
    <w:next w:val="ColorfulGrid-Accent1"/>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DBE5F1"/>
    </w:tcPr>
    <w:tblStylePr w:type="firstRow">
      <w:rPr>
        <w:b/>
        <w:bCs/>
      </w:rPr>
      <w:tblPr/>
      <w:tcPr>
        <w:shd w:val="clear" w:color="auto" w:fill="B8CCE4"/>
      </w:tcPr>
    </w:tblStylePr>
    <w:tblStylePr w:type="lastRow">
      <w:rPr>
        <w:b/>
        <w:bCs/>
        <w:color w:val="000000"/>
      </w:rPr>
      <w:tblPr/>
      <w:tcPr>
        <w:shd w:val="clear" w:color="auto" w:fill="B8CCE4"/>
      </w:tcPr>
    </w:tblStylePr>
    <w:tblStylePr w:type="firstCol">
      <w:rPr>
        <w:color w:val="FFFFFF"/>
      </w:rPr>
      <w:tblPr/>
      <w:tcPr>
        <w:shd w:val="clear" w:color="auto" w:fill="365F91"/>
      </w:tcPr>
    </w:tblStylePr>
    <w:tblStylePr w:type="lastCol">
      <w:rPr>
        <w:color w:val="FFFFFF"/>
      </w:rPr>
      <w:tblPr/>
      <w:tcPr>
        <w:shd w:val="clear" w:color="auto" w:fill="365F91"/>
      </w:tcPr>
    </w:tblStylePr>
    <w:tblStylePr w:type="band1Vert">
      <w:tblPr/>
      <w:tcPr>
        <w:shd w:val="clear" w:color="auto" w:fill="A7BFDE"/>
      </w:tcPr>
    </w:tblStylePr>
    <w:tblStylePr w:type="band1Horz">
      <w:tblPr/>
      <w:tcPr>
        <w:shd w:val="clear" w:color="auto" w:fill="A7BFDE"/>
      </w:tcPr>
    </w:tblStylePr>
  </w:style>
  <w:style w:type="table" w:customStyle="1" w:styleId="LightShading-Accent211">
    <w:name w:val="Light Shading - Accent 211"/>
    <w:basedOn w:val="TableNormal"/>
    <w:next w:val="LightShading-Accent2"/>
    <w:uiPriority w:val="60"/>
    <w:semiHidden/>
    <w:unhideWhenUsed/>
    <w:rsid w:val="009D7456"/>
    <w:pPr>
      <w:spacing w:after="0" w:line="240" w:lineRule="auto"/>
    </w:pPr>
    <w:rPr>
      <w:rFonts w:ascii="Times New Roman" w:eastAsia="SimSun" w:hAnsi="Times New Roman" w:cs="Times New Roman"/>
      <w:color w:val="943634"/>
      <w:kern w:val="0"/>
      <w:sz w:val="20"/>
      <w:szCs w:val="20"/>
      <w14:ligatures w14:val="none"/>
    </w:rPr>
    <w:tblPr>
      <w:tblStyleRowBandSize w:val="1"/>
      <w:tblStyleColBandSize w:val="1"/>
      <w:tblInd w:w="0" w:type="nil"/>
      <w:tblBorders>
        <w:top w:val="single" w:sz="8" w:space="0" w:color="C0504D"/>
        <w:bottom w:val="single" w:sz="8" w:space="0" w:color="C0504D"/>
      </w:tblBorders>
    </w:tblPr>
    <w:tblStylePr w:type="firstRow">
      <w:pPr>
        <w:spacing w:beforeLines="0" w:before="0" w:beforeAutospacing="0" w:afterLines="0" w:after="0" w:afterAutospacing="0" w:line="240" w:lineRule="auto"/>
      </w:pPr>
      <w:rPr>
        <w:b/>
        <w:bCs/>
      </w:rPr>
      <w:tblPr/>
      <w:tcPr>
        <w:tcBorders>
          <w:top w:val="single" w:sz="8" w:space="0" w:color="C0504D"/>
          <w:left w:val="nil"/>
          <w:bottom w:val="single" w:sz="8" w:space="0" w:color="C0504D"/>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C0504D"/>
          <w:left w:val="nil"/>
          <w:bottom w:val="single" w:sz="8" w:space="0" w:color="C0504D"/>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cPr>
    </w:tblStylePr>
    <w:tblStylePr w:type="band1Horz">
      <w:tblPr/>
      <w:tcPr>
        <w:tcBorders>
          <w:left w:val="nil"/>
          <w:right w:val="nil"/>
          <w:insideH w:val="nil"/>
          <w:insideV w:val="nil"/>
        </w:tcBorders>
        <w:shd w:val="clear" w:color="auto" w:fill="EFD3D2"/>
      </w:tcPr>
    </w:tblStylePr>
  </w:style>
  <w:style w:type="table" w:customStyle="1" w:styleId="LightList-Accent211">
    <w:name w:val="Light List - Accent 211"/>
    <w:basedOn w:val="TableNormal"/>
    <w:next w:val="LightList-Accent2"/>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C0504D"/>
        <w:left w:val="single" w:sz="8" w:space="0" w:color="C0504D"/>
        <w:bottom w:val="single" w:sz="8" w:space="0" w:color="C0504D"/>
        <w:right w:val="single" w:sz="8" w:space="0" w:color="C0504D"/>
      </w:tblBorders>
    </w:tblPr>
    <w:tblStylePr w:type="firstRow">
      <w:pPr>
        <w:spacing w:beforeLines="0" w:before="0" w:beforeAutospacing="0" w:afterLines="0" w:after="0" w:afterAutospacing="0" w:line="240" w:lineRule="auto"/>
      </w:pPr>
      <w:rPr>
        <w:b/>
        <w:bCs/>
        <w:color w:val="FFFFFF"/>
      </w:rPr>
      <w:tblPr/>
      <w:tcPr>
        <w:shd w:val="clear" w:color="auto" w:fill="C0504D"/>
      </w:tcPr>
    </w:tblStylePr>
    <w:tblStylePr w:type="lastRow">
      <w:pPr>
        <w:spacing w:beforeLines="0" w:before="0" w:beforeAutospacing="0" w:afterLines="0" w:after="0" w:afterAutospacing="0" w:line="240" w:lineRule="auto"/>
      </w:pPr>
      <w:rPr>
        <w:b/>
        <w:bCs/>
      </w:rPr>
      <w:tblPr/>
      <w:tcPr>
        <w:tcBorders>
          <w:top w:val="double" w:sz="6" w:space="0" w:color="C0504D"/>
          <w:left w:val="single" w:sz="8" w:space="0" w:color="C0504D"/>
          <w:bottom w:val="single" w:sz="8" w:space="0" w:color="C0504D"/>
          <w:right w:val="single" w:sz="8" w:space="0" w:color="C0504D"/>
        </w:tcBorders>
      </w:tcPr>
    </w:tblStylePr>
    <w:tblStylePr w:type="firstCol">
      <w:rPr>
        <w:b/>
        <w:bCs/>
      </w:rPr>
    </w:tblStylePr>
    <w:tblStylePr w:type="lastCol">
      <w:rPr>
        <w:b/>
        <w:bCs/>
      </w:rPr>
    </w:tblStylePr>
    <w:tblStylePr w:type="band1Vert">
      <w:tblPr/>
      <w:tcPr>
        <w:tcBorders>
          <w:top w:val="single" w:sz="8" w:space="0" w:color="C0504D"/>
          <w:left w:val="single" w:sz="8" w:space="0" w:color="C0504D"/>
          <w:bottom w:val="single" w:sz="8" w:space="0" w:color="C0504D"/>
          <w:right w:val="single" w:sz="8" w:space="0" w:color="C0504D"/>
        </w:tcBorders>
      </w:tcPr>
    </w:tblStylePr>
    <w:tblStylePr w:type="band1Horz">
      <w:tblPr/>
      <w:tcPr>
        <w:tcBorders>
          <w:top w:val="single" w:sz="8" w:space="0" w:color="C0504D"/>
          <w:left w:val="single" w:sz="8" w:space="0" w:color="C0504D"/>
          <w:bottom w:val="single" w:sz="8" w:space="0" w:color="C0504D"/>
          <w:right w:val="single" w:sz="8" w:space="0" w:color="C0504D"/>
        </w:tcBorders>
      </w:tcPr>
    </w:tblStylePr>
  </w:style>
  <w:style w:type="table" w:customStyle="1" w:styleId="LightGrid-Accent211">
    <w:name w:val="Light Grid - Accent 211"/>
    <w:basedOn w:val="TableNormal"/>
    <w:next w:val="LightGrid-Accent2"/>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C0504D"/>
          <w:left w:val="single" w:sz="8" w:space="0" w:color="C0504D"/>
          <w:bottom w:val="single" w:sz="18" w:space="0" w:color="C0504D"/>
          <w:right w:val="single" w:sz="8" w:space="0" w:color="C0504D"/>
          <w:insideH w:val="nil"/>
          <w:insideV w:val="single" w:sz="8" w:space="0" w:color="C0504D"/>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C0504D"/>
          <w:left w:val="single" w:sz="8" w:space="0" w:color="C0504D"/>
          <w:bottom w:val="single" w:sz="8" w:space="0" w:color="C0504D"/>
          <w:right w:val="single" w:sz="8" w:space="0" w:color="C0504D"/>
          <w:insideH w:val="nil"/>
          <w:insideV w:val="single" w:sz="8" w:space="0" w:color="C0504D"/>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C0504D"/>
          <w:left w:val="single" w:sz="8" w:space="0" w:color="C0504D"/>
          <w:bottom w:val="single" w:sz="8" w:space="0" w:color="C0504D"/>
          <w:right w:val="single" w:sz="8" w:space="0" w:color="C0504D"/>
        </w:tcBorders>
      </w:tcPr>
    </w:tblStylePr>
    <w:tblStylePr w:type="band1Vert">
      <w:tblPr/>
      <w:tcPr>
        <w:tcBorders>
          <w:top w:val="single" w:sz="8" w:space="0" w:color="C0504D"/>
          <w:left w:val="single" w:sz="8" w:space="0" w:color="C0504D"/>
          <w:bottom w:val="single" w:sz="8" w:space="0" w:color="C0504D"/>
          <w:right w:val="single" w:sz="8" w:space="0" w:color="C0504D"/>
        </w:tcBorders>
        <w:shd w:val="clear" w:color="auto" w:fill="EFD3D2"/>
      </w:tcPr>
    </w:tblStylePr>
    <w:tblStylePr w:type="band1Horz">
      <w:tblPr/>
      <w:tcPr>
        <w:tcBorders>
          <w:top w:val="single" w:sz="8" w:space="0" w:color="C0504D"/>
          <w:left w:val="single" w:sz="8" w:space="0" w:color="C0504D"/>
          <w:bottom w:val="single" w:sz="8" w:space="0" w:color="C0504D"/>
          <w:right w:val="single" w:sz="8" w:space="0" w:color="C0504D"/>
          <w:insideV w:val="single" w:sz="8" w:space="0" w:color="C0504D"/>
        </w:tcBorders>
        <w:shd w:val="clear" w:color="auto" w:fill="EFD3D2"/>
      </w:tcPr>
    </w:tblStylePr>
    <w:tblStylePr w:type="band2Horz">
      <w:tblPr/>
      <w:tcPr>
        <w:tcBorders>
          <w:top w:val="single" w:sz="8" w:space="0" w:color="C0504D"/>
          <w:left w:val="single" w:sz="8" w:space="0" w:color="C0504D"/>
          <w:bottom w:val="single" w:sz="8" w:space="0" w:color="C0504D"/>
          <w:right w:val="single" w:sz="8" w:space="0" w:color="C0504D"/>
          <w:insideV w:val="single" w:sz="8" w:space="0" w:color="C0504D"/>
        </w:tcBorders>
      </w:tcPr>
    </w:tblStylePr>
  </w:style>
  <w:style w:type="table" w:customStyle="1" w:styleId="MediumShading1-Accent211">
    <w:name w:val="Medium Shading 1 - Accent 211"/>
    <w:basedOn w:val="TableNormal"/>
    <w:next w:val="MediumShading1-Accent2"/>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CF7B79"/>
        <w:left w:val="single" w:sz="8" w:space="0" w:color="CF7B79"/>
        <w:bottom w:val="single" w:sz="8" w:space="0" w:color="CF7B79"/>
        <w:right w:val="single" w:sz="8" w:space="0" w:color="CF7B79"/>
        <w:insideH w:val="single" w:sz="8" w:space="0" w:color="CF7B79"/>
      </w:tblBorders>
    </w:tblPr>
    <w:tblStylePr w:type="firstRow">
      <w:pPr>
        <w:spacing w:beforeLines="0" w:before="0" w:beforeAutospacing="0" w:afterLines="0" w:after="0" w:afterAutospacing="0" w:line="240" w:lineRule="auto"/>
      </w:pPr>
      <w:rPr>
        <w:b/>
        <w:bCs/>
        <w:color w:val="FFFFFF"/>
      </w:rPr>
      <w:tblPr/>
      <w:tcPr>
        <w:tcBorders>
          <w:top w:val="single" w:sz="8" w:space="0" w:color="CF7B79"/>
          <w:left w:val="single" w:sz="8" w:space="0" w:color="CF7B79"/>
          <w:bottom w:val="single" w:sz="8" w:space="0" w:color="CF7B79"/>
          <w:right w:val="single" w:sz="8" w:space="0" w:color="CF7B79"/>
          <w:insideH w:val="nil"/>
          <w:insideV w:val="nil"/>
        </w:tcBorders>
        <w:shd w:val="clear" w:color="auto" w:fill="C0504D"/>
      </w:tcPr>
    </w:tblStylePr>
    <w:tblStylePr w:type="lastRow">
      <w:pPr>
        <w:spacing w:beforeLines="0" w:before="0" w:beforeAutospacing="0" w:afterLines="0" w:after="0" w:afterAutospacing="0" w:line="240" w:lineRule="auto"/>
      </w:pPr>
      <w:rPr>
        <w:b/>
        <w:bCs/>
      </w:rPr>
      <w:tblPr/>
      <w:tcPr>
        <w:tcBorders>
          <w:top w:val="double" w:sz="6" w:space="0" w:color="CF7B79"/>
          <w:left w:val="single" w:sz="8" w:space="0" w:color="CF7B79"/>
          <w:bottom w:val="single" w:sz="8" w:space="0" w:color="CF7B79"/>
          <w:right w:val="single" w:sz="8" w:space="0" w:color="CF7B79"/>
          <w:insideH w:val="nil"/>
          <w:insideV w:val="nil"/>
        </w:tcBorders>
      </w:tcPr>
    </w:tblStylePr>
    <w:tblStylePr w:type="firstCol">
      <w:rPr>
        <w:b/>
        <w:bCs/>
      </w:rPr>
    </w:tblStylePr>
    <w:tblStylePr w:type="lastCol">
      <w:rPr>
        <w:b/>
        <w:bCs/>
      </w:rPr>
    </w:tblStylePr>
    <w:tblStylePr w:type="band1Vert">
      <w:tblPr/>
      <w:tcPr>
        <w:shd w:val="clear" w:color="auto" w:fill="EFD3D2"/>
      </w:tcPr>
    </w:tblStylePr>
    <w:tblStylePr w:type="band1Horz">
      <w:tblPr/>
      <w:tcPr>
        <w:tcBorders>
          <w:insideH w:val="nil"/>
          <w:insideV w:val="nil"/>
        </w:tcBorders>
        <w:shd w:val="clear" w:color="auto" w:fill="EFD3D2"/>
      </w:tcPr>
    </w:tblStylePr>
    <w:tblStylePr w:type="band2Horz">
      <w:tblPr/>
      <w:tcPr>
        <w:tcBorders>
          <w:insideH w:val="nil"/>
          <w:insideV w:val="nil"/>
        </w:tcBorders>
      </w:tcPr>
    </w:tblStylePr>
  </w:style>
  <w:style w:type="table" w:customStyle="1" w:styleId="MediumShading2-Accent211">
    <w:name w:val="Medium Shading 2 - Accent 211"/>
    <w:basedOn w:val="TableNormal"/>
    <w:next w:val="MediumShading2-Accent2"/>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C0504D"/>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C0504D"/>
      </w:tcPr>
    </w:tblStylePr>
    <w:tblStylePr w:type="lastCol">
      <w:rPr>
        <w:b/>
        <w:bCs/>
        <w:color w:val="FFFFFF"/>
      </w:rPr>
      <w:tblPr/>
      <w:tcPr>
        <w:tcBorders>
          <w:left w:val="nil"/>
          <w:right w:val="nil"/>
          <w:insideH w:val="nil"/>
          <w:insideV w:val="nil"/>
        </w:tcBorders>
        <w:shd w:val="clear" w:color="auto" w:fill="C0504D"/>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211">
    <w:name w:val="Medium List 1 - Accent 211"/>
    <w:basedOn w:val="TableNormal"/>
    <w:next w:val="MediumList1-Accent2"/>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C0504D"/>
        <w:bottom w:val="single" w:sz="8" w:space="0" w:color="C0504D"/>
      </w:tblBorders>
    </w:tblPr>
    <w:tblStylePr w:type="firstRow">
      <w:rPr>
        <w:rFonts w:ascii="Open Sans" w:eastAsia="SimSun" w:hAnsi="Open Sans" w:cs="Times New Roman" w:hint="default"/>
      </w:rPr>
      <w:tblPr/>
      <w:tcPr>
        <w:tcBorders>
          <w:top w:val="nil"/>
          <w:bottom w:val="single" w:sz="8" w:space="0" w:color="C0504D"/>
        </w:tcBorders>
      </w:tcPr>
    </w:tblStylePr>
    <w:tblStylePr w:type="lastRow">
      <w:rPr>
        <w:b/>
        <w:bCs/>
        <w:color w:val="1F497D"/>
      </w:rPr>
      <w:tblPr/>
      <w:tcPr>
        <w:tcBorders>
          <w:top w:val="single" w:sz="8" w:space="0" w:color="C0504D"/>
          <w:bottom w:val="single" w:sz="8" w:space="0" w:color="C0504D"/>
        </w:tcBorders>
      </w:tcPr>
    </w:tblStylePr>
    <w:tblStylePr w:type="firstCol">
      <w:rPr>
        <w:b/>
        <w:bCs/>
      </w:rPr>
    </w:tblStylePr>
    <w:tblStylePr w:type="lastCol">
      <w:rPr>
        <w:b/>
        <w:bCs/>
      </w:rPr>
      <w:tblPr/>
      <w:tcPr>
        <w:tcBorders>
          <w:top w:val="single" w:sz="8" w:space="0" w:color="C0504D"/>
          <w:bottom w:val="single" w:sz="8" w:space="0" w:color="C0504D"/>
        </w:tcBorders>
      </w:tcPr>
    </w:tblStylePr>
    <w:tblStylePr w:type="band1Vert">
      <w:tblPr/>
      <w:tcPr>
        <w:shd w:val="clear" w:color="auto" w:fill="EFD3D2"/>
      </w:tcPr>
    </w:tblStylePr>
    <w:tblStylePr w:type="band1Horz">
      <w:tblPr/>
      <w:tcPr>
        <w:shd w:val="clear" w:color="auto" w:fill="EFD3D2"/>
      </w:tcPr>
    </w:tblStylePr>
  </w:style>
  <w:style w:type="table" w:customStyle="1" w:styleId="MediumList2-Accent211">
    <w:name w:val="Medium List 2 - Accent 211"/>
    <w:basedOn w:val="TableNormal"/>
    <w:next w:val="MediumList2-Accent2"/>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C0504D"/>
        <w:left w:val="single" w:sz="8" w:space="0" w:color="C0504D"/>
        <w:bottom w:val="single" w:sz="8" w:space="0" w:color="C0504D"/>
        <w:right w:val="single" w:sz="8" w:space="0" w:color="C0504D"/>
      </w:tblBorders>
    </w:tblPr>
    <w:tblStylePr w:type="firstRow">
      <w:rPr>
        <w:sz w:val="24"/>
        <w:szCs w:val="24"/>
      </w:rPr>
      <w:tblPr/>
      <w:tcPr>
        <w:tcBorders>
          <w:top w:val="nil"/>
          <w:left w:val="nil"/>
          <w:bottom w:val="single" w:sz="24" w:space="0" w:color="C0504D"/>
          <w:right w:val="nil"/>
          <w:insideH w:val="nil"/>
          <w:insideV w:val="nil"/>
        </w:tcBorders>
        <w:shd w:val="clear" w:color="auto" w:fill="FFFFFF"/>
      </w:tcPr>
    </w:tblStylePr>
    <w:tblStylePr w:type="lastRow">
      <w:tblPr/>
      <w:tcPr>
        <w:tcBorders>
          <w:top w:val="single" w:sz="8" w:space="0" w:color="C0504D"/>
          <w:left w:val="nil"/>
          <w:right w:val="nil"/>
          <w:insideH w:val="nil"/>
          <w:insideV w:val="nil"/>
        </w:tcBorders>
        <w:shd w:val="clear" w:color="auto" w:fill="FFFFFF"/>
      </w:tcPr>
    </w:tblStylePr>
    <w:tblStylePr w:type="firstCol">
      <w:tblPr/>
      <w:tcPr>
        <w:tcBorders>
          <w:top w:val="nil"/>
          <w:left w:val="nil"/>
          <w:bottom w:val="nil"/>
          <w:right w:val="single" w:sz="8" w:space="0" w:color="C0504D"/>
          <w:insideH w:val="nil"/>
          <w:insideV w:val="nil"/>
        </w:tcBorders>
        <w:shd w:val="clear" w:color="auto" w:fill="FFFFFF"/>
      </w:tcPr>
    </w:tblStylePr>
    <w:tblStylePr w:type="lastCol">
      <w:tblPr/>
      <w:tcPr>
        <w:tcBorders>
          <w:top w:val="nil"/>
          <w:left w:val="single" w:sz="8" w:space="0" w:color="C0504D"/>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FD3D2"/>
      </w:tcPr>
    </w:tblStylePr>
    <w:tblStylePr w:type="band1Horz">
      <w:tblPr/>
      <w:tcPr>
        <w:tcBorders>
          <w:top w:val="nil"/>
          <w:bottom w:val="nil"/>
          <w:insideH w:val="nil"/>
          <w:insideV w:val="nil"/>
        </w:tcBorders>
        <w:shd w:val="clear" w:color="auto" w:fill="EFD3D2"/>
      </w:tcPr>
    </w:tblStylePr>
    <w:tblStylePr w:type="nwCell">
      <w:tblPr/>
      <w:tcPr>
        <w:shd w:val="clear" w:color="auto" w:fill="FFFFFF"/>
      </w:tcPr>
    </w:tblStylePr>
    <w:tblStylePr w:type="swCell">
      <w:tblPr/>
      <w:tcPr>
        <w:tcBorders>
          <w:top w:val="nil"/>
        </w:tcBorders>
      </w:tcPr>
    </w:tblStylePr>
  </w:style>
  <w:style w:type="table" w:customStyle="1" w:styleId="MediumGrid1-Accent211">
    <w:name w:val="Medium Grid 1 - Accent 211"/>
    <w:basedOn w:val="TableNormal"/>
    <w:next w:val="MediumGrid1-Accent2"/>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CF7B79"/>
        <w:left w:val="single" w:sz="8" w:space="0" w:color="CF7B79"/>
        <w:bottom w:val="single" w:sz="8" w:space="0" w:color="CF7B79"/>
        <w:right w:val="single" w:sz="8" w:space="0" w:color="CF7B79"/>
        <w:insideH w:val="single" w:sz="8" w:space="0" w:color="CF7B79"/>
        <w:insideV w:val="single" w:sz="8" w:space="0" w:color="CF7B79"/>
      </w:tblBorders>
    </w:tblPr>
    <w:tcPr>
      <w:shd w:val="clear" w:color="auto" w:fill="EFD3D2"/>
    </w:tcPr>
    <w:tblStylePr w:type="firstRow">
      <w:rPr>
        <w:b/>
        <w:bCs/>
      </w:rPr>
    </w:tblStylePr>
    <w:tblStylePr w:type="lastRow">
      <w:rPr>
        <w:b/>
        <w:bCs/>
      </w:rPr>
      <w:tblPr/>
      <w:tcPr>
        <w:tcBorders>
          <w:top w:val="single" w:sz="18" w:space="0" w:color="CF7B79"/>
        </w:tcBorders>
      </w:tcPr>
    </w:tblStylePr>
    <w:tblStylePr w:type="firstCol">
      <w:rPr>
        <w:b/>
        <w:bCs/>
      </w:rPr>
    </w:tblStylePr>
    <w:tblStylePr w:type="lastCol">
      <w:rPr>
        <w:b/>
        <w:bCs/>
      </w:rPr>
    </w:tblStylePr>
    <w:tblStylePr w:type="band1Vert">
      <w:tblPr/>
      <w:tcPr>
        <w:shd w:val="clear" w:color="auto" w:fill="DFA7A6"/>
      </w:tcPr>
    </w:tblStylePr>
    <w:tblStylePr w:type="band1Horz">
      <w:tblPr/>
      <w:tcPr>
        <w:shd w:val="clear" w:color="auto" w:fill="DFA7A6"/>
      </w:tcPr>
    </w:tblStylePr>
  </w:style>
  <w:style w:type="table" w:customStyle="1" w:styleId="MediumGrid2-Accent211">
    <w:name w:val="Medium Grid 2 - Accent 211"/>
    <w:basedOn w:val="TableNormal"/>
    <w:next w:val="MediumGrid2-Accent2"/>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cPr>
      <w:shd w:val="clear" w:color="auto" w:fill="EFD3D2"/>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table" w:customStyle="1" w:styleId="MediumGrid3-Accent211">
    <w:name w:val="Medium Grid 3 - Accent 211"/>
    <w:basedOn w:val="TableNormal"/>
    <w:next w:val="MediumGrid3-Accent2"/>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FD3D2"/>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C0504D"/>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C0504D"/>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C0504D"/>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C0504D"/>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DFA7A6"/>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DFA7A6"/>
      </w:tcPr>
    </w:tblStylePr>
  </w:style>
  <w:style w:type="table" w:customStyle="1" w:styleId="DarkList-Accent211">
    <w:name w:val="Dark List - Accent 211"/>
    <w:basedOn w:val="TableNormal"/>
    <w:next w:val="DarkList-Accent2"/>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C0504D"/>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622423"/>
      </w:tcPr>
    </w:tblStylePr>
    <w:tblStylePr w:type="firstCol">
      <w:tblPr/>
      <w:tcPr>
        <w:tcBorders>
          <w:top w:val="nil"/>
          <w:left w:val="nil"/>
          <w:bottom w:val="nil"/>
          <w:right w:val="single" w:sz="18" w:space="0" w:color="FFFFFF"/>
          <w:insideH w:val="nil"/>
          <w:insideV w:val="nil"/>
        </w:tcBorders>
        <w:shd w:val="clear" w:color="auto" w:fill="943634"/>
      </w:tcPr>
    </w:tblStylePr>
    <w:tblStylePr w:type="lastCol">
      <w:tblPr/>
      <w:tcPr>
        <w:tcBorders>
          <w:top w:val="nil"/>
          <w:left w:val="single" w:sz="18" w:space="0" w:color="FFFFFF"/>
          <w:bottom w:val="nil"/>
          <w:right w:val="nil"/>
          <w:insideH w:val="nil"/>
          <w:insideV w:val="nil"/>
        </w:tcBorders>
        <w:shd w:val="clear" w:color="auto" w:fill="943634"/>
      </w:tcPr>
    </w:tblStylePr>
    <w:tblStylePr w:type="band1Vert">
      <w:tblPr/>
      <w:tcPr>
        <w:tcBorders>
          <w:top w:val="nil"/>
          <w:left w:val="nil"/>
          <w:bottom w:val="nil"/>
          <w:right w:val="nil"/>
          <w:insideH w:val="nil"/>
          <w:insideV w:val="nil"/>
        </w:tcBorders>
        <w:shd w:val="clear" w:color="auto" w:fill="943634"/>
      </w:tcPr>
    </w:tblStylePr>
    <w:tblStylePr w:type="band1Horz">
      <w:tblPr/>
      <w:tcPr>
        <w:tcBorders>
          <w:top w:val="nil"/>
          <w:left w:val="nil"/>
          <w:bottom w:val="nil"/>
          <w:right w:val="nil"/>
          <w:insideH w:val="nil"/>
          <w:insideV w:val="nil"/>
        </w:tcBorders>
        <w:shd w:val="clear" w:color="auto" w:fill="943634"/>
      </w:tcPr>
    </w:tblStylePr>
  </w:style>
  <w:style w:type="table" w:customStyle="1" w:styleId="ColorfulShading-Accent211">
    <w:name w:val="Colorful Shading - Accent 211"/>
    <w:basedOn w:val="TableNormal"/>
    <w:next w:val="ColorfulShading-Accent2"/>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C0504D"/>
        <w:left w:val="single" w:sz="4" w:space="0" w:color="C0504D"/>
        <w:bottom w:val="single" w:sz="4" w:space="0" w:color="C0504D"/>
        <w:right w:val="single" w:sz="4" w:space="0" w:color="C0504D"/>
        <w:insideH w:val="single" w:sz="4" w:space="0" w:color="FFFFFF"/>
        <w:insideV w:val="single" w:sz="4" w:space="0" w:color="FFFFFF"/>
      </w:tblBorders>
    </w:tblPr>
    <w:tcPr>
      <w:shd w:val="clear" w:color="auto" w:fill="F8EDED"/>
    </w:tcPr>
    <w:tblStylePr w:type="firstRow">
      <w:rPr>
        <w:b/>
        <w:bCs/>
      </w:rPr>
      <w:tblPr/>
      <w:tcPr>
        <w:tcBorders>
          <w:top w:val="nil"/>
          <w:left w:val="nil"/>
          <w:bottom w:val="single" w:sz="24" w:space="0" w:color="C0504D"/>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772C2A"/>
      </w:tcPr>
    </w:tblStylePr>
    <w:tblStylePr w:type="firstCol">
      <w:rPr>
        <w:color w:val="FFFFFF"/>
      </w:rPr>
      <w:tblPr/>
      <w:tcPr>
        <w:tcBorders>
          <w:top w:val="nil"/>
          <w:left w:val="nil"/>
          <w:bottom w:val="nil"/>
          <w:right w:val="nil"/>
          <w:insideH w:val="single" w:sz="4" w:space="0" w:color="772C2A"/>
          <w:insideV w:val="nil"/>
        </w:tcBorders>
        <w:shd w:val="clear" w:color="auto" w:fill="772C2A"/>
      </w:tcPr>
    </w:tblStylePr>
    <w:tblStylePr w:type="lastCol">
      <w:rPr>
        <w:color w:val="FFFFFF"/>
      </w:rPr>
      <w:tblPr/>
      <w:tcPr>
        <w:tcBorders>
          <w:top w:val="nil"/>
          <w:left w:val="nil"/>
          <w:bottom w:val="nil"/>
          <w:right w:val="nil"/>
          <w:insideH w:val="nil"/>
          <w:insideV w:val="nil"/>
        </w:tcBorders>
        <w:shd w:val="clear" w:color="auto" w:fill="772C2A"/>
      </w:tcPr>
    </w:tblStylePr>
    <w:tblStylePr w:type="band1Vert">
      <w:tblPr/>
      <w:tcPr>
        <w:shd w:val="clear" w:color="auto" w:fill="E5B8B7"/>
      </w:tcPr>
    </w:tblStylePr>
    <w:tblStylePr w:type="band1Horz">
      <w:tblPr/>
      <w:tcPr>
        <w:shd w:val="clear" w:color="auto" w:fill="DFA7A6"/>
      </w:tcPr>
    </w:tblStylePr>
    <w:tblStylePr w:type="neCell">
      <w:rPr>
        <w:color w:val="000000"/>
      </w:rPr>
    </w:tblStylePr>
    <w:tblStylePr w:type="nwCell">
      <w:rPr>
        <w:color w:val="000000"/>
      </w:rPr>
    </w:tblStylePr>
  </w:style>
  <w:style w:type="table" w:customStyle="1" w:styleId="ColorfulList-Accent211">
    <w:name w:val="Colorful List - Accent 211"/>
    <w:basedOn w:val="TableNormal"/>
    <w:next w:val="ColorfulList-Accent2"/>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F8EDED"/>
    </w:tcPr>
    <w:tblStylePr w:type="firstRow">
      <w:rPr>
        <w:b/>
        <w:bCs/>
        <w:color w:val="FFFFFF"/>
      </w:rPr>
      <w:tblPr/>
      <w:tcPr>
        <w:tcBorders>
          <w:bottom w:val="single" w:sz="12" w:space="0" w:color="FFFFFF"/>
        </w:tcBorders>
        <w:shd w:val="clear" w:color="auto" w:fill="9E3A38"/>
      </w:tcPr>
    </w:tblStylePr>
    <w:tblStylePr w:type="lastRow">
      <w:rPr>
        <w:b/>
        <w:bCs/>
        <w:color w:val="9E3A38"/>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cPr>
    </w:tblStylePr>
    <w:tblStylePr w:type="band1Horz">
      <w:tblPr/>
      <w:tcPr>
        <w:shd w:val="clear" w:color="auto" w:fill="F2DBDB"/>
      </w:tcPr>
    </w:tblStylePr>
  </w:style>
  <w:style w:type="table" w:customStyle="1" w:styleId="ColorfulGrid-Accent211">
    <w:name w:val="Colorful Grid - Accent 211"/>
    <w:basedOn w:val="TableNormal"/>
    <w:next w:val="ColorfulGrid-Accent2"/>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F2DBDB"/>
    </w:tcPr>
    <w:tblStylePr w:type="firstRow">
      <w:rPr>
        <w:b/>
        <w:bCs/>
      </w:rPr>
      <w:tblPr/>
      <w:tcPr>
        <w:shd w:val="clear" w:color="auto" w:fill="E5B8B7"/>
      </w:tcPr>
    </w:tblStylePr>
    <w:tblStylePr w:type="lastRow">
      <w:rPr>
        <w:b/>
        <w:bCs/>
        <w:color w:val="000000"/>
      </w:rPr>
      <w:tblPr/>
      <w:tcPr>
        <w:shd w:val="clear" w:color="auto" w:fill="E5B8B7"/>
      </w:tcPr>
    </w:tblStylePr>
    <w:tblStylePr w:type="firstCol">
      <w:rPr>
        <w:color w:val="FFFFFF"/>
      </w:rPr>
      <w:tblPr/>
      <w:tcPr>
        <w:shd w:val="clear" w:color="auto" w:fill="943634"/>
      </w:tcPr>
    </w:tblStylePr>
    <w:tblStylePr w:type="lastCol">
      <w:rPr>
        <w:color w:val="FFFFFF"/>
      </w:rPr>
      <w:tblPr/>
      <w:tcPr>
        <w:shd w:val="clear" w:color="auto" w:fill="943634"/>
      </w:tcPr>
    </w:tblStylePr>
    <w:tblStylePr w:type="band1Vert">
      <w:tblPr/>
      <w:tcPr>
        <w:shd w:val="clear" w:color="auto" w:fill="DFA7A6"/>
      </w:tcPr>
    </w:tblStylePr>
    <w:tblStylePr w:type="band1Horz">
      <w:tblPr/>
      <w:tcPr>
        <w:shd w:val="clear" w:color="auto" w:fill="DFA7A6"/>
      </w:tcPr>
    </w:tblStylePr>
  </w:style>
  <w:style w:type="table" w:customStyle="1" w:styleId="LightShading-Accent311">
    <w:name w:val="Light Shading - Accent 311"/>
    <w:basedOn w:val="TableNormal"/>
    <w:next w:val="LightShading-Accent3"/>
    <w:uiPriority w:val="60"/>
    <w:semiHidden/>
    <w:unhideWhenUsed/>
    <w:rsid w:val="009D7456"/>
    <w:pPr>
      <w:spacing w:after="0" w:line="240" w:lineRule="auto"/>
    </w:pPr>
    <w:rPr>
      <w:rFonts w:ascii="Times New Roman" w:eastAsia="SimSun" w:hAnsi="Times New Roman" w:cs="Times New Roman"/>
      <w:color w:val="76923C"/>
      <w:kern w:val="0"/>
      <w:sz w:val="20"/>
      <w:szCs w:val="20"/>
      <w14:ligatures w14:val="none"/>
    </w:rPr>
    <w:tblPr>
      <w:tblStyleRowBandSize w:val="1"/>
      <w:tblStyleColBandSize w:val="1"/>
      <w:tblInd w:w="0" w:type="nil"/>
      <w:tblBorders>
        <w:top w:val="single" w:sz="8" w:space="0" w:color="9BBB59"/>
        <w:bottom w:val="single" w:sz="8" w:space="0" w:color="9BBB59"/>
      </w:tblBorders>
    </w:tblPr>
    <w:tblStylePr w:type="firstRow">
      <w:pPr>
        <w:spacing w:beforeLines="0" w:before="0" w:beforeAutospacing="0" w:afterLines="0" w:after="0" w:afterAutospacing="0" w:line="240" w:lineRule="auto"/>
      </w:pPr>
      <w:rPr>
        <w:b/>
        <w:bCs/>
      </w:rPr>
      <w:tblPr/>
      <w:tcPr>
        <w:tcBorders>
          <w:top w:val="single" w:sz="8" w:space="0" w:color="9BBB59"/>
          <w:left w:val="nil"/>
          <w:bottom w:val="single" w:sz="8" w:space="0" w:color="9BBB59"/>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9BBB59"/>
          <w:left w:val="nil"/>
          <w:bottom w:val="single" w:sz="8" w:space="0" w:color="9BBB59"/>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cPr>
    </w:tblStylePr>
    <w:tblStylePr w:type="band1Horz">
      <w:tblPr/>
      <w:tcPr>
        <w:tcBorders>
          <w:left w:val="nil"/>
          <w:right w:val="nil"/>
          <w:insideH w:val="nil"/>
          <w:insideV w:val="nil"/>
        </w:tcBorders>
        <w:shd w:val="clear" w:color="auto" w:fill="E6EED5"/>
      </w:tcPr>
    </w:tblStylePr>
  </w:style>
  <w:style w:type="table" w:customStyle="1" w:styleId="LightList-Accent311">
    <w:name w:val="Light List - Accent 311"/>
    <w:basedOn w:val="TableNormal"/>
    <w:next w:val="LightList-Accent3"/>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9BBB59"/>
        <w:left w:val="single" w:sz="8" w:space="0" w:color="9BBB59"/>
        <w:bottom w:val="single" w:sz="8" w:space="0" w:color="9BBB59"/>
        <w:right w:val="single" w:sz="8" w:space="0" w:color="9BBB59"/>
      </w:tblBorders>
    </w:tblPr>
    <w:tblStylePr w:type="firstRow">
      <w:pPr>
        <w:spacing w:beforeLines="0" w:before="0" w:beforeAutospacing="0" w:afterLines="0" w:after="0" w:afterAutospacing="0" w:line="240" w:lineRule="auto"/>
      </w:pPr>
      <w:rPr>
        <w:b/>
        <w:bCs/>
        <w:color w:val="FFFFFF"/>
      </w:rPr>
      <w:tblPr/>
      <w:tcPr>
        <w:shd w:val="clear" w:color="auto" w:fill="9BBB59"/>
      </w:tcPr>
    </w:tblStylePr>
    <w:tblStylePr w:type="lastRow">
      <w:pPr>
        <w:spacing w:beforeLines="0" w:before="0" w:beforeAutospacing="0" w:afterLines="0" w:after="0" w:afterAutospacing="0" w:line="240" w:lineRule="auto"/>
      </w:pPr>
      <w:rPr>
        <w:b/>
        <w:bCs/>
      </w:rPr>
      <w:tblPr/>
      <w:tcPr>
        <w:tcBorders>
          <w:top w:val="double" w:sz="6" w:space="0" w:color="9BBB59"/>
          <w:left w:val="single" w:sz="8" w:space="0" w:color="9BBB59"/>
          <w:bottom w:val="single" w:sz="8" w:space="0" w:color="9BBB59"/>
          <w:right w:val="single" w:sz="8" w:space="0" w:color="9BBB59"/>
        </w:tcBorders>
      </w:tcPr>
    </w:tblStylePr>
    <w:tblStylePr w:type="firstCol">
      <w:rPr>
        <w:b/>
        <w:bCs/>
      </w:rPr>
    </w:tblStylePr>
    <w:tblStylePr w:type="lastCol">
      <w:rPr>
        <w:b/>
        <w:bCs/>
      </w:rPr>
    </w:tblStylePr>
    <w:tblStylePr w:type="band1Vert">
      <w:tblPr/>
      <w:tcPr>
        <w:tcBorders>
          <w:top w:val="single" w:sz="8" w:space="0" w:color="9BBB59"/>
          <w:left w:val="single" w:sz="8" w:space="0" w:color="9BBB59"/>
          <w:bottom w:val="single" w:sz="8" w:space="0" w:color="9BBB59"/>
          <w:right w:val="single" w:sz="8" w:space="0" w:color="9BBB59"/>
        </w:tcBorders>
      </w:tcPr>
    </w:tblStylePr>
    <w:tblStylePr w:type="band1Horz">
      <w:tblPr/>
      <w:tcPr>
        <w:tcBorders>
          <w:top w:val="single" w:sz="8" w:space="0" w:color="9BBB59"/>
          <w:left w:val="single" w:sz="8" w:space="0" w:color="9BBB59"/>
          <w:bottom w:val="single" w:sz="8" w:space="0" w:color="9BBB59"/>
          <w:right w:val="single" w:sz="8" w:space="0" w:color="9BBB59"/>
        </w:tcBorders>
      </w:tcPr>
    </w:tblStylePr>
  </w:style>
  <w:style w:type="table" w:customStyle="1" w:styleId="LightGrid-Accent311">
    <w:name w:val="Light Grid - Accent 311"/>
    <w:basedOn w:val="TableNormal"/>
    <w:next w:val="LightGrid-Accent3"/>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9BBB59"/>
          <w:left w:val="single" w:sz="8" w:space="0" w:color="9BBB59"/>
          <w:bottom w:val="single" w:sz="18" w:space="0" w:color="9BBB59"/>
          <w:right w:val="single" w:sz="8" w:space="0" w:color="9BBB59"/>
          <w:insideH w:val="nil"/>
          <w:insideV w:val="single" w:sz="8" w:space="0" w:color="9BBB59"/>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9BBB59"/>
          <w:left w:val="single" w:sz="8" w:space="0" w:color="9BBB59"/>
          <w:bottom w:val="single" w:sz="8" w:space="0" w:color="9BBB59"/>
          <w:right w:val="single" w:sz="8" w:space="0" w:color="9BBB59"/>
          <w:insideH w:val="nil"/>
          <w:insideV w:val="single" w:sz="8" w:space="0" w:color="9BBB59"/>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9BBB59"/>
          <w:left w:val="single" w:sz="8" w:space="0" w:color="9BBB59"/>
          <w:bottom w:val="single" w:sz="8" w:space="0" w:color="9BBB59"/>
          <w:right w:val="single" w:sz="8" w:space="0" w:color="9BBB59"/>
        </w:tcBorders>
      </w:tcPr>
    </w:tblStylePr>
    <w:tblStylePr w:type="band1Vert">
      <w:tblPr/>
      <w:tcPr>
        <w:tcBorders>
          <w:top w:val="single" w:sz="8" w:space="0" w:color="9BBB59"/>
          <w:left w:val="single" w:sz="8" w:space="0" w:color="9BBB59"/>
          <w:bottom w:val="single" w:sz="8" w:space="0" w:color="9BBB59"/>
          <w:right w:val="single" w:sz="8" w:space="0" w:color="9BBB59"/>
        </w:tcBorders>
        <w:shd w:val="clear" w:color="auto" w:fill="E6EED5"/>
      </w:tcPr>
    </w:tblStylePr>
    <w:tblStylePr w:type="band1Horz">
      <w:tblPr/>
      <w:tcPr>
        <w:tcBorders>
          <w:top w:val="single" w:sz="8" w:space="0" w:color="9BBB59"/>
          <w:left w:val="single" w:sz="8" w:space="0" w:color="9BBB59"/>
          <w:bottom w:val="single" w:sz="8" w:space="0" w:color="9BBB59"/>
          <w:right w:val="single" w:sz="8" w:space="0" w:color="9BBB59"/>
          <w:insideV w:val="single" w:sz="8" w:space="0" w:color="9BBB59"/>
        </w:tcBorders>
        <w:shd w:val="clear" w:color="auto" w:fill="E6EED5"/>
      </w:tcPr>
    </w:tblStylePr>
    <w:tblStylePr w:type="band2Horz">
      <w:tblPr/>
      <w:tcPr>
        <w:tcBorders>
          <w:top w:val="single" w:sz="8" w:space="0" w:color="9BBB59"/>
          <w:left w:val="single" w:sz="8" w:space="0" w:color="9BBB59"/>
          <w:bottom w:val="single" w:sz="8" w:space="0" w:color="9BBB59"/>
          <w:right w:val="single" w:sz="8" w:space="0" w:color="9BBB59"/>
          <w:insideV w:val="single" w:sz="8" w:space="0" w:color="9BBB59"/>
        </w:tcBorders>
      </w:tcPr>
    </w:tblStylePr>
  </w:style>
  <w:style w:type="table" w:customStyle="1" w:styleId="MediumShading1-Accent311">
    <w:name w:val="Medium Shading 1 - Accent 311"/>
    <w:basedOn w:val="TableNormal"/>
    <w:next w:val="MediumShading1-Accent3"/>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B3CC82"/>
        <w:left w:val="single" w:sz="8" w:space="0" w:color="B3CC82"/>
        <w:bottom w:val="single" w:sz="8" w:space="0" w:color="B3CC82"/>
        <w:right w:val="single" w:sz="8" w:space="0" w:color="B3CC82"/>
        <w:insideH w:val="single" w:sz="8" w:space="0" w:color="B3CC82"/>
      </w:tblBorders>
    </w:tblPr>
    <w:tblStylePr w:type="firstRow">
      <w:pPr>
        <w:spacing w:beforeLines="0" w:before="0" w:beforeAutospacing="0" w:afterLines="0" w:after="0" w:afterAutospacing="0" w:line="240" w:lineRule="auto"/>
      </w:pPr>
      <w:rPr>
        <w:b/>
        <w:bCs/>
        <w:color w:val="FFFFFF"/>
      </w:rPr>
      <w:tblPr/>
      <w:tcPr>
        <w:tcBorders>
          <w:top w:val="single" w:sz="8" w:space="0" w:color="B3CC82"/>
          <w:left w:val="single" w:sz="8" w:space="0" w:color="B3CC82"/>
          <w:bottom w:val="single" w:sz="8" w:space="0" w:color="B3CC82"/>
          <w:right w:val="single" w:sz="8" w:space="0" w:color="B3CC82"/>
          <w:insideH w:val="nil"/>
          <w:insideV w:val="nil"/>
        </w:tcBorders>
        <w:shd w:val="clear" w:color="auto" w:fill="9BBB59"/>
      </w:tcPr>
    </w:tblStylePr>
    <w:tblStylePr w:type="lastRow">
      <w:pPr>
        <w:spacing w:beforeLines="0" w:before="0" w:beforeAutospacing="0" w:afterLines="0" w:after="0" w:afterAutospacing="0" w:line="240" w:lineRule="auto"/>
      </w:pPr>
      <w:rPr>
        <w:b/>
        <w:bCs/>
      </w:rPr>
      <w:tblPr/>
      <w:tcPr>
        <w:tcBorders>
          <w:top w:val="double" w:sz="6" w:space="0" w:color="B3CC82"/>
          <w:left w:val="single" w:sz="8" w:space="0" w:color="B3CC82"/>
          <w:bottom w:val="single" w:sz="8" w:space="0" w:color="B3CC82"/>
          <w:right w:val="single" w:sz="8" w:space="0" w:color="B3CC82"/>
          <w:insideH w:val="nil"/>
          <w:insideV w:val="nil"/>
        </w:tcBorders>
      </w:tcPr>
    </w:tblStylePr>
    <w:tblStylePr w:type="firstCol">
      <w:rPr>
        <w:b/>
        <w:bCs/>
      </w:rPr>
    </w:tblStylePr>
    <w:tblStylePr w:type="lastCol">
      <w:rPr>
        <w:b/>
        <w:bCs/>
      </w:rPr>
    </w:tblStylePr>
    <w:tblStylePr w:type="band1Vert">
      <w:tblPr/>
      <w:tcPr>
        <w:shd w:val="clear" w:color="auto" w:fill="E6EED5"/>
      </w:tcPr>
    </w:tblStylePr>
    <w:tblStylePr w:type="band1Horz">
      <w:tblPr/>
      <w:tcPr>
        <w:tcBorders>
          <w:insideH w:val="nil"/>
          <w:insideV w:val="nil"/>
        </w:tcBorders>
        <w:shd w:val="clear" w:color="auto" w:fill="E6EED5"/>
      </w:tcPr>
    </w:tblStylePr>
    <w:tblStylePr w:type="band2Horz">
      <w:tblPr/>
      <w:tcPr>
        <w:tcBorders>
          <w:insideH w:val="nil"/>
          <w:insideV w:val="nil"/>
        </w:tcBorders>
      </w:tcPr>
    </w:tblStylePr>
  </w:style>
  <w:style w:type="table" w:customStyle="1" w:styleId="MediumShading2-Accent311">
    <w:name w:val="Medium Shading 2 - Accent 311"/>
    <w:basedOn w:val="TableNormal"/>
    <w:next w:val="MediumShading2-Accent3"/>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9BBB59"/>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9BBB59"/>
      </w:tcPr>
    </w:tblStylePr>
    <w:tblStylePr w:type="lastCol">
      <w:rPr>
        <w:b/>
        <w:bCs/>
        <w:color w:val="FFFFFF"/>
      </w:rPr>
      <w:tblPr/>
      <w:tcPr>
        <w:tcBorders>
          <w:left w:val="nil"/>
          <w:right w:val="nil"/>
          <w:insideH w:val="nil"/>
          <w:insideV w:val="nil"/>
        </w:tcBorders>
        <w:shd w:val="clear" w:color="auto" w:fill="9BBB59"/>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311">
    <w:name w:val="Medium List 1 - Accent 311"/>
    <w:basedOn w:val="TableNormal"/>
    <w:next w:val="MediumList1-Accent3"/>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9BBB59"/>
        <w:bottom w:val="single" w:sz="8" w:space="0" w:color="9BBB59"/>
      </w:tblBorders>
    </w:tblPr>
    <w:tblStylePr w:type="firstRow">
      <w:rPr>
        <w:rFonts w:ascii="Open Sans" w:eastAsia="SimSun" w:hAnsi="Open Sans" w:cs="Times New Roman" w:hint="default"/>
      </w:rPr>
      <w:tblPr/>
      <w:tcPr>
        <w:tcBorders>
          <w:top w:val="nil"/>
          <w:bottom w:val="single" w:sz="8" w:space="0" w:color="9BBB59"/>
        </w:tcBorders>
      </w:tcPr>
    </w:tblStylePr>
    <w:tblStylePr w:type="lastRow">
      <w:rPr>
        <w:b/>
        <w:bCs/>
        <w:color w:val="1F497D"/>
      </w:rPr>
      <w:tblPr/>
      <w:tcPr>
        <w:tcBorders>
          <w:top w:val="single" w:sz="8" w:space="0" w:color="9BBB59"/>
          <w:bottom w:val="single" w:sz="8" w:space="0" w:color="9BBB59"/>
        </w:tcBorders>
      </w:tcPr>
    </w:tblStylePr>
    <w:tblStylePr w:type="firstCol">
      <w:rPr>
        <w:b/>
        <w:bCs/>
      </w:rPr>
    </w:tblStylePr>
    <w:tblStylePr w:type="lastCol">
      <w:rPr>
        <w:b/>
        <w:bCs/>
      </w:rPr>
      <w:tblPr/>
      <w:tcPr>
        <w:tcBorders>
          <w:top w:val="single" w:sz="8" w:space="0" w:color="9BBB59"/>
          <w:bottom w:val="single" w:sz="8" w:space="0" w:color="9BBB59"/>
        </w:tcBorders>
      </w:tcPr>
    </w:tblStylePr>
    <w:tblStylePr w:type="band1Vert">
      <w:tblPr/>
      <w:tcPr>
        <w:shd w:val="clear" w:color="auto" w:fill="E6EED5"/>
      </w:tcPr>
    </w:tblStylePr>
    <w:tblStylePr w:type="band1Horz">
      <w:tblPr/>
      <w:tcPr>
        <w:shd w:val="clear" w:color="auto" w:fill="E6EED5"/>
      </w:tcPr>
    </w:tblStylePr>
  </w:style>
  <w:style w:type="table" w:customStyle="1" w:styleId="MediumList2-Accent311">
    <w:name w:val="Medium List 2 - Accent 311"/>
    <w:basedOn w:val="TableNormal"/>
    <w:next w:val="MediumList2-Accent3"/>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9BBB59"/>
        <w:left w:val="single" w:sz="8" w:space="0" w:color="9BBB59"/>
        <w:bottom w:val="single" w:sz="8" w:space="0" w:color="9BBB59"/>
        <w:right w:val="single" w:sz="8" w:space="0" w:color="9BBB59"/>
      </w:tblBorders>
    </w:tblPr>
    <w:tblStylePr w:type="firstRow">
      <w:rPr>
        <w:sz w:val="24"/>
        <w:szCs w:val="24"/>
      </w:rPr>
      <w:tblPr/>
      <w:tcPr>
        <w:tcBorders>
          <w:top w:val="nil"/>
          <w:left w:val="nil"/>
          <w:bottom w:val="single" w:sz="24" w:space="0" w:color="9BBB59"/>
          <w:right w:val="nil"/>
          <w:insideH w:val="nil"/>
          <w:insideV w:val="nil"/>
        </w:tcBorders>
        <w:shd w:val="clear" w:color="auto" w:fill="FFFFFF"/>
      </w:tcPr>
    </w:tblStylePr>
    <w:tblStylePr w:type="lastRow">
      <w:tblPr/>
      <w:tcPr>
        <w:tcBorders>
          <w:top w:val="single" w:sz="8" w:space="0" w:color="9BBB59"/>
          <w:left w:val="nil"/>
          <w:bottom w:val="nil"/>
          <w:right w:val="nil"/>
          <w:insideH w:val="nil"/>
          <w:insideV w:val="nil"/>
        </w:tcBorders>
        <w:shd w:val="clear" w:color="auto" w:fill="FFFFFF"/>
      </w:tcPr>
    </w:tblStylePr>
    <w:tblStylePr w:type="firstCol">
      <w:tblPr/>
      <w:tcPr>
        <w:tcBorders>
          <w:top w:val="nil"/>
          <w:left w:val="nil"/>
          <w:bottom w:val="nil"/>
          <w:right w:val="single" w:sz="8" w:space="0" w:color="9BBB59"/>
          <w:insideH w:val="nil"/>
          <w:insideV w:val="nil"/>
        </w:tcBorders>
        <w:shd w:val="clear" w:color="auto" w:fill="FFFFFF"/>
      </w:tcPr>
    </w:tblStylePr>
    <w:tblStylePr w:type="lastCol">
      <w:tblPr/>
      <w:tcPr>
        <w:tcBorders>
          <w:top w:val="nil"/>
          <w:left w:val="single" w:sz="8" w:space="0" w:color="9BBB59"/>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E6EED5"/>
      </w:tcPr>
    </w:tblStylePr>
    <w:tblStylePr w:type="band1Horz">
      <w:tblPr/>
      <w:tcPr>
        <w:tcBorders>
          <w:top w:val="nil"/>
          <w:bottom w:val="nil"/>
          <w:insideH w:val="nil"/>
          <w:insideV w:val="nil"/>
        </w:tcBorders>
        <w:shd w:val="clear" w:color="auto" w:fill="E6EED5"/>
      </w:tcPr>
    </w:tblStylePr>
    <w:tblStylePr w:type="nwCell">
      <w:tblPr/>
      <w:tcPr>
        <w:shd w:val="clear" w:color="auto" w:fill="FFFFFF"/>
      </w:tcPr>
    </w:tblStylePr>
    <w:tblStylePr w:type="swCell">
      <w:tblPr/>
      <w:tcPr>
        <w:tcBorders>
          <w:top w:val="nil"/>
        </w:tcBorders>
      </w:tcPr>
    </w:tblStylePr>
  </w:style>
  <w:style w:type="table" w:customStyle="1" w:styleId="MediumGrid1-Accent311">
    <w:name w:val="Medium Grid 1 - Accent 311"/>
    <w:basedOn w:val="TableNormal"/>
    <w:next w:val="MediumGrid1-Accent3"/>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B3CC82"/>
        <w:left w:val="single" w:sz="8" w:space="0" w:color="B3CC82"/>
        <w:bottom w:val="single" w:sz="8" w:space="0" w:color="B3CC82"/>
        <w:right w:val="single" w:sz="8" w:space="0" w:color="B3CC82"/>
        <w:insideH w:val="single" w:sz="8" w:space="0" w:color="B3CC82"/>
        <w:insideV w:val="single" w:sz="8" w:space="0" w:color="B3CC82"/>
      </w:tblBorders>
    </w:tblPr>
    <w:tcPr>
      <w:shd w:val="clear" w:color="auto" w:fill="E6EED5"/>
    </w:tcPr>
    <w:tblStylePr w:type="firstRow">
      <w:rPr>
        <w:b/>
        <w:bCs/>
      </w:rPr>
    </w:tblStylePr>
    <w:tblStylePr w:type="lastRow">
      <w:rPr>
        <w:b/>
        <w:bCs/>
      </w:rPr>
      <w:tblPr/>
      <w:tcPr>
        <w:tcBorders>
          <w:top w:val="single" w:sz="18" w:space="0" w:color="B3CC82"/>
        </w:tcBorders>
      </w:tcPr>
    </w:tblStylePr>
    <w:tblStylePr w:type="firstCol">
      <w:rPr>
        <w:b/>
        <w:bCs/>
      </w:rPr>
    </w:tblStylePr>
    <w:tblStylePr w:type="lastCol">
      <w:rPr>
        <w:b/>
        <w:bCs/>
      </w:rPr>
    </w:tblStylePr>
    <w:tblStylePr w:type="band1Vert">
      <w:tblPr/>
      <w:tcPr>
        <w:shd w:val="clear" w:color="auto" w:fill="CDDDAC"/>
      </w:tcPr>
    </w:tblStylePr>
    <w:tblStylePr w:type="band1Horz">
      <w:tblPr/>
      <w:tcPr>
        <w:shd w:val="clear" w:color="auto" w:fill="CDDDAC"/>
      </w:tcPr>
    </w:tblStylePr>
  </w:style>
  <w:style w:type="table" w:customStyle="1" w:styleId="MediumGrid2-Accent311">
    <w:name w:val="Medium Grid 2 - Accent 311"/>
    <w:basedOn w:val="TableNormal"/>
    <w:next w:val="MediumGrid2-Accent3"/>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9BBB59"/>
        <w:left w:val="single" w:sz="8" w:space="0" w:color="9BBB59"/>
        <w:bottom w:val="single" w:sz="8" w:space="0" w:color="9BBB59"/>
        <w:right w:val="single" w:sz="8" w:space="0" w:color="9BBB59"/>
        <w:insideH w:val="single" w:sz="8" w:space="0" w:color="9BBB59"/>
        <w:insideV w:val="single" w:sz="8" w:space="0" w:color="9BBB59"/>
      </w:tblBorders>
    </w:tblPr>
    <w:tcPr>
      <w:shd w:val="clear" w:color="auto" w:fill="E6EED5"/>
    </w:tcPr>
    <w:tblStylePr w:type="firstRow">
      <w:rPr>
        <w:b/>
        <w:bCs/>
        <w:color w:val="000000"/>
      </w:rPr>
      <w:tblPr/>
      <w:tcPr>
        <w:shd w:val="clear" w:color="auto" w:fill="F5F8EE"/>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AF1DD"/>
      </w:tcPr>
    </w:tblStylePr>
    <w:tblStylePr w:type="band1Vert">
      <w:tblPr/>
      <w:tcPr>
        <w:shd w:val="clear" w:color="auto" w:fill="CDDDAC"/>
      </w:tcPr>
    </w:tblStylePr>
    <w:tblStylePr w:type="band1Horz">
      <w:tblPr/>
      <w:tcPr>
        <w:tcBorders>
          <w:insideH w:val="single" w:sz="6" w:space="0" w:color="9BBB59"/>
          <w:insideV w:val="single" w:sz="6" w:space="0" w:color="9BBB59"/>
        </w:tcBorders>
        <w:shd w:val="clear" w:color="auto" w:fill="CDDDAC"/>
      </w:tcPr>
    </w:tblStylePr>
    <w:tblStylePr w:type="nwCell">
      <w:tblPr/>
      <w:tcPr>
        <w:shd w:val="clear" w:color="auto" w:fill="FFFFFF"/>
      </w:tcPr>
    </w:tblStylePr>
  </w:style>
  <w:style w:type="table" w:customStyle="1" w:styleId="MediumGrid3-Accent311">
    <w:name w:val="Medium Grid 3 - Accent 311"/>
    <w:basedOn w:val="TableNormal"/>
    <w:next w:val="MediumGrid3-Accent3"/>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E6EED5"/>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9BBB59"/>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9BBB59"/>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9BBB59"/>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9BBB59"/>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CDDDAC"/>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CDDDAC"/>
      </w:tcPr>
    </w:tblStylePr>
  </w:style>
  <w:style w:type="table" w:customStyle="1" w:styleId="DarkList-Accent311">
    <w:name w:val="Dark List - Accent 311"/>
    <w:basedOn w:val="TableNormal"/>
    <w:next w:val="DarkList-Accent3"/>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9BBB59"/>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4E6128"/>
      </w:tcPr>
    </w:tblStylePr>
    <w:tblStylePr w:type="firstCol">
      <w:tblPr/>
      <w:tcPr>
        <w:tcBorders>
          <w:top w:val="nil"/>
          <w:left w:val="nil"/>
          <w:bottom w:val="nil"/>
          <w:right w:val="single" w:sz="18" w:space="0" w:color="FFFFFF"/>
          <w:insideH w:val="nil"/>
          <w:insideV w:val="nil"/>
        </w:tcBorders>
        <w:shd w:val="clear" w:color="auto" w:fill="76923C"/>
      </w:tcPr>
    </w:tblStylePr>
    <w:tblStylePr w:type="lastCol">
      <w:tblPr/>
      <w:tcPr>
        <w:tcBorders>
          <w:top w:val="nil"/>
          <w:left w:val="single" w:sz="18" w:space="0" w:color="FFFFFF"/>
          <w:bottom w:val="nil"/>
          <w:right w:val="nil"/>
          <w:insideH w:val="nil"/>
          <w:insideV w:val="nil"/>
        </w:tcBorders>
        <w:shd w:val="clear" w:color="auto" w:fill="76923C"/>
      </w:tcPr>
    </w:tblStylePr>
    <w:tblStylePr w:type="band1Vert">
      <w:tblPr/>
      <w:tcPr>
        <w:tcBorders>
          <w:top w:val="nil"/>
          <w:left w:val="nil"/>
          <w:bottom w:val="nil"/>
          <w:right w:val="nil"/>
          <w:insideH w:val="nil"/>
          <w:insideV w:val="nil"/>
        </w:tcBorders>
        <w:shd w:val="clear" w:color="auto" w:fill="76923C"/>
      </w:tcPr>
    </w:tblStylePr>
    <w:tblStylePr w:type="band1Horz">
      <w:tblPr/>
      <w:tcPr>
        <w:tcBorders>
          <w:top w:val="nil"/>
          <w:left w:val="nil"/>
          <w:bottom w:val="nil"/>
          <w:right w:val="nil"/>
          <w:insideH w:val="nil"/>
          <w:insideV w:val="nil"/>
        </w:tcBorders>
        <w:shd w:val="clear" w:color="auto" w:fill="76923C"/>
      </w:tcPr>
    </w:tblStylePr>
  </w:style>
  <w:style w:type="table" w:customStyle="1" w:styleId="ColorfulShading-Accent311">
    <w:name w:val="Colorful Shading - Accent 311"/>
    <w:basedOn w:val="TableNormal"/>
    <w:next w:val="ColorfulShading-Accent3"/>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8064A2"/>
        <w:left w:val="single" w:sz="4" w:space="0" w:color="9BBB59"/>
        <w:bottom w:val="single" w:sz="4" w:space="0" w:color="9BBB59"/>
        <w:right w:val="single" w:sz="4" w:space="0" w:color="9BBB59"/>
        <w:insideH w:val="single" w:sz="4" w:space="0" w:color="FFFFFF"/>
        <w:insideV w:val="single" w:sz="4" w:space="0" w:color="FFFFFF"/>
      </w:tblBorders>
    </w:tblPr>
    <w:tcPr>
      <w:shd w:val="clear" w:color="auto" w:fill="F5F8EE"/>
    </w:tcPr>
    <w:tblStylePr w:type="firstRow">
      <w:rPr>
        <w:b/>
        <w:bCs/>
      </w:rPr>
      <w:tblPr/>
      <w:tcPr>
        <w:tcBorders>
          <w:top w:val="nil"/>
          <w:left w:val="nil"/>
          <w:bottom w:val="single" w:sz="24" w:space="0" w:color="8064A2"/>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5E7530"/>
      </w:tcPr>
    </w:tblStylePr>
    <w:tblStylePr w:type="firstCol">
      <w:rPr>
        <w:color w:val="FFFFFF"/>
      </w:rPr>
      <w:tblPr/>
      <w:tcPr>
        <w:tcBorders>
          <w:top w:val="nil"/>
          <w:left w:val="nil"/>
          <w:bottom w:val="nil"/>
          <w:right w:val="nil"/>
          <w:insideH w:val="single" w:sz="4" w:space="0" w:color="5E7530"/>
          <w:insideV w:val="nil"/>
        </w:tcBorders>
        <w:shd w:val="clear" w:color="auto" w:fill="5E7530"/>
      </w:tcPr>
    </w:tblStylePr>
    <w:tblStylePr w:type="lastCol">
      <w:rPr>
        <w:color w:val="FFFFFF"/>
      </w:rPr>
      <w:tblPr/>
      <w:tcPr>
        <w:tcBorders>
          <w:top w:val="nil"/>
          <w:left w:val="nil"/>
          <w:bottom w:val="nil"/>
          <w:right w:val="nil"/>
          <w:insideH w:val="nil"/>
          <w:insideV w:val="nil"/>
        </w:tcBorders>
        <w:shd w:val="clear" w:color="auto" w:fill="5E7530"/>
      </w:tcPr>
    </w:tblStylePr>
    <w:tblStylePr w:type="band1Vert">
      <w:tblPr/>
      <w:tcPr>
        <w:shd w:val="clear" w:color="auto" w:fill="D6E3BC"/>
      </w:tcPr>
    </w:tblStylePr>
    <w:tblStylePr w:type="band1Horz">
      <w:tblPr/>
      <w:tcPr>
        <w:shd w:val="clear" w:color="auto" w:fill="CDDDAC"/>
      </w:tcPr>
    </w:tblStylePr>
  </w:style>
  <w:style w:type="table" w:customStyle="1" w:styleId="ColorfulList-Accent311">
    <w:name w:val="Colorful List - Accent 311"/>
    <w:basedOn w:val="TableNormal"/>
    <w:next w:val="ColorfulList-Accent3"/>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F5F8EE"/>
    </w:tcPr>
    <w:tblStylePr w:type="firstRow">
      <w:rPr>
        <w:b/>
        <w:bCs/>
        <w:color w:val="FFFFFF"/>
      </w:rPr>
      <w:tblPr/>
      <w:tcPr>
        <w:tcBorders>
          <w:bottom w:val="single" w:sz="12" w:space="0" w:color="FFFFFF"/>
        </w:tcBorders>
        <w:shd w:val="clear" w:color="auto" w:fill="664E82"/>
      </w:tcPr>
    </w:tblStylePr>
    <w:tblStylePr w:type="lastRow">
      <w:rPr>
        <w:b/>
        <w:bCs/>
        <w:color w:val="664E82"/>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cPr>
    </w:tblStylePr>
    <w:tblStylePr w:type="band1Horz">
      <w:tblPr/>
      <w:tcPr>
        <w:shd w:val="clear" w:color="auto" w:fill="EAF1DD"/>
      </w:tcPr>
    </w:tblStylePr>
  </w:style>
  <w:style w:type="table" w:customStyle="1" w:styleId="ColorfulGrid-Accent311">
    <w:name w:val="Colorful Grid - Accent 311"/>
    <w:basedOn w:val="TableNormal"/>
    <w:next w:val="ColorfulGrid-Accent3"/>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EAF1DD"/>
    </w:tcPr>
    <w:tblStylePr w:type="firstRow">
      <w:rPr>
        <w:b/>
        <w:bCs/>
      </w:rPr>
      <w:tblPr/>
      <w:tcPr>
        <w:shd w:val="clear" w:color="auto" w:fill="D6E3BC"/>
      </w:tcPr>
    </w:tblStylePr>
    <w:tblStylePr w:type="lastRow">
      <w:rPr>
        <w:b/>
        <w:bCs/>
        <w:color w:val="000000"/>
      </w:rPr>
      <w:tblPr/>
      <w:tcPr>
        <w:shd w:val="clear" w:color="auto" w:fill="D6E3BC"/>
      </w:tcPr>
    </w:tblStylePr>
    <w:tblStylePr w:type="firstCol">
      <w:rPr>
        <w:color w:val="FFFFFF"/>
      </w:rPr>
      <w:tblPr/>
      <w:tcPr>
        <w:shd w:val="clear" w:color="auto" w:fill="76923C"/>
      </w:tcPr>
    </w:tblStylePr>
    <w:tblStylePr w:type="lastCol">
      <w:rPr>
        <w:color w:val="FFFFFF"/>
      </w:rPr>
      <w:tblPr/>
      <w:tcPr>
        <w:shd w:val="clear" w:color="auto" w:fill="76923C"/>
      </w:tcPr>
    </w:tblStylePr>
    <w:tblStylePr w:type="band1Vert">
      <w:tblPr/>
      <w:tcPr>
        <w:shd w:val="clear" w:color="auto" w:fill="CDDDAC"/>
      </w:tcPr>
    </w:tblStylePr>
    <w:tblStylePr w:type="band1Horz">
      <w:tblPr/>
      <w:tcPr>
        <w:shd w:val="clear" w:color="auto" w:fill="CDDDAC"/>
      </w:tcPr>
    </w:tblStylePr>
  </w:style>
  <w:style w:type="table" w:customStyle="1" w:styleId="LightShading-Accent411">
    <w:name w:val="Light Shading - Accent 411"/>
    <w:basedOn w:val="TableNormal"/>
    <w:next w:val="LightShading-Accent4"/>
    <w:uiPriority w:val="60"/>
    <w:semiHidden/>
    <w:unhideWhenUsed/>
    <w:rsid w:val="009D7456"/>
    <w:pPr>
      <w:spacing w:after="0" w:line="240" w:lineRule="auto"/>
    </w:pPr>
    <w:rPr>
      <w:rFonts w:ascii="Times New Roman" w:eastAsia="SimSun" w:hAnsi="Times New Roman" w:cs="Times New Roman"/>
      <w:color w:val="5F497A"/>
      <w:kern w:val="0"/>
      <w:sz w:val="20"/>
      <w:szCs w:val="20"/>
      <w14:ligatures w14:val="none"/>
    </w:rPr>
    <w:tblPr>
      <w:tblStyleRowBandSize w:val="1"/>
      <w:tblStyleColBandSize w:val="1"/>
      <w:tblInd w:w="0" w:type="nil"/>
      <w:tblBorders>
        <w:top w:val="single" w:sz="8" w:space="0" w:color="8064A2"/>
        <w:bottom w:val="single" w:sz="8" w:space="0" w:color="8064A2"/>
      </w:tblBorders>
    </w:tblPr>
    <w:tblStylePr w:type="firstRow">
      <w:pPr>
        <w:spacing w:beforeLines="0" w:before="0" w:beforeAutospacing="0" w:afterLines="0" w:after="0" w:afterAutospacing="0" w:line="240" w:lineRule="auto"/>
      </w:pPr>
      <w:rPr>
        <w:b/>
        <w:bCs/>
      </w:rPr>
      <w:tblPr/>
      <w:tcPr>
        <w:tcBorders>
          <w:top w:val="single" w:sz="8" w:space="0" w:color="8064A2"/>
          <w:left w:val="nil"/>
          <w:bottom w:val="single" w:sz="8" w:space="0" w:color="8064A2"/>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8064A2"/>
          <w:left w:val="nil"/>
          <w:bottom w:val="single" w:sz="8" w:space="0" w:color="8064A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cPr>
    </w:tblStylePr>
    <w:tblStylePr w:type="band1Horz">
      <w:tblPr/>
      <w:tcPr>
        <w:tcBorders>
          <w:left w:val="nil"/>
          <w:right w:val="nil"/>
          <w:insideH w:val="nil"/>
          <w:insideV w:val="nil"/>
        </w:tcBorders>
        <w:shd w:val="clear" w:color="auto" w:fill="DFD8E8"/>
      </w:tcPr>
    </w:tblStylePr>
  </w:style>
  <w:style w:type="table" w:customStyle="1" w:styleId="LightList-Accent411">
    <w:name w:val="Light List - Accent 411"/>
    <w:basedOn w:val="TableNormal"/>
    <w:next w:val="LightList-Accent4"/>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8064A2"/>
        <w:left w:val="single" w:sz="8" w:space="0" w:color="8064A2"/>
        <w:bottom w:val="single" w:sz="8" w:space="0" w:color="8064A2"/>
        <w:right w:val="single" w:sz="8" w:space="0" w:color="8064A2"/>
      </w:tblBorders>
    </w:tblPr>
    <w:tblStylePr w:type="firstRow">
      <w:pPr>
        <w:spacing w:beforeLines="0" w:before="0" w:beforeAutospacing="0" w:afterLines="0" w:after="0" w:afterAutospacing="0" w:line="240" w:lineRule="auto"/>
      </w:pPr>
      <w:rPr>
        <w:b/>
        <w:bCs/>
        <w:color w:val="FFFFFF"/>
      </w:rPr>
      <w:tblPr/>
      <w:tcPr>
        <w:shd w:val="clear" w:color="auto" w:fill="8064A2"/>
      </w:tcPr>
    </w:tblStylePr>
    <w:tblStylePr w:type="lastRow">
      <w:pPr>
        <w:spacing w:beforeLines="0" w:before="0" w:beforeAutospacing="0" w:afterLines="0" w:after="0" w:afterAutospacing="0" w:line="240" w:lineRule="auto"/>
      </w:pPr>
      <w:rPr>
        <w:b/>
        <w:bCs/>
      </w:rPr>
      <w:tblPr/>
      <w:tcPr>
        <w:tcBorders>
          <w:top w:val="double" w:sz="6" w:space="0" w:color="8064A2"/>
          <w:left w:val="single" w:sz="8" w:space="0" w:color="8064A2"/>
          <w:bottom w:val="single" w:sz="8" w:space="0" w:color="8064A2"/>
          <w:right w:val="single" w:sz="8" w:space="0" w:color="8064A2"/>
        </w:tcBorders>
      </w:tcPr>
    </w:tblStylePr>
    <w:tblStylePr w:type="firstCol">
      <w:rPr>
        <w:b/>
        <w:bCs/>
      </w:rPr>
    </w:tblStylePr>
    <w:tblStylePr w:type="lastCol">
      <w:rPr>
        <w:b/>
        <w:bCs/>
      </w:rPr>
    </w:tblStylePr>
    <w:tblStylePr w:type="band1Vert">
      <w:tblPr/>
      <w:tcPr>
        <w:tcBorders>
          <w:top w:val="single" w:sz="8" w:space="0" w:color="8064A2"/>
          <w:left w:val="single" w:sz="8" w:space="0" w:color="8064A2"/>
          <w:bottom w:val="single" w:sz="8" w:space="0" w:color="8064A2"/>
          <w:right w:val="single" w:sz="8" w:space="0" w:color="8064A2"/>
        </w:tcBorders>
      </w:tcPr>
    </w:tblStylePr>
    <w:tblStylePr w:type="band1Horz">
      <w:tblPr/>
      <w:tcPr>
        <w:tcBorders>
          <w:top w:val="single" w:sz="8" w:space="0" w:color="8064A2"/>
          <w:left w:val="single" w:sz="8" w:space="0" w:color="8064A2"/>
          <w:bottom w:val="single" w:sz="8" w:space="0" w:color="8064A2"/>
          <w:right w:val="single" w:sz="8" w:space="0" w:color="8064A2"/>
        </w:tcBorders>
      </w:tcPr>
    </w:tblStylePr>
  </w:style>
  <w:style w:type="table" w:customStyle="1" w:styleId="LightGrid-Accent411">
    <w:name w:val="Light Grid - Accent 411"/>
    <w:basedOn w:val="TableNormal"/>
    <w:next w:val="LightGrid-Accent4"/>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8064A2"/>
          <w:left w:val="single" w:sz="8" w:space="0" w:color="8064A2"/>
          <w:bottom w:val="single" w:sz="18" w:space="0" w:color="8064A2"/>
          <w:right w:val="single" w:sz="8" w:space="0" w:color="8064A2"/>
          <w:insideH w:val="nil"/>
          <w:insideV w:val="single" w:sz="8" w:space="0" w:color="8064A2"/>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8064A2"/>
          <w:left w:val="single" w:sz="8" w:space="0" w:color="8064A2"/>
          <w:bottom w:val="single" w:sz="8" w:space="0" w:color="8064A2"/>
          <w:right w:val="single" w:sz="8" w:space="0" w:color="8064A2"/>
          <w:insideH w:val="nil"/>
          <w:insideV w:val="single" w:sz="8" w:space="0" w:color="8064A2"/>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8064A2"/>
          <w:left w:val="single" w:sz="8" w:space="0" w:color="8064A2"/>
          <w:bottom w:val="single" w:sz="8" w:space="0" w:color="8064A2"/>
          <w:right w:val="single" w:sz="8" w:space="0" w:color="8064A2"/>
        </w:tcBorders>
      </w:tcPr>
    </w:tblStylePr>
    <w:tblStylePr w:type="band1Vert">
      <w:tblPr/>
      <w:tcPr>
        <w:tcBorders>
          <w:top w:val="single" w:sz="8" w:space="0" w:color="8064A2"/>
          <w:left w:val="single" w:sz="8" w:space="0" w:color="8064A2"/>
          <w:bottom w:val="single" w:sz="8" w:space="0" w:color="8064A2"/>
          <w:right w:val="single" w:sz="8" w:space="0" w:color="8064A2"/>
        </w:tcBorders>
        <w:shd w:val="clear" w:color="auto" w:fill="DFD8E8"/>
      </w:tcPr>
    </w:tblStylePr>
    <w:tblStylePr w:type="band1Horz">
      <w:tblPr/>
      <w:tcPr>
        <w:tcBorders>
          <w:top w:val="single" w:sz="8" w:space="0" w:color="8064A2"/>
          <w:left w:val="single" w:sz="8" w:space="0" w:color="8064A2"/>
          <w:bottom w:val="single" w:sz="8" w:space="0" w:color="8064A2"/>
          <w:right w:val="single" w:sz="8" w:space="0" w:color="8064A2"/>
          <w:insideV w:val="single" w:sz="8" w:space="0" w:color="8064A2"/>
        </w:tcBorders>
        <w:shd w:val="clear" w:color="auto" w:fill="DFD8E8"/>
      </w:tcPr>
    </w:tblStylePr>
    <w:tblStylePr w:type="band2Horz">
      <w:tblPr/>
      <w:tcPr>
        <w:tcBorders>
          <w:top w:val="single" w:sz="8" w:space="0" w:color="8064A2"/>
          <w:left w:val="single" w:sz="8" w:space="0" w:color="8064A2"/>
          <w:bottom w:val="single" w:sz="8" w:space="0" w:color="8064A2"/>
          <w:right w:val="single" w:sz="8" w:space="0" w:color="8064A2"/>
          <w:insideV w:val="single" w:sz="8" w:space="0" w:color="8064A2"/>
        </w:tcBorders>
      </w:tcPr>
    </w:tblStylePr>
  </w:style>
  <w:style w:type="table" w:customStyle="1" w:styleId="MediumShading1-Accent411">
    <w:name w:val="Medium Shading 1 - Accent 411"/>
    <w:basedOn w:val="TableNormal"/>
    <w:next w:val="MediumShading1-Accent4"/>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9F8AB9"/>
        <w:left w:val="single" w:sz="8" w:space="0" w:color="9F8AB9"/>
        <w:bottom w:val="single" w:sz="8" w:space="0" w:color="9F8AB9"/>
        <w:right w:val="single" w:sz="8" w:space="0" w:color="9F8AB9"/>
        <w:insideH w:val="single" w:sz="8" w:space="0" w:color="9F8AB9"/>
      </w:tblBorders>
    </w:tblPr>
    <w:tblStylePr w:type="firstRow">
      <w:pPr>
        <w:spacing w:beforeLines="0" w:before="0" w:beforeAutospacing="0" w:afterLines="0" w:after="0" w:afterAutospacing="0" w:line="240" w:lineRule="auto"/>
      </w:pPr>
      <w:rPr>
        <w:b/>
        <w:bCs/>
        <w:color w:val="FFFFFF"/>
      </w:rPr>
      <w:tblPr/>
      <w:tcPr>
        <w:tcBorders>
          <w:top w:val="single" w:sz="8" w:space="0" w:color="9F8AB9"/>
          <w:left w:val="single" w:sz="8" w:space="0" w:color="9F8AB9"/>
          <w:bottom w:val="single" w:sz="8" w:space="0" w:color="9F8AB9"/>
          <w:right w:val="single" w:sz="8" w:space="0" w:color="9F8AB9"/>
          <w:insideH w:val="nil"/>
          <w:insideV w:val="nil"/>
        </w:tcBorders>
        <w:shd w:val="clear" w:color="auto" w:fill="8064A2"/>
      </w:tcPr>
    </w:tblStylePr>
    <w:tblStylePr w:type="lastRow">
      <w:pPr>
        <w:spacing w:beforeLines="0" w:before="0" w:beforeAutospacing="0" w:afterLines="0" w:after="0" w:afterAutospacing="0" w:line="240" w:lineRule="auto"/>
      </w:pPr>
      <w:rPr>
        <w:b/>
        <w:bCs/>
      </w:rPr>
      <w:tblPr/>
      <w:tcPr>
        <w:tcBorders>
          <w:top w:val="double" w:sz="6" w:space="0" w:color="9F8AB9"/>
          <w:left w:val="single" w:sz="8" w:space="0" w:color="9F8AB9"/>
          <w:bottom w:val="single" w:sz="8" w:space="0" w:color="9F8AB9"/>
          <w:right w:val="single" w:sz="8" w:space="0" w:color="9F8AB9"/>
          <w:insideH w:val="nil"/>
          <w:insideV w:val="nil"/>
        </w:tcBorders>
      </w:tcPr>
    </w:tblStylePr>
    <w:tblStylePr w:type="firstCol">
      <w:rPr>
        <w:b/>
        <w:bCs/>
      </w:rPr>
    </w:tblStylePr>
    <w:tblStylePr w:type="lastCol">
      <w:rPr>
        <w:b/>
        <w:bCs/>
      </w:rPr>
    </w:tblStylePr>
    <w:tblStylePr w:type="band1Vert">
      <w:tblPr/>
      <w:tcPr>
        <w:shd w:val="clear" w:color="auto" w:fill="DFD8E8"/>
      </w:tcPr>
    </w:tblStylePr>
    <w:tblStylePr w:type="band1Horz">
      <w:tblPr/>
      <w:tcPr>
        <w:tcBorders>
          <w:insideH w:val="nil"/>
          <w:insideV w:val="nil"/>
        </w:tcBorders>
        <w:shd w:val="clear" w:color="auto" w:fill="DFD8E8"/>
      </w:tcPr>
    </w:tblStylePr>
    <w:tblStylePr w:type="band2Horz">
      <w:tblPr/>
      <w:tcPr>
        <w:tcBorders>
          <w:insideH w:val="nil"/>
          <w:insideV w:val="nil"/>
        </w:tcBorders>
      </w:tcPr>
    </w:tblStylePr>
  </w:style>
  <w:style w:type="table" w:customStyle="1" w:styleId="MediumShading2-Accent411">
    <w:name w:val="Medium Shading 2 - Accent 411"/>
    <w:basedOn w:val="TableNormal"/>
    <w:next w:val="MediumShading2-Accent4"/>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8064A2"/>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8064A2"/>
      </w:tcPr>
    </w:tblStylePr>
    <w:tblStylePr w:type="lastCol">
      <w:rPr>
        <w:b/>
        <w:bCs/>
        <w:color w:val="FFFFFF"/>
      </w:rPr>
      <w:tblPr/>
      <w:tcPr>
        <w:tcBorders>
          <w:left w:val="nil"/>
          <w:right w:val="nil"/>
          <w:insideH w:val="nil"/>
          <w:insideV w:val="nil"/>
        </w:tcBorders>
        <w:shd w:val="clear" w:color="auto" w:fill="8064A2"/>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411">
    <w:name w:val="Medium List 1 - Accent 411"/>
    <w:basedOn w:val="TableNormal"/>
    <w:next w:val="MediumList1-Accent4"/>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8064A2"/>
        <w:bottom w:val="single" w:sz="8" w:space="0" w:color="8064A2"/>
      </w:tblBorders>
    </w:tblPr>
    <w:tblStylePr w:type="firstRow">
      <w:rPr>
        <w:rFonts w:ascii="Open Sans" w:eastAsia="SimSun" w:hAnsi="Open Sans" w:cs="Times New Roman" w:hint="default"/>
      </w:rPr>
      <w:tblPr/>
      <w:tcPr>
        <w:tcBorders>
          <w:top w:val="nil"/>
          <w:bottom w:val="single" w:sz="8" w:space="0" w:color="8064A2"/>
        </w:tcBorders>
      </w:tcPr>
    </w:tblStylePr>
    <w:tblStylePr w:type="lastRow">
      <w:rPr>
        <w:b/>
        <w:bCs/>
        <w:color w:val="1F497D"/>
      </w:rPr>
      <w:tblPr/>
      <w:tcPr>
        <w:tcBorders>
          <w:top w:val="single" w:sz="8" w:space="0" w:color="8064A2"/>
          <w:bottom w:val="single" w:sz="8" w:space="0" w:color="8064A2"/>
        </w:tcBorders>
      </w:tcPr>
    </w:tblStylePr>
    <w:tblStylePr w:type="firstCol">
      <w:rPr>
        <w:b/>
        <w:bCs/>
      </w:rPr>
    </w:tblStylePr>
    <w:tblStylePr w:type="lastCol">
      <w:rPr>
        <w:b/>
        <w:bCs/>
      </w:rPr>
      <w:tblPr/>
      <w:tcPr>
        <w:tcBorders>
          <w:top w:val="single" w:sz="8" w:space="0" w:color="8064A2"/>
          <w:bottom w:val="single" w:sz="8" w:space="0" w:color="8064A2"/>
        </w:tcBorders>
      </w:tcPr>
    </w:tblStylePr>
    <w:tblStylePr w:type="band1Vert">
      <w:tblPr/>
      <w:tcPr>
        <w:shd w:val="clear" w:color="auto" w:fill="DFD8E8"/>
      </w:tcPr>
    </w:tblStylePr>
    <w:tblStylePr w:type="band1Horz">
      <w:tblPr/>
      <w:tcPr>
        <w:shd w:val="clear" w:color="auto" w:fill="DFD8E8"/>
      </w:tcPr>
    </w:tblStylePr>
  </w:style>
  <w:style w:type="table" w:customStyle="1" w:styleId="MediumList2-Accent411">
    <w:name w:val="Medium List 2 - Accent 411"/>
    <w:basedOn w:val="TableNormal"/>
    <w:next w:val="MediumList2-Accent4"/>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8064A2"/>
        <w:left w:val="single" w:sz="8" w:space="0" w:color="8064A2"/>
        <w:bottom w:val="single" w:sz="8" w:space="0" w:color="8064A2"/>
        <w:right w:val="single" w:sz="8" w:space="0" w:color="8064A2"/>
      </w:tblBorders>
    </w:tblPr>
    <w:tblStylePr w:type="firstRow">
      <w:rPr>
        <w:sz w:val="24"/>
        <w:szCs w:val="24"/>
      </w:rPr>
      <w:tblPr/>
      <w:tcPr>
        <w:tcBorders>
          <w:top w:val="nil"/>
          <w:left w:val="nil"/>
          <w:bottom w:val="single" w:sz="24" w:space="0" w:color="8064A2"/>
          <w:right w:val="nil"/>
          <w:insideH w:val="nil"/>
          <w:insideV w:val="nil"/>
        </w:tcBorders>
        <w:shd w:val="clear" w:color="auto" w:fill="FFFFFF"/>
      </w:tcPr>
    </w:tblStylePr>
    <w:tblStylePr w:type="lastRow">
      <w:tblPr/>
      <w:tcPr>
        <w:tcBorders>
          <w:top w:val="single" w:sz="8" w:space="0" w:color="8064A2"/>
          <w:left w:val="nil"/>
          <w:bottom w:val="nil"/>
          <w:right w:val="nil"/>
          <w:insideH w:val="nil"/>
          <w:insideV w:val="nil"/>
        </w:tcBorders>
        <w:shd w:val="clear" w:color="auto" w:fill="FFFFFF"/>
      </w:tcPr>
    </w:tblStylePr>
    <w:tblStylePr w:type="firstCol">
      <w:tblPr/>
      <w:tcPr>
        <w:tcBorders>
          <w:top w:val="nil"/>
          <w:left w:val="nil"/>
          <w:bottom w:val="nil"/>
          <w:right w:val="single" w:sz="8" w:space="0" w:color="8064A2"/>
          <w:insideH w:val="nil"/>
          <w:insideV w:val="nil"/>
        </w:tcBorders>
        <w:shd w:val="clear" w:color="auto" w:fill="FFFFFF"/>
      </w:tcPr>
    </w:tblStylePr>
    <w:tblStylePr w:type="lastCol">
      <w:tblPr/>
      <w:tcPr>
        <w:tcBorders>
          <w:top w:val="nil"/>
          <w:left w:val="single" w:sz="8" w:space="0" w:color="8064A2"/>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FD8E8"/>
      </w:tcPr>
    </w:tblStylePr>
    <w:tblStylePr w:type="band1Horz">
      <w:tblPr/>
      <w:tcPr>
        <w:tcBorders>
          <w:top w:val="nil"/>
          <w:bottom w:val="nil"/>
          <w:insideH w:val="nil"/>
          <w:insideV w:val="nil"/>
        </w:tcBorders>
        <w:shd w:val="clear" w:color="auto" w:fill="DFD8E8"/>
      </w:tcPr>
    </w:tblStylePr>
    <w:tblStylePr w:type="nwCell">
      <w:tblPr/>
      <w:tcPr>
        <w:shd w:val="clear" w:color="auto" w:fill="FFFFFF"/>
      </w:tcPr>
    </w:tblStylePr>
    <w:tblStylePr w:type="swCell">
      <w:tblPr/>
      <w:tcPr>
        <w:tcBorders>
          <w:top w:val="nil"/>
        </w:tcBorders>
      </w:tcPr>
    </w:tblStylePr>
  </w:style>
  <w:style w:type="table" w:customStyle="1" w:styleId="MediumGrid1-Accent411">
    <w:name w:val="Medium Grid 1 - Accent 411"/>
    <w:basedOn w:val="TableNormal"/>
    <w:next w:val="MediumGrid1-Accent4"/>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9F8AB9"/>
        <w:left w:val="single" w:sz="8" w:space="0" w:color="9F8AB9"/>
        <w:bottom w:val="single" w:sz="8" w:space="0" w:color="9F8AB9"/>
        <w:right w:val="single" w:sz="8" w:space="0" w:color="9F8AB9"/>
        <w:insideH w:val="single" w:sz="8" w:space="0" w:color="9F8AB9"/>
        <w:insideV w:val="single" w:sz="8" w:space="0" w:color="9F8AB9"/>
      </w:tblBorders>
    </w:tblPr>
    <w:tcPr>
      <w:shd w:val="clear" w:color="auto" w:fill="DFD8E8"/>
    </w:tcPr>
    <w:tblStylePr w:type="firstRow">
      <w:rPr>
        <w:b/>
        <w:bCs/>
      </w:rPr>
    </w:tblStylePr>
    <w:tblStylePr w:type="lastRow">
      <w:rPr>
        <w:b/>
        <w:bCs/>
      </w:rPr>
      <w:tblPr/>
      <w:tcPr>
        <w:tcBorders>
          <w:top w:val="single" w:sz="18" w:space="0" w:color="9F8AB9"/>
        </w:tcBorders>
      </w:tcPr>
    </w:tblStylePr>
    <w:tblStylePr w:type="firstCol">
      <w:rPr>
        <w:b/>
        <w:bCs/>
      </w:rPr>
    </w:tblStylePr>
    <w:tblStylePr w:type="lastCol">
      <w:rPr>
        <w:b/>
        <w:bCs/>
      </w:rPr>
    </w:tblStylePr>
    <w:tblStylePr w:type="band1Vert">
      <w:tblPr/>
      <w:tcPr>
        <w:shd w:val="clear" w:color="auto" w:fill="BFB1D0"/>
      </w:tcPr>
    </w:tblStylePr>
    <w:tblStylePr w:type="band1Horz">
      <w:tblPr/>
      <w:tcPr>
        <w:shd w:val="clear" w:color="auto" w:fill="BFB1D0"/>
      </w:tcPr>
    </w:tblStylePr>
  </w:style>
  <w:style w:type="table" w:customStyle="1" w:styleId="MediumGrid2-Accent411">
    <w:name w:val="Medium Grid 2 - Accent 411"/>
    <w:basedOn w:val="TableNormal"/>
    <w:next w:val="MediumGrid2-Accent4"/>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8064A2"/>
        <w:left w:val="single" w:sz="8" w:space="0" w:color="8064A2"/>
        <w:bottom w:val="single" w:sz="8" w:space="0" w:color="8064A2"/>
        <w:right w:val="single" w:sz="8" w:space="0" w:color="8064A2"/>
        <w:insideH w:val="single" w:sz="8" w:space="0" w:color="8064A2"/>
        <w:insideV w:val="single" w:sz="8" w:space="0" w:color="8064A2"/>
      </w:tblBorders>
    </w:tblPr>
    <w:tcPr>
      <w:shd w:val="clear" w:color="auto" w:fill="DFD8E8"/>
    </w:tcPr>
    <w:tblStylePr w:type="firstRow">
      <w:rPr>
        <w:b/>
        <w:bCs/>
        <w:color w:val="000000"/>
      </w:rPr>
      <w:tblPr/>
      <w:tcPr>
        <w:shd w:val="clear" w:color="auto" w:fill="F2EFF6"/>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E5DFEC"/>
      </w:tcPr>
    </w:tblStylePr>
    <w:tblStylePr w:type="band1Vert">
      <w:tblPr/>
      <w:tcPr>
        <w:shd w:val="clear" w:color="auto" w:fill="BFB1D0"/>
      </w:tcPr>
    </w:tblStylePr>
    <w:tblStylePr w:type="band1Horz">
      <w:tblPr/>
      <w:tcPr>
        <w:tcBorders>
          <w:insideH w:val="single" w:sz="6" w:space="0" w:color="8064A2"/>
          <w:insideV w:val="single" w:sz="6" w:space="0" w:color="8064A2"/>
        </w:tcBorders>
        <w:shd w:val="clear" w:color="auto" w:fill="BFB1D0"/>
      </w:tcPr>
    </w:tblStylePr>
    <w:tblStylePr w:type="nwCell">
      <w:tblPr/>
      <w:tcPr>
        <w:shd w:val="clear" w:color="auto" w:fill="FFFFFF"/>
      </w:tcPr>
    </w:tblStylePr>
  </w:style>
  <w:style w:type="table" w:customStyle="1" w:styleId="MediumGrid3-Accent411">
    <w:name w:val="Medium Grid 3 - Accent 411"/>
    <w:basedOn w:val="TableNormal"/>
    <w:next w:val="MediumGrid3-Accent4"/>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FD8E8"/>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8064A2"/>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8064A2"/>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8064A2"/>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8064A2"/>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BFB1D0"/>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BFB1D0"/>
      </w:tcPr>
    </w:tblStylePr>
  </w:style>
  <w:style w:type="table" w:customStyle="1" w:styleId="DarkList-Accent411">
    <w:name w:val="Dark List - Accent 411"/>
    <w:basedOn w:val="TableNormal"/>
    <w:next w:val="DarkList-Accent4"/>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8064A2"/>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3F3151"/>
      </w:tcPr>
    </w:tblStylePr>
    <w:tblStylePr w:type="firstCol">
      <w:tblPr/>
      <w:tcPr>
        <w:tcBorders>
          <w:top w:val="nil"/>
          <w:left w:val="nil"/>
          <w:bottom w:val="nil"/>
          <w:right w:val="single" w:sz="18" w:space="0" w:color="FFFFFF"/>
          <w:insideH w:val="nil"/>
          <w:insideV w:val="nil"/>
        </w:tcBorders>
        <w:shd w:val="clear" w:color="auto" w:fill="5F497A"/>
      </w:tcPr>
    </w:tblStylePr>
    <w:tblStylePr w:type="lastCol">
      <w:tblPr/>
      <w:tcPr>
        <w:tcBorders>
          <w:top w:val="nil"/>
          <w:left w:val="single" w:sz="18" w:space="0" w:color="FFFFFF"/>
          <w:bottom w:val="nil"/>
          <w:right w:val="nil"/>
          <w:insideH w:val="nil"/>
          <w:insideV w:val="nil"/>
        </w:tcBorders>
        <w:shd w:val="clear" w:color="auto" w:fill="5F497A"/>
      </w:tcPr>
    </w:tblStylePr>
    <w:tblStylePr w:type="band1Vert">
      <w:tblPr/>
      <w:tcPr>
        <w:tcBorders>
          <w:top w:val="nil"/>
          <w:left w:val="nil"/>
          <w:bottom w:val="nil"/>
          <w:right w:val="nil"/>
          <w:insideH w:val="nil"/>
          <w:insideV w:val="nil"/>
        </w:tcBorders>
        <w:shd w:val="clear" w:color="auto" w:fill="5F497A"/>
      </w:tcPr>
    </w:tblStylePr>
    <w:tblStylePr w:type="band1Horz">
      <w:tblPr/>
      <w:tcPr>
        <w:tcBorders>
          <w:top w:val="nil"/>
          <w:left w:val="nil"/>
          <w:bottom w:val="nil"/>
          <w:right w:val="nil"/>
          <w:insideH w:val="nil"/>
          <w:insideV w:val="nil"/>
        </w:tcBorders>
        <w:shd w:val="clear" w:color="auto" w:fill="5F497A"/>
      </w:tcPr>
    </w:tblStylePr>
  </w:style>
  <w:style w:type="table" w:customStyle="1" w:styleId="ColorfulShading-Accent411">
    <w:name w:val="Colorful Shading - Accent 411"/>
    <w:basedOn w:val="TableNormal"/>
    <w:next w:val="ColorfulShading-Accent4"/>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9BBB59"/>
        <w:left w:val="single" w:sz="4" w:space="0" w:color="8064A2"/>
        <w:bottom w:val="single" w:sz="4" w:space="0" w:color="8064A2"/>
        <w:right w:val="single" w:sz="4" w:space="0" w:color="8064A2"/>
        <w:insideH w:val="single" w:sz="4" w:space="0" w:color="FFFFFF"/>
        <w:insideV w:val="single" w:sz="4" w:space="0" w:color="FFFFFF"/>
      </w:tblBorders>
    </w:tblPr>
    <w:tcPr>
      <w:shd w:val="clear" w:color="auto" w:fill="F2EFF6"/>
    </w:tcPr>
    <w:tblStylePr w:type="firstRow">
      <w:rPr>
        <w:b/>
        <w:bCs/>
      </w:rPr>
      <w:tblPr/>
      <w:tcPr>
        <w:tcBorders>
          <w:top w:val="nil"/>
          <w:left w:val="nil"/>
          <w:bottom w:val="single" w:sz="24" w:space="0" w:color="9BBB59"/>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4C3B62"/>
      </w:tcPr>
    </w:tblStylePr>
    <w:tblStylePr w:type="firstCol">
      <w:rPr>
        <w:color w:val="FFFFFF"/>
      </w:rPr>
      <w:tblPr/>
      <w:tcPr>
        <w:tcBorders>
          <w:top w:val="nil"/>
          <w:left w:val="nil"/>
          <w:bottom w:val="nil"/>
          <w:right w:val="nil"/>
          <w:insideH w:val="single" w:sz="4" w:space="0" w:color="4C3B62"/>
          <w:insideV w:val="nil"/>
        </w:tcBorders>
        <w:shd w:val="clear" w:color="auto" w:fill="4C3B62"/>
      </w:tcPr>
    </w:tblStylePr>
    <w:tblStylePr w:type="lastCol">
      <w:rPr>
        <w:color w:val="FFFFFF"/>
      </w:rPr>
      <w:tblPr/>
      <w:tcPr>
        <w:tcBorders>
          <w:top w:val="nil"/>
          <w:left w:val="nil"/>
          <w:bottom w:val="nil"/>
          <w:right w:val="nil"/>
          <w:insideH w:val="nil"/>
          <w:insideV w:val="nil"/>
        </w:tcBorders>
        <w:shd w:val="clear" w:color="auto" w:fill="4C3B62"/>
      </w:tcPr>
    </w:tblStylePr>
    <w:tblStylePr w:type="band1Vert">
      <w:tblPr/>
      <w:tcPr>
        <w:shd w:val="clear" w:color="auto" w:fill="CCC0D9"/>
      </w:tcPr>
    </w:tblStylePr>
    <w:tblStylePr w:type="band1Horz">
      <w:tblPr/>
      <w:tcPr>
        <w:shd w:val="clear" w:color="auto" w:fill="BFB1D0"/>
      </w:tcPr>
    </w:tblStylePr>
    <w:tblStylePr w:type="neCell">
      <w:rPr>
        <w:color w:val="000000"/>
      </w:rPr>
    </w:tblStylePr>
    <w:tblStylePr w:type="nwCell">
      <w:rPr>
        <w:color w:val="000000"/>
      </w:rPr>
    </w:tblStylePr>
  </w:style>
  <w:style w:type="table" w:customStyle="1" w:styleId="ColorfulList-Accent411">
    <w:name w:val="Colorful List - Accent 411"/>
    <w:basedOn w:val="TableNormal"/>
    <w:next w:val="ColorfulList-Accent4"/>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F2EFF6"/>
    </w:tcPr>
    <w:tblStylePr w:type="firstRow">
      <w:rPr>
        <w:b/>
        <w:bCs/>
        <w:color w:val="FFFFFF"/>
      </w:rPr>
      <w:tblPr/>
      <w:tcPr>
        <w:tcBorders>
          <w:bottom w:val="single" w:sz="12" w:space="0" w:color="FFFFFF"/>
        </w:tcBorders>
        <w:shd w:val="clear" w:color="auto" w:fill="7E9C40"/>
      </w:tcPr>
    </w:tblStylePr>
    <w:tblStylePr w:type="lastRow">
      <w:rPr>
        <w:b/>
        <w:bCs/>
        <w:color w:val="7E9C40"/>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cPr>
    </w:tblStylePr>
    <w:tblStylePr w:type="band1Horz">
      <w:tblPr/>
      <w:tcPr>
        <w:shd w:val="clear" w:color="auto" w:fill="E5DFEC"/>
      </w:tcPr>
    </w:tblStylePr>
  </w:style>
  <w:style w:type="table" w:customStyle="1" w:styleId="ColorfulGrid-Accent411">
    <w:name w:val="Colorful Grid - Accent 411"/>
    <w:basedOn w:val="TableNormal"/>
    <w:next w:val="ColorfulGrid-Accent4"/>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E5DFEC"/>
    </w:tcPr>
    <w:tblStylePr w:type="firstRow">
      <w:rPr>
        <w:b/>
        <w:bCs/>
      </w:rPr>
      <w:tblPr/>
      <w:tcPr>
        <w:shd w:val="clear" w:color="auto" w:fill="CCC0D9"/>
      </w:tcPr>
    </w:tblStylePr>
    <w:tblStylePr w:type="lastRow">
      <w:rPr>
        <w:b/>
        <w:bCs/>
        <w:color w:val="000000"/>
      </w:rPr>
      <w:tblPr/>
      <w:tcPr>
        <w:shd w:val="clear" w:color="auto" w:fill="CCC0D9"/>
      </w:tcPr>
    </w:tblStylePr>
    <w:tblStylePr w:type="firstCol">
      <w:rPr>
        <w:color w:val="FFFFFF"/>
      </w:rPr>
      <w:tblPr/>
      <w:tcPr>
        <w:shd w:val="clear" w:color="auto" w:fill="5F497A"/>
      </w:tcPr>
    </w:tblStylePr>
    <w:tblStylePr w:type="lastCol">
      <w:rPr>
        <w:color w:val="FFFFFF"/>
      </w:rPr>
      <w:tblPr/>
      <w:tcPr>
        <w:shd w:val="clear" w:color="auto" w:fill="5F497A"/>
      </w:tcPr>
    </w:tblStylePr>
    <w:tblStylePr w:type="band1Vert">
      <w:tblPr/>
      <w:tcPr>
        <w:shd w:val="clear" w:color="auto" w:fill="BFB1D0"/>
      </w:tcPr>
    </w:tblStylePr>
    <w:tblStylePr w:type="band1Horz">
      <w:tblPr/>
      <w:tcPr>
        <w:shd w:val="clear" w:color="auto" w:fill="BFB1D0"/>
      </w:tcPr>
    </w:tblStylePr>
  </w:style>
  <w:style w:type="table" w:customStyle="1" w:styleId="LightShading-Accent511">
    <w:name w:val="Light Shading - Accent 511"/>
    <w:basedOn w:val="TableNormal"/>
    <w:next w:val="LightShading-Accent5"/>
    <w:uiPriority w:val="60"/>
    <w:semiHidden/>
    <w:unhideWhenUsed/>
    <w:rsid w:val="009D7456"/>
    <w:pPr>
      <w:spacing w:after="0" w:line="240" w:lineRule="auto"/>
    </w:pPr>
    <w:rPr>
      <w:rFonts w:ascii="Times New Roman" w:eastAsia="SimSun" w:hAnsi="Times New Roman" w:cs="Times New Roman"/>
      <w:color w:val="31849B"/>
      <w:kern w:val="0"/>
      <w:sz w:val="20"/>
      <w:szCs w:val="20"/>
      <w14:ligatures w14:val="none"/>
    </w:rPr>
    <w:tblPr>
      <w:tblStyleRowBandSize w:val="1"/>
      <w:tblStyleColBandSize w:val="1"/>
      <w:tblInd w:w="0" w:type="nil"/>
      <w:tblBorders>
        <w:top w:val="single" w:sz="8" w:space="0" w:color="4BACC6"/>
        <w:bottom w:val="single" w:sz="8" w:space="0" w:color="4BACC6"/>
      </w:tblBorders>
    </w:tblPr>
    <w:tblStylePr w:type="firstRow">
      <w:pPr>
        <w:spacing w:beforeLines="0" w:before="0" w:beforeAutospacing="0" w:afterLines="0" w:after="0" w:afterAutospacing="0" w:line="240" w:lineRule="auto"/>
      </w:pPr>
      <w:rPr>
        <w:b/>
        <w:bCs/>
      </w:rPr>
      <w:tblPr/>
      <w:tcPr>
        <w:tcBorders>
          <w:top w:val="single" w:sz="8" w:space="0" w:color="4BACC6"/>
          <w:left w:val="nil"/>
          <w:bottom w:val="single" w:sz="8" w:space="0" w:color="4BACC6"/>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4BACC6"/>
          <w:left w:val="nil"/>
          <w:bottom w:val="single" w:sz="8" w:space="0" w:color="4BACC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cPr>
    </w:tblStylePr>
    <w:tblStylePr w:type="band1Horz">
      <w:tblPr/>
      <w:tcPr>
        <w:tcBorders>
          <w:left w:val="nil"/>
          <w:right w:val="nil"/>
          <w:insideH w:val="nil"/>
          <w:insideV w:val="nil"/>
        </w:tcBorders>
        <w:shd w:val="clear" w:color="auto" w:fill="D2EAF1"/>
      </w:tcPr>
    </w:tblStylePr>
  </w:style>
  <w:style w:type="table" w:customStyle="1" w:styleId="LightList-Accent511">
    <w:name w:val="Light List - Accent 511"/>
    <w:basedOn w:val="TableNormal"/>
    <w:next w:val="LightList-Accent5"/>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4BACC6"/>
        <w:left w:val="single" w:sz="8" w:space="0" w:color="4BACC6"/>
        <w:bottom w:val="single" w:sz="8" w:space="0" w:color="4BACC6"/>
        <w:right w:val="single" w:sz="8" w:space="0" w:color="4BACC6"/>
      </w:tblBorders>
    </w:tblPr>
    <w:tblStylePr w:type="firstRow">
      <w:pPr>
        <w:spacing w:beforeLines="0" w:before="0" w:beforeAutospacing="0" w:afterLines="0" w:after="0" w:afterAutospacing="0" w:line="240" w:lineRule="auto"/>
      </w:pPr>
      <w:rPr>
        <w:b/>
        <w:bCs/>
        <w:color w:val="FFFFFF"/>
      </w:rPr>
      <w:tblPr/>
      <w:tcPr>
        <w:shd w:val="clear" w:color="auto" w:fill="4BACC6"/>
      </w:tcPr>
    </w:tblStylePr>
    <w:tblStylePr w:type="lastRow">
      <w:pPr>
        <w:spacing w:beforeLines="0" w:before="0" w:beforeAutospacing="0" w:afterLines="0" w:after="0" w:afterAutospacing="0" w:line="240" w:lineRule="auto"/>
      </w:pPr>
      <w:rPr>
        <w:b/>
        <w:bCs/>
      </w:rPr>
      <w:tblPr/>
      <w:tcPr>
        <w:tcBorders>
          <w:top w:val="double" w:sz="6" w:space="0" w:color="4BACC6"/>
          <w:left w:val="single" w:sz="8" w:space="0" w:color="4BACC6"/>
          <w:bottom w:val="single" w:sz="8" w:space="0" w:color="4BACC6"/>
          <w:right w:val="single" w:sz="8" w:space="0" w:color="4BACC6"/>
        </w:tcBorders>
      </w:tcPr>
    </w:tblStylePr>
    <w:tblStylePr w:type="firstCol">
      <w:rPr>
        <w:b/>
        <w:bCs/>
      </w:rPr>
    </w:tblStylePr>
    <w:tblStylePr w:type="lastCol">
      <w:rPr>
        <w:b/>
        <w:bCs/>
      </w:rPr>
    </w:tblStylePr>
    <w:tblStylePr w:type="band1Vert">
      <w:tblPr/>
      <w:tcPr>
        <w:tcBorders>
          <w:top w:val="single" w:sz="8" w:space="0" w:color="4BACC6"/>
          <w:left w:val="single" w:sz="8" w:space="0" w:color="4BACC6"/>
          <w:bottom w:val="single" w:sz="8" w:space="0" w:color="4BACC6"/>
          <w:right w:val="single" w:sz="8" w:space="0" w:color="4BACC6"/>
        </w:tcBorders>
      </w:tcPr>
    </w:tblStylePr>
    <w:tblStylePr w:type="band1Horz">
      <w:tblPr/>
      <w:tcPr>
        <w:tcBorders>
          <w:top w:val="single" w:sz="8" w:space="0" w:color="4BACC6"/>
          <w:left w:val="single" w:sz="8" w:space="0" w:color="4BACC6"/>
          <w:bottom w:val="single" w:sz="8" w:space="0" w:color="4BACC6"/>
          <w:right w:val="single" w:sz="8" w:space="0" w:color="4BACC6"/>
        </w:tcBorders>
      </w:tcPr>
    </w:tblStylePr>
  </w:style>
  <w:style w:type="table" w:customStyle="1" w:styleId="LightGrid-Accent511">
    <w:name w:val="Light Grid - Accent 511"/>
    <w:basedOn w:val="TableNormal"/>
    <w:next w:val="LightGrid-Accent5"/>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4BACC6"/>
          <w:left w:val="single" w:sz="8" w:space="0" w:color="4BACC6"/>
          <w:bottom w:val="single" w:sz="18" w:space="0" w:color="4BACC6"/>
          <w:right w:val="single" w:sz="8" w:space="0" w:color="4BACC6"/>
          <w:insideH w:val="nil"/>
          <w:insideV w:val="single" w:sz="8" w:space="0" w:color="4BACC6"/>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4BACC6"/>
          <w:left w:val="single" w:sz="8" w:space="0" w:color="4BACC6"/>
          <w:bottom w:val="single" w:sz="8" w:space="0" w:color="4BACC6"/>
          <w:right w:val="single" w:sz="8" w:space="0" w:color="4BACC6"/>
          <w:insideH w:val="nil"/>
          <w:insideV w:val="single" w:sz="8" w:space="0" w:color="4BACC6"/>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4BACC6"/>
          <w:left w:val="single" w:sz="8" w:space="0" w:color="4BACC6"/>
          <w:bottom w:val="single" w:sz="8" w:space="0" w:color="4BACC6"/>
          <w:right w:val="single" w:sz="8" w:space="0" w:color="4BACC6"/>
        </w:tcBorders>
      </w:tcPr>
    </w:tblStylePr>
    <w:tblStylePr w:type="band1Vert">
      <w:tblPr/>
      <w:tcPr>
        <w:tcBorders>
          <w:top w:val="single" w:sz="8" w:space="0" w:color="4BACC6"/>
          <w:left w:val="single" w:sz="8" w:space="0" w:color="4BACC6"/>
          <w:bottom w:val="single" w:sz="8" w:space="0" w:color="4BACC6"/>
          <w:right w:val="single" w:sz="8" w:space="0" w:color="4BACC6"/>
        </w:tcBorders>
        <w:shd w:val="clear" w:color="auto" w:fill="D2EAF1"/>
      </w:tcPr>
    </w:tblStylePr>
    <w:tblStylePr w:type="band1Horz">
      <w:tblPr/>
      <w:tcPr>
        <w:tcBorders>
          <w:top w:val="single" w:sz="8" w:space="0" w:color="4BACC6"/>
          <w:left w:val="single" w:sz="8" w:space="0" w:color="4BACC6"/>
          <w:bottom w:val="single" w:sz="8" w:space="0" w:color="4BACC6"/>
          <w:right w:val="single" w:sz="8" w:space="0" w:color="4BACC6"/>
          <w:insideV w:val="single" w:sz="8" w:space="0" w:color="4BACC6"/>
        </w:tcBorders>
        <w:shd w:val="clear" w:color="auto" w:fill="D2EAF1"/>
      </w:tcPr>
    </w:tblStylePr>
    <w:tblStylePr w:type="band2Horz">
      <w:tblPr/>
      <w:tcPr>
        <w:tcBorders>
          <w:top w:val="single" w:sz="8" w:space="0" w:color="4BACC6"/>
          <w:left w:val="single" w:sz="8" w:space="0" w:color="4BACC6"/>
          <w:bottom w:val="single" w:sz="8" w:space="0" w:color="4BACC6"/>
          <w:right w:val="single" w:sz="8" w:space="0" w:color="4BACC6"/>
          <w:insideV w:val="single" w:sz="8" w:space="0" w:color="4BACC6"/>
        </w:tcBorders>
      </w:tcPr>
    </w:tblStylePr>
  </w:style>
  <w:style w:type="table" w:customStyle="1" w:styleId="MediumShading1-Accent511">
    <w:name w:val="Medium Shading 1 - Accent 511"/>
    <w:basedOn w:val="TableNormal"/>
    <w:next w:val="MediumShading1-Accent5"/>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78C0D4"/>
        <w:left w:val="single" w:sz="8" w:space="0" w:color="78C0D4"/>
        <w:bottom w:val="single" w:sz="8" w:space="0" w:color="78C0D4"/>
        <w:right w:val="single" w:sz="8" w:space="0" w:color="78C0D4"/>
        <w:insideH w:val="single" w:sz="8" w:space="0" w:color="78C0D4"/>
      </w:tblBorders>
    </w:tblPr>
    <w:tblStylePr w:type="firstRow">
      <w:pPr>
        <w:spacing w:beforeLines="0" w:before="0" w:beforeAutospacing="0" w:afterLines="0" w:after="0" w:afterAutospacing="0" w:line="240" w:lineRule="auto"/>
      </w:pPr>
      <w:rPr>
        <w:b/>
        <w:bCs/>
        <w:color w:val="FFFFFF"/>
      </w:rPr>
      <w:tblPr/>
      <w:tcPr>
        <w:tcBorders>
          <w:top w:val="single" w:sz="8" w:space="0" w:color="78C0D4"/>
          <w:left w:val="single" w:sz="8" w:space="0" w:color="78C0D4"/>
          <w:bottom w:val="single" w:sz="8" w:space="0" w:color="78C0D4"/>
          <w:right w:val="single" w:sz="8" w:space="0" w:color="78C0D4"/>
          <w:insideH w:val="nil"/>
          <w:insideV w:val="nil"/>
        </w:tcBorders>
        <w:shd w:val="clear" w:color="auto" w:fill="4BACC6"/>
      </w:tcPr>
    </w:tblStylePr>
    <w:tblStylePr w:type="lastRow">
      <w:pPr>
        <w:spacing w:beforeLines="0" w:before="0" w:beforeAutospacing="0" w:afterLines="0" w:after="0" w:afterAutospacing="0" w:line="240" w:lineRule="auto"/>
      </w:pPr>
      <w:rPr>
        <w:b/>
        <w:bCs/>
      </w:rPr>
      <w:tblPr/>
      <w:tcPr>
        <w:tcBorders>
          <w:top w:val="double" w:sz="6" w:space="0" w:color="78C0D4"/>
          <w:left w:val="single" w:sz="8" w:space="0" w:color="78C0D4"/>
          <w:bottom w:val="single" w:sz="8" w:space="0" w:color="78C0D4"/>
          <w:right w:val="single" w:sz="8" w:space="0" w:color="78C0D4"/>
          <w:insideH w:val="nil"/>
          <w:insideV w:val="nil"/>
        </w:tcBorders>
      </w:tcPr>
    </w:tblStylePr>
    <w:tblStylePr w:type="firstCol">
      <w:rPr>
        <w:b/>
        <w:bCs/>
      </w:rPr>
    </w:tblStylePr>
    <w:tblStylePr w:type="lastCol">
      <w:rPr>
        <w:b/>
        <w:bCs/>
      </w:rPr>
    </w:tblStylePr>
    <w:tblStylePr w:type="band1Vert">
      <w:tblPr/>
      <w:tcPr>
        <w:shd w:val="clear" w:color="auto" w:fill="D2EAF1"/>
      </w:tcPr>
    </w:tblStylePr>
    <w:tblStylePr w:type="band1Horz">
      <w:tblPr/>
      <w:tcPr>
        <w:tcBorders>
          <w:insideH w:val="nil"/>
          <w:insideV w:val="nil"/>
        </w:tcBorders>
        <w:shd w:val="clear" w:color="auto" w:fill="D2EAF1"/>
      </w:tcPr>
    </w:tblStylePr>
    <w:tblStylePr w:type="band2Horz">
      <w:tblPr/>
      <w:tcPr>
        <w:tcBorders>
          <w:insideH w:val="nil"/>
          <w:insideV w:val="nil"/>
        </w:tcBorders>
      </w:tcPr>
    </w:tblStylePr>
  </w:style>
  <w:style w:type="table" w:customStyle="1" w:styleId="MediumShading2-Accent511">
    <w:name w:val="Medium Shading 2 - Accent 511"/>
    <w:basedOn w:val="TableNormal"/>
    <w:next w:val="MediumShading2-Accent5"/>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4BACC6"/>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4BACC6"/>
      </w:tcPr>
    </w:tblStylePr>
    <w:tblStylePr w:type="lastCol">
      <w:rPr>
        <w:b/>
        <w:bCs/>
        <w:color w:val="FFFFFF"/>
      </w:rPr>
      <w:tblPr/>
      <w:tcPr>
        <w:tcBorders>
          <w:left w:val="nil"/>
          <w:right w:val="nil"/>
          <w:insideH w:val="nil"/>
          <w:insideV w:val="nil"/>
        </w:tcBorders>
        <w:shd w:val="clear" w:color="auto" w:fill="4BACC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511">
    <w:name w:val="Medium List 1 - Accent 511"/>
    <w:basedOn w:val="TableNormal"/>
    <w:next w:val="MediumList1-Accent5"/>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4BACC6"/>
        <w:bottom w:val="single" w:sz="8" w:space="0" w:color="4BACC6"/>
      </w:tblBorders>
    </w:tblPr>
    <w:tblStylePr w:type="firstRow">
      <w:rPr>
        <w:rFonts w:ascii="Open Sans" w:eastAsia="SimSun" w:hAnsi="Open Sans" w:cs="Times New Roman" w:hint="default"/>
      </w:rPr>
      <w:tblPr/>
      <w:tcPr>
        <w:tcBorders>
          <w:top w:val="nil"/>
          <w:bottom w:val="single" w:sz="8" w:space="0" w:color="4BACC6"/>
        </w:tcBorders>
      </w:tcPr>
    </w:tblStylePr>
    <w:tblStylePr w:type="lastRow">
      <w:rPr>
        <w:b/>
        <w:bCs/>
        <w:color w:val="1F497D"/>
      </w:rPr>
      <w:tblPr/>
      <w:tcPr>
        <w:tcBorders>
          <w:top w:val="single" w:sz="8" w:space="0" w:color="4BACC6"/>
          <w:bottom w:val="single" w:sz="8" w:space="0" w:color="4BACC6"/>
        </w:tcBorders>
      </w:tcPr>
    </w:tblStylePr>
    <w:tblStylePr w:type="firstCol">
      <w:rPr>
        <w:b/>
        <w:bCs/>
      </w:rPr>
    </w:tblStylePr>
    <w:tblStylePr w:type="lastCol">
      <w:rPr>
        <w:b/>
        <w:bCs/>
      </w:rPr>
      <w:tblPr/>
      <w:tcPr>
        <w:tcBorders>
          <w:top w:val="single" w:sz="8" w:space="0" w:color="4BACC6"/>
          <w:bottom w:val="single" w:sz="8" w:space="0" w:color="4BACC6"/>
        </w:tcBorders>
      </w:tcPr>
    </w:tblStylePr>
    <w:tblStylePr w:type="band1Vert">
      <w:tblPr/>
      <w:tcPr>
        <w:shd w:val="clear" w:color="auto" w:fill="D2EAF1"/>
      </w:tcPr>
    </w:tblStylePr>
    <w:tblStylePr w:type="band1Horz">
      <w:tblPr/>
      <w:tcPr>
        <w:shd w:val="clear" w:color="auto" w:fill="D2EAF1"/>
      </w:tcPr>
    </w:tblStylePr>
  </w:style>
  <w:style w:type="table" w:customStyle="1" w:styleId="MediumList2-Accent511">
    <w:name w:val="Medium List 2 - Accent 511"/>
    <w:basedOn w:val="TableNormal"/>
    <w:next w:val="MediumList2-Accent5"/>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4BACC6"/>
        <w:left w:val="single" w:sz="8" w:space="0" w:color="4BACC6"/>
        <w:bottom w:val="single" w:sz="8" w:space="0" w:color="4BACC6"/>
        <w:right w:val="single" w:sz="8" w:space="0" w:color="4BACC6"/>
      </w:tblBorders>
    </w:tblPr>
    <w:tblStylePr w:type="firstRow">
      <w:rPr>
        <w:sz w:val="24"/>
        <w:szCs w:val="24"/>
      </w:rPr>
      <w:tblPr/>
      <w:tcPr>
        <w:tcBorders>
          <w:top w:val="nil"/>
          <w:left w:val="nil"/>
          <w:bottom w:val="single" w:sz="24" w:space="0" w:color="4BACC6"/>
          <w:right w:val="nil"/>
          <w:insideH w:val="nil"/>
          <w:insideV w:val="nil"/>
        </w:tcBorders>
        <w:shd w:val="clear" w:color="auto" w:fill="FFFFFF"/>
      </w:tcPr>
    </w:tblStylePr>
    <w:tblStylePr w:type="lastRow">
      <w:tblPr/>
      <w:tcPr>
        <w:tcBorders>
          <w:top w:val="single" w:sz="8" w:space="0" w:color="4BACC6"/>
          <w:left w:val="nil"/>
          <w:bottom w:val="nil"/>
          <w:right w:val="nil"/>
          <w:insideH w:val="nil"/>
          <w:insideV w:val="nil"/>
        </w:tcBorders>
        <w:shd w:val="clear" w:color="auto" w:fill="FFFFFF"/>
      </w:tcPr>
    </w:tblStylePr>
    <w:tblStylePr w:type="firstCol">
      <w:tblPr/>
      <w:tcPr>
        <w:tcBorders>
          <w:top w:val="nil"/>
          <w:left w:val="nil"/>
          <w:bottom w:val="nil"/>
          <w:right w:val="single" w:sz="8" w:space="0" w:color="4BACC6"/>
          <w:insideH w:val="nil"/>
          <w:insideV w:val="nil"/>
        </w:tcBorders>
        <w:shd w:val="clear" w:color="auto" w:fill="FFFFFF"/>
      </w:tcPr>
    </w:tblStylePr>
    <w:tblStylePr w:type="lastCol">
      <w:tblPr/>
      <w:tcPr>
        <w:tcBorders>
          <w:top w:val="nil"/>
          <w:left w:val="single" w:sz="8" w:space="0" w:color="4BACC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D2EAF1"/>
      </w:tcPr>
    </w:tblStylePr>
    <w:tblStylePr w:type="band1Horz">
      <w:tblPr/>
      <w:tcPr>
        <w:tcBorders>
          <w:top w:val="nil"/>
          <w:bottom w:val="nil"/>
          <w:insideH w:val="nil"/>
          <w:insideV w:val="nil"/>
        </w:tcBorders>
        <w:shd w:val="clear" w:color="auto" w:fill="D2EAF1"/>
      </w:tcPr>
    </w:tblStylePr>
    <w:tblStylePr w:type="nwCell">
      <w:tblPr/>
      <w:tcPr>
        <w:shd w:val="clear" w:color="auto" w:fill="FFFFFF"/>
      </w:tcPr>
    </w:tblStylePr>
    <w:tblStylePr w:type="swCell">
      <w:tblPr/>
      <w:tcPr>
        <w:tcBorders>
          <w:top w:val="nil"/>
        </w:tcBorders>
      </w:tcPr>
    </w:tblStylePr>
  </w:style>
  <w:style w:type="table" w:customStyle="1" w:styleId="MediumGrid1-Accent511">
    <w:name w:val="Medium Grid 1 - Accent 511"/>
    <w:basedOn w:val="TableNormal"/>
    <w:next w:val="MediumGrid1-Accent5"/>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78C0D4"/>
        <w:left w:val="single" w:sz="8" w:space="0" w:color="78C0D4"/>
        <w:bottom w:val="single" w:sz="8" w:space="0" w:color="78C0D4"/>
        <w:right w:val="single" w:sz="8" w:space="0" w:color="78C0D4"/>
        <w:insideH w:val="single" w:sz="8" w:space="0" w:color="78C0D4"/>
        <w:insideV w:val="single" w:sz="8" w:space="0" w:color="78C0D4"/>
      </w:tblBorders>
    </w:tblPr>
    <w:tcPr>
      <w:shd w:val="clear" w:color="auto" w:fill="D2EAF1"/>
    </w:tcPr>
    <w:tblStylePr w:type="firstRow">
      <w:rPr>
        <w:b/>
        <w:bCs/>
      </w:rPr>
    </w:tblStylePr>
    <w:tblStylePr w:type="lastRow">
      <w:rPr>
        <w:b/>
        <w:bCs/>
      </w:rPr>
      <w:tblPr/>
      <w:tcPr>
        <w:tcBorders>
          <w:top w:val="single" w:sz="18" w:space="0" w:color="78C0D4"/>
        </w:tcBorders>
      </w:tcPr>
    </w:tblStylePr>
    <w:tblStylePr w:type="firstCol">
      <w:rPr>
        <w:b/>
        <w:bCs/>
      </w:rPr>
    </w:tblStylePr>
    <w:tblStylePr w:type="lastCol">
      <w:rPr>
        <w:b/>
        <w:bCs/>
      </w:rPr>
    </w:tblStylePr>
    <w:tblStylePr w:type="band1Vert">
      <w:tblPr/>
      <w:tcPr>
        <w:shd w:val="clear" w:color="auto" w:fill="A5D5E2"/>
      </w:tcPr>
    </w:tblStylePr>
    <w:tblStylePr w:type="band1Horz">
      <w:tblPr/>
      <w:tcPr>
        <w:shd w:val="clear" w:color="auto" w:fill="A5D5E2"/>
      </w:tcPr>
    </w:tblStylePr>
  </w:style>
  <w:style w:type="table" w:customStyle="1" w:styleId="MediumGrid2-Accent511">
    <w:name w:val="Medium Grid 2 - Accent 511"/>
    <w:basedOn w:val="TableNormal"/>
    <w:next w:val="MediumGrid2-Accent5"/>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4BACC6"/>
        <w:left w:val="single" w:sz="8" w:space="0" w:color="4BACC6"/>
        <w:bottom w:val="single" w:sz="8" w:space="0" w:color="4BACC6"/>
        <w:right w:val="single" w:sz="8" w:space="0" w:color="4BACC6"/>
        <w:insideH w:val="single" w:sz="8" w:space="0" w:color="4BACC6"/>
        <w:insideV w:val="single" w:sz="8" w:space="0" w:color="4BACC6"/>
      </w:tblBorders>
    </w:tblPr>
    <w:tcPr>
      <w:shd w:val="clear" w:color="auto" w:fill="D2EAF1"/>
    </w:tcPr>
    <w:tblStylePr w:type="firstRow">
      <w:rPr>
        <w:b/>
        <w:bCs/>
        <w:color w:val="000000"/>
      </w:rPr>
      <w:tblPr/>
      <w:tcPr>
        <w:shd w:val="clear" w:color="auto" w:fill="EDF6F9"/>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DAEEF3"/>
      </w:tcPr>
    </w:tblStylePr>
    <w:tblStylePr w:type="band1Vert">
      <w:tblPr/>
      <w:tcPr>
        <w:shd w:val="clear" w:color="auto" w:fill="A5D5E2"/>
      </w:tcPr>
    </w:tblStylePr>
    <w:tblStylePr w:type="band1Horz">
      <w:tblPr/>
      <w:tcPr>
        <w:tcBorders>
          <w:insideH w:val="single" w:sz="6" w:space="0" w:color="4BACC6"/>
          <w:insideV w:val="single" w:sz="6" w:space="0" w:color="4BACC6"/>
        </w:tcBorders>
        <w:shd w:val="clear" w:color="auto" w:fill="A5D5E2"/>
      </w:tcPr>
    </w:tblStylePr>
    <w:tblStylePr w:type="nwCell">
      <w:tblPr/>
      <w:tcPr>
        <w:shd w:val="clear" w:color="auto" w:fill="FFFFFF"/>
      </w:tcPr>
    </w:tblStylePr>
  </w:style>
  <w:style w:type="table" w:customStyle="1" w:styleId="MediumGrid3-Accent511">
    <w:name w:val="Medium Grid 3 - Accent 511"/>
    <w:basedOn w:val="TableNormal"/>
    <w:next w:val="MediumGrid3-Accent5"/>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D2EAF1"/>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4BACC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4BACC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4BACC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4BACC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A5D5E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A5D5E2"/>
      </w:tcPr>
    </w:tblStylePr>
  </w:style>
  <w:style w:type="table" w:customStyle="1" w:styleId="DarkList-Accent511">
    <w:name w:val="Dark List - Accent 511"/>
    <w:basedOn w:val="TableNormal"/>
    <w:next w:val="DarkList-Accent5"/>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4BACC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205867"/>
      </w:tcPr>
    </w:tblStylePr>
    <w:tblStylePr w:type="firstCol">
      <w:tblPr/>
      <w:tcPr>
        <w:tcBorders>
          <w:top w:val="nil"/>
          <w:left w:val="nil"/>
          <w:bottom w:val="nil"/>
          <w:right w:val="single" w:sz="18" w:space="0" w:color="FFFFFF"/>
          <w:insideH w:val="nil"/>
          <w:insideV w:val="nil"/>
        </w:tcBorders>
        <w:shd w:val="clear" w:color="auto" w:fill="31849B"/>
      </w:tcPr>
    </w:tblStylePr>
    <w:tblStylePr w:type="lastCol">
      <w:tblPr/>
      <w:tcPr>
        <w:tcBorders>
          <w:top w:val="nil"/>
          <w:left w:val="single" w:sz="18" w:space="0" w:color="FFFFFF"/>
          <w:bottom w:val="nil"/>
          <w:right w:val="nil"/>
          <w:insideH w:val="nil"/>
          <w:insideV w:val="nil"/>
        </w:tcBorders>
        <w:shd w:val="clear" w:color="auto" w:fill="31849B"/>
      </w:tcPr>
    </w:tblStylePr>
    <w:tblStylePr w:type="band1Vert">
      <w:tblPr/>
      <w:tcPr>
        <w:tcBorders>
          <w:top w:val="nil"/>
          <w:left w:val="nil"/>
          <w:bottom w:val="nil"/>
          <w:right w:val="nil"/>
          <w:insideH w:val="nil"/>
          <w:insideV w:val="nil"/>
        </w:tcBorders>
        <w:shd w:val="clear" w:color="auto" w:fill="31849B"/>
      </w:tcPr>
    </w:tblStylePr>
    <w:tblStylePr w:type="band1Horz">
      <w:tblPr/>
      <w:tcPr>
        <w:tcBorders>
          <w:top w:val="nil"/>
          <w:left w:val="nil"/>
          <w:bottom w:val="nil"/>
          <w:right w:val="nil"/>
          <w:insideH w:val="nil"/>
          <w:insideV w:val="nil"/>
        </w:tcBorders>
        <w:shd w:val="clear" w:color="auto" w:fill="31849B"/>
      </w:tcPr>
    </w:tblStylePr>
  </w:style>
  <w:style w:type="table" w:customStyle="1" w:styleId="ColorfulShading-Accent511">
    <w:name w:val="Colorful Shading - Accent 511"/>
    <w:basedOn w:val="TableNormal"/>
    <w:next w:val="ColorfulShading-Accent5"/>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F79646"/>
        <w:left w:val="single" w:sz="4" w:space="0" w:color="4BACC6"/>
        <w:bottom w:val="single" w:sz="4" w:space="0" w:color="4BACC6"/>
        <w:right w:val="single" w:sz="4" w:space="0" w:color="4BACC6"/>
        <w:insideH w:val="single" w:sz="4" w:space="0" w:color="FFFFFF"/>
        <w:insideV w:val="single" w:sz="4" w:space="0" w:color="FFFFFF"/>
      </w:tblBorders>
    </w:tblPr>
    <w:tcPr>
      <w:shd w:val="clear" w:color="auto" w:fill="EDF6F9"/>
    </w:tcPr>
    <w:tblStylePr w:type="firstRow">
      <w:rPr>
        <w:b/>
        <w:bCs/>
      </w:rPr>
      <w:tblPr/>
      <w:tcPr>
        <w:tcBorders>
          <w:top w:val="nil"/>
          <w:left w:val="nil"/>
          <w:bottom w:val="single" w:sz="24" w:space="0" w:color="F7964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276A7C"/>
      </w:tcPr>
    </w:tblStylePr>
    <w:tblStylePr w:type="firstCol">
      <w:rPr>
        <w:color w:val="FFFFFF"/>
      </w:rPr>
      <w:tblPr/>
      <w:tcPr>
        <w:tcBorders>
          <w:top w:val="nil"/>
          <w:left w:val="nil"/>
          <w:bottom w:val="nil"/>
          <w:right w:val="nil"/>
          <w:insideH w:val="single" w:sz="4" w:space="0" w:color="276A7C"/>
          <w:insideV w:val="nil"/>
        </w:tcBorders>
        <w:shd w:val="clear" w:color="auto" w:fill="276A7C"/>
      </w:tcPr>
    </w:tblStylePr>
    <w:tblStylePr w:type="lastCol">
      <w:rPr>
        <w:color w:val="FFFFFF"/>
      </w:rPr>
      <w:tblPr/>
      <w:tcPr>
        <w:tcBorders>
          <w:top w:val="nil"/>
          <w:left w:val="nil"/>
          <w:bottom w:val="nil"/>
          <w:right w:val="nil"/>
          <w:insideH w:val="nil"/>
          <w:insideV w:val="nil"/>
        </w:tcBorders>
        <w:shd w:val="clear" w:color="auto" w:fill="276A7C"/>
      </w:tcPr>
    </w:tblStylePr>
    <w:tblStylePr w:type="band1Vert">
      <w:tblPr/>
      <w:tcPr>
        <w:shd w:val="clear" w:color="auto" w:fill="B6DDE8"/>
      </w:tcPr>
    </w:tblStylePr>
    <w:tblStylePr w:type="band1Horz">
      <w:tblPr/>
      <w:tcPr>
        <w:shd w:val="clear" w:color="auto" w:fill="A5D5E2"/>
      </w:tcPr>
    </w:tblStylePr>
    <w:tblStylePr w:type="neCell">
      <w:rPr>
        <w:color w:val="000000"/>
      </w:rPr>
    </w:tblStylePr>
    <w:tblStylePr w:type="nwCell">
      <w:rPr>
        <w:color w:val="000000"/>
      </w:rPr>
    </w:tblStylePr>
  </w:style>
  <w:style w:type="table" w:customStyle="1" w:styleId="ColorfulList-Accent511">
    <w:name w:val="Colorful List - Accent 511"/>
    <w:basedOn w:val="TableNormal"/>
    <w:next w:val="ColorfulList-Accent5"/>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EDF6F9"/>
    </w:tcPr>
    <w:tblStylePr w:type="firstRow">
      <w:rPr>
        <w:b/>
        <w:bCs/>
        <w:color w:val="FFFFFF"/>
      </w:rPr>
      <w:tblPr/>
      <w:tcPr>
        <w:tcBorders>
          <w:bottom w:val="single" w:sz="12" w:space="0" w:color="FFFFFF"/>
        </w:tcBorders>
        <w:shd w:val="clear" w:color="auto" w:fill="F2730A"/>
      </w:tcPr>
    </w:tblStylePr>
    <w:tblStylePr w:type="lastRow">
      <w:rPr>
        <w:b/>
        <w:bCs/>
        <w:color w:val="F2730A"/>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cPr>
    </w:tblStylePr>
    <w:tblStylePr w:type="band1Horz">
      <w:tblPr/>
      <w:tcPr>
        <w:shd w:val="clear" w:color="auto" w:fill="DAEEF3"/>
      </w:tcPr>
    </w:tblStylePr>
  </w:style>
  <w:style w:type="table" w:customStyle="1" w:styleId="ColorfulGrid-Accent511">
    <w:name w:val="Colorful Grid - Accent 511"/>
    <w:basedOn w:val="TableNormal"/>
    <w:next w:val="ColorfulGrid-Accent5"/>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DAEEF3"/>
    </w:tcPr>
    <w:tblStylePr w:type="firstRow">
      <w:rPr>
        <w:b/>
        <w:bCs/>
      </w:rPr>
      <w:tblPr/>
      <w:tcPr>
        <w:shd w:val="clear" w:color="auto" w:fill="B6DDE8"/>
      </w:tcPr>
    </w:tblStylePr>
    <w:tblStylePr w:type="lastRow">
      <w:rPr>
        <w:b/>
        <w:bCs/>
        <w:color w:val="000000"/>
      </w:rPr>
      <w:tblPr/>
      <w:tcPr>
        <w:shd w:val="clear" w:color="auto" w:fill="B6DDE8"/>
      </w:tcPr>
    </w:tblStylePr>
    <w:tblStylePr w:type="firstCol">
      <w:rPr>
        <w:color w:val="FFFFFF"/>
      </w:rPr>
      <w:tblPr/>
      <w:tcPr>
        <w:shd w:val="clear" w:color="auto" w:fill="31849B"/>
      </w:tcPr>
    </w:tblStylePr>
    <w:tblStylePr w:type="lastCol">
      <w:rPr>
        <w:color w:val="FFFFFF"/>
      </w:rPr>
      <w:tblPr/>
      <w:tcPr>
        <w:shd w:val="clear" w:color="auto" w:fill="31849B"/>
      </w:tcPr>
    </w:tblStylePr>
    <w:tblStylePr w:type="band1Vert">
      <w:tblPr/>
      <w:tcPr>
        <w:shd w:val="clear" w:color="auto" w:fill="A5D5E2"/>
      </w:tcPr>
    </w:tblStylePr>
    <w:tblStylePr w:type="band1Horz">
      <w:tblPr/>
      <w:tcPr>
        <w:shd w:val="clear" w:color="auto" w:fill="A5D5E2"/>
      </w:tcPr>
    </w:tblStylePr>
  </w:style>
  <w:style w:type="table" w:customStyle="1" w:styleId="LightShading-Accent611">
    <w:name w:val="Light Shading - Accent 611"/>
    <w:basedOn w:val="TableNormal"/>
    <w:next w:val="LightShading-Accent6"/>
    <w:uiPriority w:val="60"/>
    <w:semiHidden/>
    <w:unhideWhenUsed/>
    <w:rsid w:val="009D7456"/>
    <w:pPr>
      <w:spacing w:after="0" w:line="240" w:lineRule="auto"/>
    </w:pPr>
    <w:rPr>
      <w:rFonts w:ascii="Times New Roman" w:eastAsia="SimSun" w:hAnsi="Times New Roman" w:cs="Times New Roman"/>
      <w:color w:val="E36C0A"/>
      <w:kern w:val="0"/>
      <w:sz w:val="20"/>
      <w:szCs w:val="20"/>
      <w14:ligatures w14:val="none"/>
    </w:rPr>
    <w:tblPr>
      <w:tblStyleRowBandSize w:val="1"/>
      <w:tblStyleColBandSize w:val="1"/>
      <w:tblInd w:w="0" w:type="nil"/>
      <w:tblBorders>
        <w:top w:val="single" w:sz="8" w:space="0" w:color="F79646"/>
        <w:bottom w:val="single" w:sz="8" w:space="0" w:color="F79646"/>
      </w:tblBorders>
    </w:tblPr>
    <w:tblStylePr w:type="firstRow">
      <w:pPr>
        <w:spacing w:beforeLines="0" w:before="0" w:beforeAutospacing="0" w:afterLines="0" w:after="0" w:afterAutospacing="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Lines="0" w:before="0" w:beforeAutospacing="0" w:afterLines="0" w:after="0" w:afterAutospacing="0" w:line="240" w:lineRule="auto"/>
      </w:pPr>
      <w:rPr>
        <w:b/>
        <w:bCs/>
      </w:rPr>
      <w:tblPr/>
      <w:tcPr>
        <w:tcBorders>
          <w:top w:val="single" w:sz="8" w:space="0" w:color="F79646"/>
          <w:left w:val="nil"/>
          <w:bottom w:val="single" w:sz="8" w:space="0" w:color="F7964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table" w:customStyle="1" w:styleId="LightList-Accent611">
    <w:name w:val="Light List - Accent 611"/>
    <w:basedOn w:val="TableNormal"/>
    <w:next w:val="LightList-Accent6"/>
    <w:uiPriority w:val="61"/>
    <w:semiHidden/>
    <w:unhideWhenUs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8" w:space="0" w:color="F79646"/>
        <w:left w:val="single" w:sz="8" w:space="0" w:color="F79646"/>
        <w:bottom w:val="single" w:sz="8" w:space="0" w:color="F79646"/>
        <w:right w:val="single" w:sz="8" w:space="0" w:color="F79646"/>
      </w:tblBorders>
    </w:tblPr>
    <w:tblStylePr w:type="firstRow">
      <w:pPr>
        <w:spacing w:beforeLines="0" w:before="0" w:beforeAutospacing="0" w:afterLines="0" w:after="0" w:afterAutospacing="0" w:line="240" w:lineRule="auto"/>
      </w:pPr>
      <w:rPr>
        <w:b/>
        <w:bCs/>
        <w:color w:val="FFFFFF"/>
      </w:rPr>
      <w:tblPr/>
      <w:tcPr>
        <w:shd w:val="clear" w:color="auto" w:fill="F79646"/>
      </w:tcPr>
    </w:tblStylePr>
    <w:tblStylePr w:type="lastRow">
      <w:pPr>
        <w:spacing w:beforeLines="0" w:before="0" w:beforeAutospacing="0" w:afterLines="0" w:after="0" w:afterAutospacing="0" w:line="240" w:lineRule="auto"/>
      </w:pPr>
      <w:rPr>
        <w:b/>
        <w:bCs/>
      </w:rPr>
      <w:tblPr/>
      <w:tcPr>
        <w:tcBorders>
          <w:top w:val="double" w:sz="6" w:space="0" w:color="F79646"/>
          <w:left w:val="single" w:sz="8" w:space="0" w:color="F79646"/>
          <w:bottom w:val="single" w:sz="8" w:space="0" w:color="F79646"/>
          <w:right w:val="single" w:sz="8" w:space="0" w:color="F79646"/>
        </w:tcBorders>
      </w:tcPr>
    </w:tblStylePr>
    <w:tblStylePr w:type="firstCol">
      <w:rPr>
        <w:b/>
        <w:bCs/>
      </w:rPr>
    </w:tblStylePr>
    <w:tblStylePr w:type="lastCol">
      <w:rPr>
        <w:b/>
        <w:bCs/>
      </w:rPr>
    </w:tblStylePr>
    <w:tblStylePr w:type="band1Vert">
      <w:tblPr/>
      <w:tcPr>
        <w:tcBorders>
          <w:top w:val="single" w:sz="8" w:space="0" w:color="F79646"/>
          <w:left w:val="single" w:sz="8" w:space="0" w:color="F79646"/>
          <w:bottom w:val="single" w:sz="8" w:space="0" w:color="F79646"/>
          <w:right w:val="single" w:sz="8" w:space="0" w:color="F79646"/>
        </w:tcBorders>
      </w:tcPr>
    </w:tblStylePr>
    <w:tblStylePr w:type="band1Horz">
      <w:tblPr/>
      <w:tcPr>
        <w:tcBorders>
          <w:top w:val="single" w:sz="8" w:space="0" w:color="F79646"/>
          <w:left w:val="single" w:sz="8" w:space="0" w:color="F79646"/>
          <w:bottom w:val="single" w:sz="8" w:space="0" w:color="F79646"/>
          <w:right w:val="single" w:sz="8" w:space="0" w:color="F79646"/>
        </w:tcBorders>
      </w:tcPr>
    </w:tblStylePr>
  </w:style>
  <w:style w:type="table" w:customStyle="1" w:styleId="LightGrid-Accent611">
    <w:name w:val="Light Grid - Accent 611"/>
    <w:basedOn w:val="TableNormal"/>
    <w:next w:val="LightGrid-Accent6"/>
    <w:uiPriority w:val="62"/>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blStylePr w:type="firstRow">
      <w:pPr>
        <w:spacing w:beforeLines="0" w:before="0" w:beforeAutospacing="0" w:afterLines="0" w:after="0" w:afterAutospacing="0" w:line="240" w:lineRule="auto"/>
      </w:pPr>
      <w:rPr>
        <w:rFonts w:ascii="Open Sans" w:eastAsia="SimSun" w:hAnsi="Open Sans" w:cs="Times New Roman" w:hint="default"/>
        <w:b/>
        <w:bCs/>
      </w:rPr>
      <w:tblPr/>
      <w:tcPr>
        <w:tcBorders>
          <w:top w:val="single" w:sz="8" w:space="0" w:color="F79646"/>
          <w:left w:val="single" w:sz="8" w:space="0" w:color="F79646"/>
          <w:bottom w:val="single" w:sz="18" w:space="0" w:color="F79646"/>
          <w:right w:val="single" w:sz="8" w:space="0" w:color="F79646"/>
          <w:insideH w:val="nil"/>
          <w:insideV w:val="single" w:sz="8" w:space="0" w:color="F79646"/>
        </w:tcBorders>
      </w:tcPr>
    </w:tblStylePr>
    <w:tblStylePr w:type="lastRow">
      <w:pPr>
        <w:spacing w:beforeLines="0" w:before="0" w:beforeAutospacing="0" w:afterLines="0" w:after="0" w:afterAutospacing="0" w:line="240" w:lineRule="auto"/>
      </w:pPr>
      <w:rPr>
        <w:rFonts w:ascii="Open Sans" w:eastAsia="SimSun" w:hAnsi="Open Sans" w:cs="Times New Roman" w:hint="default"/>
        <w:b/>
        <w:bCs/>
      </w:rPr>
      <w:tblPr/>
      <w:tcPr>
        <w:tcBorders>
          <w:top w:val="double" w:sz="6" w:space="0" w:color="F79646"/>
          <w:left w:val="single" w:sz="8" w:space="0" w:color="F79646"/>
          <w:bottom w:val="single" w:sz="8" w:space="0" w:color="F79646"/>
          <w:right w:val="single" w:sz="8" w:space="0" w:color="F79646"/>
          <w:insideH w:val="nil"/>
          <w:insideV w:val="single" w:sz="8" w:space="0" w:color="F79646"/>
        </w:tcBorders>
      </w:tcPr>
    </w:tblStylePr>
    <w:tblStylePr w:type="firstCol">
      <w:rPr>
        <w:rFonts w:ascii="Open Sans" w:eastAsia="SimSun" w:hAnsi="Open Sans" w:cs="Times New Roman" w:hint="default"/>
        <w:b/>
        <w:bCs/>
      </w:rPr>
    </w:tblStylePr>
    <w:tblStylePr w:type="lastCol">
      <w:rPr>
        <w:rFonts w:ascii="Open Sans" w:eastAsia="SimSun" w:hAnsi="Open Sans" w:cs="Times New Roman" w:hint="default"/>
        <w:b/>
        <w:bCs/>
      </w:rPr>
      <w:tblPr/>
      <w:tcPr>
        <w:tcBorders>
          <w:top w:val="single" w:sz="8" w:space="0" w:color="F79646"/>
          <w:left w:val="single" w:sz="8" w:space="0" w:color="F79646"/>
          <w:bottom w:val="single" w:sz="8" w:space="0" w:color="F79646"/>
          <w:right w:val="single" w:sz="8" w:space="0" w:color="F79646"/>
        </w:tcBorders>
      </w:tcPr>
    </w:tblStylePr>
    <w:tblStylePr w:type="band1Vert">
      <w:tblPr/>
      <w:tcPr>
        <w:tcBorders>
          <w:top w:val="single" w:sz="8" w:space="0" w:color="F79646"/>
          <w:left w:val="single" w:sz="8" w:space="0" w:color="F79646"/>
          <w:bottom w:val="single" w:sz="8" w:space="0" w:color="F79646"/>
          <w:right w:val="single" w:sz="8" w:space="0" w:color="F79646"/>
        </w:tcBorders>
        <w:shd w:val="clear" w:color="auto" w:fill="FDE4D0"/>
      </w:tcPr>
    </w:tblStylePr>
    <w:tblStylePr w:type="band1Horz">
      <w:tblPr/>
      <w:tcPr>
        <w:tcBorders>
          <w:top w:val="single" w:sz="8" w:space="0" w:color="F79646"/>
          <w:left w:val="single" w:sz="8" w:space="0" w:color="F79646"/>
          <w:bottom w:val="single" w:sz="8" w:space="0" w:color="F79646"/>
          <w:right w:val="single" w:sz="8" w:space="0" w:color="F79646"/>
          <w:insideV w:val="single" w:sz="8" w:space="0" w:color="F79646"/>
        </w:tcBorders>
        <w:shd w:val="clear" w:color="auto" w:fill="FDE4D0"/>
      </w:tcPr>
    </w:tblStylePr>
    <w:tblStylePr w:type="band2Horz">
      <w:tblPr/>
      <w:tcPr>
        <w:tcBorders>
          <w:top w:val="single" w:sz="8" w:space="0" w:color="F79646"/>
          <w:left w:val="single" w:sz="8" w:space="0" w:color="F79646"/>
          <w:bottom w:val="single" w:sz="8" w:space="0" w:color="F79646"/>
          <w:right w:val="single" w:sz="8" w:space="0" w:color="F79646"/>
          <w:insideV w:val="single" w:sz="8" w:space="0" w:color="F79646"/>
        </w:tcBorders>
      </w:tcPr>
    </w:tblStylePr>
  </w:style>
  <w:style w:type="table" w:customStyle="1" w:styleId="MediumShading1-Accent611">
    <w:name w:val="Medium Shading 1 - Accent 611"/>
    <w:basedOn w:val="TableNormal"/>
    <w:next w:val="MediumShading1-Accent6"/>
    <w:uiPriority w:val="63"/>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9B074"/>
        <w:left w:val="single" w:sz="8" w:space="0" w:color="F9B074"/>
        <w:bottom w:val="single" w:sz="8" w:space="0" w:color="F9B074"/>
        <w:right w:val="single" w:sz="8" w:space="0" w:color="F9B074"/>
        <w:insideH w:val="single" w:sz="8" w:space="0" w:color="F9B074"/>
      </w:tblBorders>
    </w:tblPr>
    <w:tblStylePr w:type="firstRow">
      <w:pPr>
        <w:spacing w:beforeLines="0" w:before="0" w:beforeAutospacing="0" w:afterLines="0" w:after="0" w:afterAutospacing="0" w:line="240" w:lineRule="auto"/>
      </w:pPr>
      <w:rPr>
        <w:b/>
        <w:bCs/>
        <w:color w:val="FFFFFF"/>
      </w:rPr>
      <w:tblPr/>
      <w:tcPr>
        <w:tcBorders>
          <w:top w:val="single" w:sz="8" w:space="0" w:color="F9B074"/>
          <w:left w:val="single" w:sz="8" w:space="0" w:color="F9B074"/>
          <w:bottom w:val="single" w:sz="8" w:space="0" w:color="F9B074"/>
          <w:right w:val="single" w:sz="8" w:space="0" w:color="F9B074"/>
          <w:insideH w:val="nil"/>
          <w:insideV w:val="nil"/>
        </w:tcBorders>
        <w:shd w:val="clear" w:color="auto" w:fill="F79646"/>
      </w:tcPr>
    </w:tblStylePr>
    <w:tblStylePr w:type="lastRow">
      <w:pPr>
        <w:spacing w:beforeLines="0" w:before="0" w:beforeAutospacing="0" w:afterLines="0" w:after="0" w:afterAutospacing="0" w:line="240" w:lineRule="auto"/>
      </w:pPr>
      <w:rPr>
        <w:b/>
        <w:bCs/>
      </w:rPr>
      <w:tblPr/>
      <w:tcPr>
        <w:tcBorders>
          <w:top w:val="double" w:sz="6" w:space="0" w:color="F9B074"/>
          <w:left w:val="single" w:sz="8" w:space="0" w:color="F9B074"/>
          <w:bottom w:val="single" w:sz="8" w:space="0" w:color="F9B074"/>
          <w:right w:val="single" w:sz="8" w:space="0" w:color="F9B074"/>
          <w:insideH w:val="nil"/>
          <w:insideV w:val="nil"/>
        </w:tcBorders>
      </w:tcPr>
    </w:tblStylePr>
    <w:tblStylePr w:type="firstCol">
      <w:rPr>
        <w:b/>
        <w:bCs/>
      </w:rPr>
    </w:tblStylePr>
    <w:tblStylePr w:type="lastCol">
      <w:rPr>
        <w:b/>
        <w:bCs/>
      </w:rPr>
    </w:tblStylePr>
    <w:tblStylePr w:type="band1Vert">
      <w:tblPr/>
      <w:tcPr>
        <w:shd w:val="clear" w:color="auto" w:fill="FDE4D0"/>
      </w:tcPr>
    </w:tblStylePr>
    <w:tblStylePr w:type="band1Horz">
      <w:tblPr/>
      <w:tcPr>
        <w:tcBorders>
          <w:insideH w:val="nil"/>
          <w:insideV w:val="nil"/>
        </w:tcBorders>
        <w:shd w:val="clear" w:color="auto" w:fill="FDE4D0"/>
      </w:tcPr>
    </w:tblStylePr>
    <w:tblStylePr w:type="band2Horz">
      <w:tblPr/>
      <w:tcPr>
        <w:tcBorders>
          <w:insideH w:val="nil"/>
          <w:insideV w:val="nil"/>
        </w:tcBorders>
      </w:tcPr>
    </w:tblStylePr>
  </w:style>
  <w:style w:type="table" w:customStyle="1" w:styleId="MediumShading2-Accent611">
    <w:name w:val="Medium Shading 2 - Accent 611"/>
    <w:basedOn w:val="TableNormal"/>
    <w:next w:val="MediumShading2-Accent6"/>
    <w:uiPriority w:val="64"/>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18" w:space="0" w:color="auto"/>
        <w:bottom w:val="single" w:sz="18" w:space="0" w:color="auto"/>
      </w:tblBorders>
    </w:tblPr>
    <w:tblStylePr w:type="firstRow">
      <w:pPr>
        <w:spacing w:beforeLines="0" w:before="0" w:beforeAutospacing="0" w:afterLines="0" w:after="0" w:afterAutospacing="0" w:line="240" w:lineRule="auto"/>
      </w:pPr>
      <w:rPr>
        <w:b/>
        <w:bCs/>
        <w:color w:val="FFFFFF"/>
      </w:rPr>
      <w:tblPr/>
      <w:tcPr>
        <w:tcBorders>
          <w:top w:val="single" w:sz="18" w:space="0" w:color="auto"/>
          <w:left w:val="nil"/>
          <w:bottom w:val="single" w:sz="18" w:space="0" w:color="auto"/>
          <w:right w:val="nil"/>
          <w:insideH w:val="nil"/>
          <w:insideV w:val="nil"/>
        </w:tcBorders>
        <w:shd w:val="clear" w:color="auto" w:fill="F79646"/>
      </w:tcPr>
    </w:tblStylePr>
    <w:tblStylePr w:type="lastRow">
      <w:pPr>
        <w:spacing w:beforeLines="0" w:before="0" w:beforeAutospacing="0" w:afterLines="0" w:after="0" w:afterAutospacing="0" w:line="240" w:lineRule="auto"/>
      </w:pPr>
      <w:rPr>
        <w:color w:val="auto"/>
      </w:rPr>
      <w:tblPr/>
      <w:tcPr>
        <w:tcBorders>
          <w:top w:val="double" w:sz="6" w:space="0" w:color="auto"/>
          <w:left w:val="nil"/>
          <w:bottom w:val="single" w:sz="18" w:space="0" w:color="auto"/>
          <w:right w:val="nil"/>
          <w:insideH w:val="nil"/>
          <w:insideV w:val="nil"/>
        </w:tcBorders>
        <w:shd w:val="clear" w:color="auto" w:fill="FFFFFF"/>
      </w:tcPr>
    </w:tblStylePr>
    <w:tblStylePr w:type="firstCol">
      <w:rPr>
        <w:b/>
        <w:bCs/>
        <w:color w:val="FFFFFF"/>
      </w:rPr>
      <w:tblPr/>
      <w:tcPr>
        <w:tcBorders>
          <w:top w:val="nil"/>
          <w:left w:val="nil"/>
          <w:bottom w:val="single" w:sz="18" w:space="0" w:color="auto"/>
          <w:right w:val="nil"/>
          <w:insideH w:val="nil"/>
          <w:insideV w:val="nil"/>
        </w:tcBorders>
        <w:shd w:val="clear" w:color="auto" w:fill="F79646"/>
      </w:tcPr>
    </w:tblStylePr>
    <w:tblStylePr w:type="lastCol">
      <w:rPr>
        <w:b/>
        <w:bCs/>
        <w:color w:val="FFFFFF"/>
      </w:rPr>
      <w:tblPr/>
      <w:tcPr>
        <w:tcBorders>
          <w:left w:val="nil"/>
          <w:right w:val="nil"/>
          <w:insideH w:val="nil"/>
          <w:insideV w:val="nil"/>
        </w:tcBorders>
        <w:shd w:val="clear" w:color="auto" w:fill="F79646"/>
      </w:tcPr>
    </w:tblStylePr>
    <w:tblStylePr w:type="band1Vert">
      <w:tblPr/>
      <w:tcPr>
        <w:tcBorders>
          <w:left w:val="nil"/>
          <w:right w:val="nil"/>
          <w:insideH w:val="nil"/>
          <w:insideV w:val="nil"/>
        </w:tcBorders>
        <w:shd w:val="clear" w:color="auto" w:fill="D8D8D8"/>
      </w:tcPr>
    </w:tblStylePr>
    <w:tblStylePr w:type="band1Horz">
      <w:tblPr/>
      <w:tcPr>
        <w:shd w:val="clear" w:color="auto" w:fill="D8D8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rPr>
      <w:tblPr/>
      <w:tcPr>
        <w:tcBorders>
          <w:top w:val="single" w:sz="18" w:space="0" w:color="auto"/>
          <w:left w:val="nil"/>
          <w:bottom w:val="single" w:sz="18" w:space="0" w:color="auto"/>
          <w:right w:val="nil"/>
          <w:insideH w:val="nil"/>
          <w:insideV w:val="nil"/>
        </w:tcBorders>
      </w:tcPr>
    </w:tblStylePr>
  </w:style>
  <w:style w:type="table" w:customStyle="1" w:styleId="MediumList1-Accent611">
    <w:name w:val="Medium List 1 - Accent 611"/>
    <w:basedOn w:val="TableNormal"/>
    <w:next w:val="MediumList1-Accent6"/>
    <w:uiPriority w:val="65"/>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F79646"/>
        <w:bottom w:val="single" w:sz="8" w:space="0" w:color="F79646"/>
      </w:tblBorders>
    </w:tblPr>
    <w:tblStylePr w:type="firstRow">
      <w:rPr>
        <w:rFonts w:ascii="Open Sans" w:eastAsia="SimSun" w:hAnsi="Open Sans" w:cs="Times New Roman" w:hint="default"/>
      </w:rPr>
      <w:tblPr/>
      <w:tcPr>
        <w:tcBorders>
          <w:top w:val="nil"/>
          <w:bottom w:val="single" w:sz="8" w:space="0" w:color="F79646"/>
        </w:tcBorders>
      </w:tcPr>
    </w:tblStylePr>
    <w:tblStylePr w:type="lastRow">
      <w:rPr>
        <w:b/>
        <w:bCs/>
        <w:color w:val="1F497D"/>
      </w:rPr>
      <w:tblPr/>
      <w:tcPr>
        <w:tcBorders>
          <w:top w:val="single" w:sz="8" w:space="0" w:color="F79646"/>
          <w:bottom w:val="single" w:sz="8" w:space="0" w:color="F79646"/>
        </w:tcBorders>
      </w:tcPr>
    </w:tblStylePr>
    <w:tblStylePr w:type="firstCol">
      <w:rPr>
        <w:b/>
        <w:bCs/>
      </w:rPr>
    </w:tblStylePr>
    <w:tblStylePr w:type="lastCol">
      <w:rPr>
        <w:b/>
        <w:bCs/>
      </w:rPr>
      <w:tblPr/>
      <w:tcPr>
        <w:tcBorders>
          <w:top w:val="single" w:sz="8" w:space="0" w:color="F79646"/>
          <w:bottom w:val="single" w:sz="8" w:space="0" w:color="F79646"/>
        </w:tcBorders>
      </w:tcPr>
    </w:tblStylePr>
    <w:tblStylePr w:type="band1Vert">
      <w:tblPr/>
      <w:tcPr>
        <w:shd w:val="clear" w:color="auto" w:fill="FDE4D0"/>
      </w:tcPr>
    </w:tblStylePr>
    <w:tblStylePr w:type="band1Horz">
      <w:tblPr/>
      <w:tcPr>
        <w:shd w:val="clear" w:color="auto" w:fill="FDE4D0"/>
      </w:tcPr>
    </w:tblStylePr>
  </w:style>
  <w:style w:type="table" w:customStyle="1" w:styleId="MediumList2-Accent611">
    <w:name w:val="Medium List 2 - Accent 611"/>
    <w:basedOn w:val="TableNormal"/>
    <w:next w:val="MediumList2-Accent6"/>
    <w:uiPriority w:val="66"/>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8" w:space="0" w:color="F79646"/>
        <w:left w:val="single" w:sz="8" w:space="0" w:color="F79646"/>
        <w:bottom w:val="single" w:sz="8" w:space="0" w:color="F79646"/>
        <w:right w:val="single" w:sz="8" w:space="0" w:color="F79646"/>
      </w:tblBorders>
    </w:tblPr>
    <w:tblStylePr w:type="firstRow">
      <w:rPr>
        <w:sz w:val="24"/>
        <w:szCs w:val="24"/>
      </w:rPr>
      <w:tblPr/>
      <w:tcPr>
        <w:tcBorders>
          <w:top w:val="nil"/>
          <w:left w:val="nil"/>
          <w:bottom w:val="single" w:sz="24" w:space="0" w:color="F79646"/>
          <w:right w:val="nil"/>
          <w:insideH w:val="nil"/>
          <w:insideV w:val="nil"/>
        </w:tcBorders>
        <w:shd w:val="clear" w:color="auto" w:fill="FFFFFF"/>
      </w:tcPr>
    </w:tblStylePr>
    <w:tblStylePr w:type="lastRow">
      <w:tblPr/>
      <w:tcPr>
        <w:tcBorders>
          <w:top w:val="single" w:sz="8" w:space="0" w:color="F79646"/>
          <w:left w:val="nil"/>
          <w:bottom w:val="nil"/>
          <w:right w:val="nil"/>
          <w:insideH w:val="nil"/>
          <w:insideV w:val="nil"/>
        </w:tcBorders>
        <w:shd w:val="clear" w:color="auto" w:fill="FFFFFF"/>
      </w:tcPr>
    </w:tblStylePr>
    <w:tblStylePr w:type="firstCol">
      <w:tblPr/>
      <w:tcPr>
        <w:tcBorders>
          <w:top w:val="nil"/>
          <w:left w:val="nil"/>
          <w:bottom w:val="nil"/>
          <w:right w:val="single" w:sz="8" w:space="0" w:color="F79646"/>
          <w:insideH w:val="nil"/>
          <w:insideV w:val="nil"/>
        </w:tcBorders>
        <w:shd w:val="clear" w:color="auto" w:fill="FFFFFF"/>
      </w:tcPr>
    </w:tblStylePr>
    <w:tblStylePr w:type="lastCol">
      <w:tblPr/>
      <w:tcPr>
        <w:tcBorders>
          <w:top w:val="nil"/>
          <w:left w:val="single" w:sz="8" w:space="0" w:color="F79646"/>
          <w:bottom w:val="nil"/>
          <w:right w:val="nil"/>
          <w:insideH w:val="nil"/>
          <w:insideV w:val="nil"/>
        </w:tcBorders>
        <w:shd w:val="clear" w:color="auto" w:fill="FFFFFF"/>
      </w:tcPr>
    </w:tblStylePr>
    <w:tblStylePr w:type="band1Vert">
      <w:tblPr/>
      <w:tcPr>
        <w:tcBorders>
          <w:left w:val="nil"/>
          <w:right w:val="nil"/>
          <w:insideH w:val="nil"/>
          <w:insideV w:val="nil"/>
        </w:tcBorders>
        <w:shd w:val="clear" w:color="auto" w:fill="FDE4D0"/>
      </w:tcPr>
    </w:tblStylePr>
    <w:tblStylePr w:type="band1Horz">
      <w:tblPr/>
      <w:tcPr>
        <w:tcBorders>
          <w:top w:val="nil"/>
          <w:bottom w:val="nil"/>
          <w:insideH w:val="nil"/>
          <w:insideV w:val="nil"/>
        </w:tcBorders>
        <w:shd w:val="clear" w:color="auto" w:fill="FDE4D0"/>
      </w:tcPr>
    </w:tblStylePr>
    <w:tblStylePr w:type="nwCell">
      <w:tblPr/>
      <w:tcPr>
        <w:shd w:val="clear" w:color="auto" w:fill="FFFFFF"/>
      </w:tcPr>
    </w:tblStylePr>
    <w:tblStylePr w:type="swCell">
      <w:tblPr/>
      <w:tcPr>
        <w:tcBorders>
          <w:top w:val="nil"/>
        </w:tcBorders>
      </w:tcPr>
    </w:tblStylePr>
  </w:style>
  <w:style w:type="table" w:customStyle="1" w:styleId="MediumGrid1-Accent611">
    <w:name w:val="Medium Grid 1 - Accent 611"/>
    <w:basedOn w:val="TableNormal"/>
    <w:next w:val="MediumGrid1-Accent6"/>
    <w:uiPriority w:val="67"/>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9B074"/>
        <w:left w:val="single" w:sz="8" w:space="0" w:color="F9B074"/>
        <w:bottom w:val="single" w:sz="8" w:space="0" w:color="F9B074"/>
        <w:right w:val="single" w:sz="8" w:space="0" w:color="F9B074"/>
        <w:insideH w:val="single" w:sz="8" w:space="0" w:color="F9B074"/>
        <w:insideV w:val="single" w:sz="8" w:space="0" w:color="F9B074"/>
      </w:tblBorders>
    </w:tblPr>
    <w:tcPr>
      <w:shd w:val="clear" w:color="auto" w:fill="FDE4D0"/>
    </w:tcPr>
    <w:tblStylePr w:type="firstRow">
      <w:rPr>
        <w:b/>
        <w:bCs/>
      </w:rPr>
    </w:tblStylePr>
    <w:tblStylePr w:type="lastRow">
      <w:rPr>
        <w:b/>
        <w:bCs/>
      </w:rPr>
      <w:tblPr/>
      <w:tcPr>
        <w:tcBorders>
          <w:top w:val="single" w:sz="18" w:space="0" w:color="F9B074"/>
        </w:tcBorders>
      </w:tcPr>
    </w:tblStylePr>
    <w:tblStylePr w:type="firstCol">
      <w:rPr>
        <w:b/>
        <w:bCs/>
      </w:rPr>
    </w:tblStylePr>
    <w:tblStylePr w:type="lastCol">
      <w:rPr>
        <w:b/>
        <w:bCs/>
      </w:rPr>
    </w:tblStylePr>
    <w:tblStylePr w:type="band1Vert">
      <w:tblPr/>
      <w:tcPr>
        <w:shd w:val="clear" w:color="auto" w:fill="FBCAA2"/>
      </w:tcPr>
    </w:tblStylePr>
    <w:tblStylePr w:type="band1Horz">
      <w:tblPr/>
      <w:tcPr>
        <w:shd w:val="clear" w:color="auto" w:fill="FBCAA2"/>
      </w:tcPr>
    </w:tblStylePr>
  </w:style>
  <w:style w:type="table" w:customStyle="1" w:styleId="MediumGrid2-Accent611">
    <w:name w:val="Medium Grid 2 - Accent 611"/>
    <w:basedOn w:val="TableNormal"/>
    <w:next w:val="MediumGrid2-Accent6"/>
    <w:uiPriority w:val="68"/>
    <w:semiHidden/>
    <w:unhideWhenUsed/>
    <w:rsid w:val="009D7456"/>
    <w:pPr>
      <w:spacing w:after="0" w:line="240" w:lineRule="auto"/>
    </w:pPr>
    <w:rPr>
      <w:rFonts w:ascii="Cambria" w:eastAsia="SimSun" w:hAnsi="Cambria" w:cs="Times New Roman"/>
      <w:color w:val="000000"/>
      <w:kern w:val="0"/>
      <w:sz w:val="20"/>
      <w:szCs w:val="20"/>
      <w14:ligatures w14:val="none"/>
    </w:rPr>
    <w:tblPr>
      <w:tblStyleRowBandSize w:val="1"/>
      <w:tblStyleColBandSize w:val="1"/>
      <w:tblInd w:w="0" w:type="nil"/>
      <w:tblBorders>
        <w:top w:val="single" w:sz="8" w:space="0" w:color="F79646"/>
        <w:left w:val="single" w:sz="8" w:space="0" w:color="F79646"/>
        <w:bottom w:val="single" w:sz="8" w:space="0" w:color="F79646"/>
        <w:right w:val="single" w:sz="8" w:space="0" w:color="F79646"/>
        <w:insideH w:val="single" w:sz="8" w:space="0" w:color="F79646"/>
        <w:insideV w:val="single" w:sz="8" w:space="0" w:color="F79646"/>
      </w:tblBorders>
    </w:tblPr>
    <w:tcPr>
      <w:shd w:val="clear" w:color="auto" w:fill="FDE4D0"/>
    </w:tcPr>
    <w:tblStylePr w:type="firstRow">
      <w:rPr>
        <w:b/>
        <w:bCs/>
        <w:color w:val="000000"/>
      </w:rPr>
      <w:tblPr/>
      <w:tcPr>
        <w:shd w:val="clear" w:color="auto" w:fill="FEF4EC"/>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DE9D9"/>
      </w:tcPr>
    </w:tblStylePr>
    <w:tblStylePr w:type="band1Vert">
      <w:tblPr/>
      <w:tcPr>
        <w:shd w:val="clear" w:color="auto" w:fill="FBCAA2"/>
      </w:tcPr>
    </w:tblStylePr>
    <w:tblStylePr w:type="band1Horz">
      <w:tblPr/>
      <w:tcPr>
        <w:tcBorders>
          <w:insideH w:val="single" w:sz="6" w:space="0" w:color="F79646"/>
          <w:insideV w:val="single" w:sz="6" w:space="0" w:color="F79646"/>
        </w:tcBorders>
        <w:shd w:val="clear" w:color="auto" w:fill="FBCAA2"/>
      </w:tcPr>
    </w:tblStylePr>
    <w:tblStylePr w:type="nwCell">
      <w:tblPr/>
      <w:tcPr>
        <w:shd w:val="clear" w:color="auto" w:fill="FFFFFF"/>
      </w:tcPr>
    </w:tblStylePr>
  </w:style>
  <w:style w:type="table" w:customStyle="1" w:styleId="MediumGrid3-Accent611">
    <w:name w:val="Medium Grid 3 - Accent 611"/>
    <w:basedOn w:val="TableNormal"/>
    <w:next w:val="MediumGrid3-Accent6"/>
    <w:uiPriority w:val="69"/>
    <w:semiHidden/>
    <w:unhideWhenUs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8" w:space="0" w:color="FFFFFF"/>
        <w:left w:val="single" w:sz="8" w:space="0" w:color="FFFFFF"/>
        <w:bottom w:val="single" w:sz="8" w:space="0" w:color="FFFFFF"/>
        <w:right w:val="single" w:sz="8" w:space="0" w:color="FFFFFF"/>
        <w:insideH w:val="single" w:sz="6" w:space="0" w:color="FFFFFF"/>
        <w:insideV w:val="single" w:sz="6" w:space="0" w:color="FFFFFF"/>
      </w:tblBorders>
    </w:tblPr>
    <w:tcPr>
      <w:shd w:val="clear" w:color="auto" w:fill="FDE4D0"/>
    </w:tcPr>
    <w:tblStylePr w:type="firstRow">
      <w:rPr>
        <w:b/>
        <w:bCs/>
        <w:i w:val="0"/>
        <w:iCs w:val="0"/>
        <w:color w:val="FFFFFF"/>
      </w:rPr>
      <w:tblPr/>
      <w:tcPr>
        <w:tcBorders>
          <w:top w:val="single" w:sz="8" w:space="0" w:color="FFFFFF"/>
          <w:left w:val="single" w:sz="8" w:space="0" w:color="FFFFFF"/>
          <w:bottom w:val="single" w:sz="24" w:space="0" w:color="FFFFFF"/>
          <w:right w:val="single" w:sz="8" w:space="0" w:color="FFFFFF"/>
          <w:insideH w:val="nil"/>
          <w:insideV w:val="single" w:sz="8" w:space="0" w:color="FFFFFF"/>
        </w:tcBorders>
        <w:shd w:val="clear" w:color="auto" w:fill="F79646"/>
      </w:tcPr>
    </w:tblStylePr>
    <w:tblStylePr w:type="lastRow">
      <w:rPr>
        <w:b/>
        <w:bCs/>
        <w:i w:val="0"/>
        <w:iCs w:val="0"/>
        <w:color w:val="FFFFFF"/>
      </w:rPr>
      <w:tblPr/>
      <w:tcPr>
        <w:tcBorders>
          <w:top w:val="single" w:sz="24" w:space="0" w:color="FFFFFF"/>
          <w:left w:val="single" w:sz="8" w:space="0" w:color="FFFFFF"/>
          <w:bottom w:val="single" w:sz="8" w:space="0" w:color="FFFFFF"/>
          <w:right w:val="single" w:sz="8" w:space="0" w:color="FFFFFF"/>
          <w:insideH w:val="nil"/>
          <w:insideV w:val="single" w:sz="8" w:space="0" w:color="FFFFFF"/>
        </w:tcBorders>
        <w:shd w:val="clear" w:color="auto" w:fill="F79646"/>
      </w:tcPr>
    </w:tblStylePr>
    <w:tblStylePr w:type="firstCol">
      <w:rPr>
        <w:b/>
        <w:bCs/>
        <w:i w:val="0"/>
        <w:iCs w:val="0"/>
        <w:color w:val="FFFFFF"/>
      </w:rPr>
      <w:tblPr/>
      <w:tcPr>
        <w:tcBorders>
          <w:left w:val="single" w:sz="8" w:space="0" w:color="FFFFFF"/>
          <w:right w:val="single" w:sz="24" w:space="0" w:color="FFFFFF"/>
          <w:insideH w:val="nil"/>
          <w:insideV w:val="nil"/>
        </w:tcBorders>
        <w:shd w:val="clear" w:color="auto" w:fill="F79646"/>
      </w:tcPr>
    </w:tblStylePr>
    <w:tblStylePr w:type="lastCol">
      <w:rPr>
        <w:b/>
        <w:bCs/>
        <w:i w:val="0"/>
        <w:iCs w:val="0"/>
        <w:color w:val="FFFFFF"/>
      </w:rPr>
      <w:tblPr/>
      <w:tcPr>
        <w:tcBorders>
          <w:top w:val="nil"/>
          <w:left w:val="single" w:sz="24" w:space="0" w:color="FFFFFF"/>
          <w:bottom w:val="nil"/>
          <w:right w:val="nil"/>
          <w:insideH w:val="nil"/>
          <w:insideV w:val="nil"/>
        </w:tcBorders>
        <w:shd w:val="clear" w:color="auto" w:fill="F79646"/>
      </w:tcPr>
    </w:tblStylePr>
    <w:tblStylePr w:type="band1Vert">
      <w:tblPr/>
      <w:tcPr>
        <w:tcBorders>
          <w:top w:val="single" w:sz="8" w:space="0" w:color="FFFFFF"/>
          <w:left w:val="single" w:sz="8" w:space="0" w:color="FFFFFF"/>
          <w:bottom w:val="single" w:sz="8" w:space="0" w:color="FFFFFF"/>
          <w:right w:val="single" w:sz="8" w:space="0" w:color="FFFFFF"/>
          <w:insideH w:val="nil"/>
          <w:insideV w:val="nil"/>
        </w:tcBorders>
        <w:shd w:val="clear" w:color="auto" w:fill="FBCAA2"/>
      </w:tcPr>
    </w:tblStylePr>
    <w:tblStylePr w:type="band1Horz">
      <w:tblPr/>
      <w:tcPr>
        <w:tcBorders>
          <w:top w:val="single" w:sz="8" w:space="0" w:color="FFFFFF"/>
          <w:left w:val="single" w:sz="8" w:space="0" w:color="FFFFFF"/>
          <w:bottom w:val="single" w:sz="8" w:space="0" w:color="FFFFFF"/>
          <w:right w:val="single" w:sz="8" w:space="0" w:color="FFFFFF"/>
          <w:insideH w:val="single" w:sz="8" w:space="0" w:color="FFFFFF"/>
          <w:insideV w:val="single" w:sz="8" w:space="0" w:color="FFFFFF"/>
        </w:tcBorders>
        <w:shd w:val="clear" w:color="auto" w:fill="FBCAA2"/>
      </w:tcPr>
    </w:tblStylePr>
  </w:style>
  <w:style w:type="table" w:customStyle="1" w:styleId="DarkList-Accent611">
    <w:name w:val="Dark List - Accent 611"/>
    <w:basedOn w:val="TableNormal"/>
    <w:next w:val="DarkList-Accent6"/>
    <w:uiPriority w:val="70"/>
    <w:semiHidden/>
    <w:unhideWhenUs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Pr>
    <w:tcPr>
      <w:shd w:val="clear" w:color="auto" w:fill="F79646"/>
    </w:tcPr>
    <w:tblStylePr w:type="firstRow">
      <w:rPr>
        <w:b/>
        <w:bCs/>
      </w:rPr>
      <w:tblPr/>
      <w:tcPr>
        <w:tcBorders>
          <w:top w:val="nil"/>
          <w:left w:val="nil"/>
          <w:bottom w:val="single" w:sz="18" w:space="0" w:color="FFFFFF"/>
          <w:right w:val="nil"/>
          <w:insideH w:val="nil"/>
          <w:insideV w:val="nil"/>
        </w:tcBorders>
        <w:shd w:val="clear" w:color="auto" w:fill="000000"/>
      </w:tcPr>
    </w:tblStylePr>
    <w:tblStylePr w:type="lastRow">
      <w:tblPr/>
      <w:tcPr>
        <w:tcBorders>
          <w:top w:val="single" w:sz="18" w:space="0" w:color="FFFFFF"/>
          <w:left w:val="nil"/>
          <w:bottom w:val="nil"/>
          <w:right w:val="nil"/>
          <w:insideH w:val="nil"/>
          <w:insideV w:val="nil"/>
        </w:tcBorders>
        <w:shd w:val="clear" w:color="auto" w:fill="974706"/>
      </w:tcPr>
    </w:tblStylePr>
    <w:tblStylePr w:type="firstCol">
      <w:tblPr/>
      <w:tcPr>
        <w:tcBorders>
          <w:top w:val="nil"/>
          <w:left w:val="nil"/>
          <w:bottom w:val="nil"/>
          <w:right w:val="single" w:sz="18" w:space="0" w:color="FFFFFF"/>
          <w:insideH w:val="nil"/>
          <w:insideV w:val="nil"/>
        </w:tcBorders>
        <w:shd w:val="clear" w:color="auto" w:fill="E36C0A"/>
      </w:tcPr>
    </w:tblStylePr>
    <w:tblStylePr w:type="lastCol">
      <w:tblPr/>
      <w:tcPr>
        <w:tcBorders>
          <w:top w:val="nil"/>
          <w:left w:val="single" w:sz="18" w:space="0" w:color="FFFFFF"/>
          <w:bottom w:val="nil"/>
          <w:right w:val="nil"/>
          <w:insideH w:val="nil"/>
          <w:insideV w:val="nil"/>
        </w:tcBorders>
        <w:shd w:val="clear" w:color="auto" w:fill="E36C0A"/>
      </w:tcPr>
    </w:tblStylePr>
    <w:tblStylePr w:type="band1Vert">
      <w:tblPr/>
      <w:tcPr>
        <w:tcBorders>
          <w:top w:val="nil"/>
          <w:left w:val="nil"/>
          <w:bottom w:val="nil"/>
          <w:right w:val="nil"/>
          <w:insideH w:val="nil"/>
          <w:insideV w:val="nil"/>
        </w:tcBorders>
        <w:shd w:val="clear" w:color="auto" w:fill="E36C0A"/>
      </w:tcPr>
    </w:tblStylePr>
    <w:tblStylePr w:type="band1Horz">
      <w:tblPr/>
      <w:tcPr>
        <w:tcBorders>
          <w:top w:val="nil"/>
          <w:left w:val="nil"/>
          <w:bottom w:val="nil"/>
          <w:right w:val="nil"/>
          <w:insideH w:val="nil"/>
          <w:insideV w:val="nil"/>
        </w:tcBorders>
        <w:shd w:val="clear" w:color="auto" w:fill="E36C0A"/>
      </w:tcPr>
    </w:tblStylePr>
  </w:style>
  <w:style w:type="table" w:customStyle="1" w:styleId="ColorfulShading-Accent611">
    <w:name w:val="Colorful Shading - Accent 611"/>
    <w:basedOn w:val="TableNormal"/>
    <w:next w:val="ColorfulShading-Accent6"/>
    <w:uiPriority w:val="71"/>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24" w:space="0" w:color="4BACC6"/>
        <w:left w:val="single" w:sz="4" w:space="0" w:color="F79646"/>
        <w:bottom w:val="single" w:sz="4" w:space="0" w:color="F79646"/>
        <w:right w:val="single" w:sz="4" w:space="0" w:color="F79646"/>
        <w:insideH w:val="single" w:sz="4" w:space="0" w:color="FFFFFF"/>
        <w:insideV w:val="single" w:sz="4" w:space="0" w:color="FFFFFF"/>
      </w:tblBorders>
    </w:tblPr>
    <w:tcPr>
      <w:shd w:val="clear" w:color="auto" w:fill="FEF4EC"/>
    </w:tcPr>
    <w:tblStylePr w:type="firstRow">
      <w:rPr>
        <w:b/>
        <w:bCs/>
      </w:rPr>
      <w:tblPr/>
      <w:tcPr>
        <w:tcBorders>
          <w:top w:val="nil"/>
          <w:left w:val="nil"/>
          <w:bottom w:val="single" w:sz="24" w:space="0" w:color="4BACC6"/>
          <w:right w:val="nil"/>
          <w:insideH w:val="nil"/>
          <w:insideV w:val="nil"/>
        </w:tcBorders>
        <w:shd w:val="clear" w:color="auto" w:fill="FFFFFF"/>
      </w:tcPr>
    </w:tblStylePr>
    <w:tblStylePr w:type="lastRow">
      <w:rPr>
        <w:b/>
        <w:bCs/>
        <w:color w:val="FFFFFF"/>
      </w:rPr>
      <w:tblPr/>
      <w:tcPr>
        <w:tcBorders>
          <w:top w:val="single" w:sz="6" w:space="0" w:color="FFFFFF"/>
        </w:tcBorders>
        <w:shd w:val="clear" w:color="auto" w:fill="B65608"/>
      </w:tcPr>
    </w:tblStylePr>
    <w:tblStylePr w:type="firstCol">
      <w:rPr>
        <w:color w:val="FFFFFF"/>
      </w:rPr>
      <w:tblPr/>
      <w:tcPr>
        <w:tcBorders>
          <w:top w:val="nil"/>
          <w:left w:val="nil"/>
          <w:bottom w:val="nil"/>
          <w:right w:val="nil"/>
          <w:insideH w:val="single" w:sz="4" w:space="0" w:color="B65608"/>
          <w:insideV w:val="nil"/>
        </w:tcBorders>
        <w:shd w:val="clear" w:color="auto" w:fill="B65608"/>
      </w:tcPr>
    </w:tblStylePr>
    <w:tblStylePr w:type="lastCol">
      <w:rPr>
        <w:color w:val="FFFFFF"/>
      </w:rPr>
      <w:tblPr/>
      <w:tcPr>
        <w:tcBorders>
          <w:top w:val="nil"/>
          <w:left w:val="nil"/>
          <w:bottom w:val="nil"/>
          <w:right w:val="nil"/>
          <w:insideH w:val="nil"/>
          <w:insideV w:val="nil"/>
        </w:tcBorders>
        <w:shd w:val="clear" w:color="auto" w:fill="B65608"/>
      </w:tcPr>
    </w:tblStylePr>
    <w:tblStylePr w:type="band1Vert">
      <w:tblPr/>
      <w:tcPr>
        <w:shd w:val="clear" w:color="auto" w:fill="FBD4B4"/>
      </w:tcPr>
    </w:tblStylePr>
    <w:tblStylePr w:type="band1Horz">
      <w:tblPr/>
      <w:tcPr>
        <w:shd w:val="clear" w:color="auto" w:fill="FBCAA2"/>
      </w:tcPr>
    </w:tblStylePr>
    <w:tblStylePr w:type="neCell">
      <w:rPr>
        <w:color w:val="000000"/>
      </w:rPr>
    </w:tblStylePr>
    <w:tblStylePr w:type="nwCell">
      <w:rPr>
        <w:color w:val="000000"/>
      </w:rPr>
    </w:tblStylePr>
  </w:style>
  <w:style w:type="table" w:customStyle="1" w:styleId="ColorfulList-Accent611">
    <w:name w:val="Colorful List - Accent 611"/>
    <w:basedOn w:val="TableNormal"/>
    <w:next w:val="ColorfulList-Accent6"/>
    <w:uiPriority w:val="72"/>
    <w:semiHidden/>
    <w:unhideWhenUs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cPr>
      <w:shd w:val="clear" w:color="auto" w:fill="FEF4EC"/>
    </w:tcPr>
    <w:tblStylePr w:type="firstRow">
      <w:rPr>
        <w:b/>
        <w:bCs/>
        <w:color w:val="FFFFFF"/>
      </w:rPr>
      <w:tblPr/>
      <w:tcPr>
        <w:tcBorders>
          <w:bottom w:val="single" w:sz="12" w:space="0" w:color="FFFFFF"/>
        </w:tcBorders>
        <w:shd w:val="clear" w:color="auto" w:fill="348DA5"/>
      </w:tcPr>
    </w:tblStylePr>
    <w:tblStylePr w:type="lastRow">
      <w:rPr>
        <w:b/>
        <w:bCs/>
        <w:color w:val="348DA5"/>
      </w:rPr>
      <w:tblPr/>
      <w:tcPr>
        <w:tcBorders>
          <w:top w:val="single" w:sz="12" w:space="0" w:color="000000"/>
        </w:tcBorders>
        <w:shd w:val="clear" w:color="auto" w:fill="FFFFFF"/>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cPr>
    </w:tblStylePr>
    <w:tblStylePr w:type="band1Horz">
      <w:tblPr/>
      <w:tcPr>
        <w:shd w:val="clear" w:color="auto" w:fill="FDE9D9"/>
      </w:tcPr>
    </w:tblStylePr>
  </w:style>
  <w:style w:type="table" w:customStyle="1" w:styleId="ColorfulGrid-Accent611">
    <w:name w:val="Colorful Grid - Accent 611"/>
    <w:basedOn w:val="TableNormal"/>
    <w:next w:val="ColorfulGrid-Accent6"/>
    <w:uiPriority w:val="73"/>
    <w:semiHidden/>
    <w:unhideWhenUs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insideH w:val="single" w:sz="4" w:space="0" w:color="FFFFFF"/>
      </w:tblBorders>
    </w:tblPr>
    <w:tcPr>
      <w:shd w:val="clear" w:color="auto" w:fill="FDE9D9"/>
    </w:tcPr>
    <w:tblStylePr w:type="firstRow">
      <w:rPr>
        <w:b/>
        <w:bCs/>
      </w:rPr>
      <w:tblPr/>
      <w:tcPr>
        <w:shd w:val="clear" w:color="auto" w:fill="FBD4B4"/>
      </w:tcPr>
    </w:tblStylePr>
    <w:tblStylePr w:type="lastRow">
      <w:rPr>
        <w:b/>
        <w:bCs/>
        <w:color w:val="000000"/>
      </w:rPr>
      <w:tblPr/>
      <w:tcPr>
        <w:shd w:val="clear" w:color="auto" w:fill="FBD4B4"/>
      </w:tcPr>
    </w:tblStylePr>
    <w:tblStylePr w:type="firstCol">
      <w:rPr>
        <w:color w:val="FFFFFF"/>
      </w:rPr>
      <w:tblPr/>
      <w:tcPr>
        <w:shd w:val="clear" w:color="auto" w:fill="E36C0A"/>
      </w:tcPr>
    </w:tblStylePr>
    <w:tblStylePr w:type="lastCol">
      <w:rPr>
        <w:color w:val="FFFFFF"/>
      </w:rPr>
      <w:tblPr/>
      <w:tcPr>
        <w:shd w:val="clear" w:color="auto" w:fill="E36C0A"/>
      </w:tcPr>
    </w:tblStylePr>
    <w:tblStylePr w:type="band1Vert">
      <w:tblPr/>
      <w:tcPr>
        <w:shd w:val="clear" w:color="auto" w:fill="FBCAA2"/>
      </w:tcPr>
    </w:tblStylePr>
    <w:tblStylePr w:type="band1Horz">
      <w:tblPr/>
      <w:tcPr>
        <w:shd w:val="clear" w:color="auto" w:fill="FBCAA2"/>
      </w:tcPr>
    </w:tblStylePr>
  </w:style>
  <w:style w:type="table" w:customStyle="1" w:styleId="PlainTable111">
    <w:name w:val="Plain Table 111"/>
    <w:basedOn w:val="TableNormal"/>
    <w:next w:val="PlainTable1"/>
    <w:uiPriority w:val="41"/>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tblStylePr w:type="firstRow">
      <w:rPr>
        <w:b/>
        <w:bCs/>
      </w:rPr>
    </w:tblStylePr>
    <w:tblStylePr w:type="lastRow">
      <w:rPr>
        <w:b/>
        <w:bCs/>
      </w:rPr>
      <w:tblPr/>
      <w:tcPr>
        <w:tcBorders>
          <w:top w:val="double" w:sz="4" w:space="0" w:color="BFBFBF"/>
        </w:tcBorders>
      </w:tc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211">
    <w:name w:val="Plain Table 211"/>
    <w:basedOn w:val="TableNormal"/>
    <w:next w:val="PlainTable2"/>
    <w:uiPriority w:val="42"/>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7F7F7F"/>
        <w:bottom w:val="single" w:sz="4" w:space="0" w:color="7F7F7F"/>
      </w:tblBorders>
    </w:tblPr>
    <w:tblStylePr w:type="firstRow">
      <w:rPr>
        <w:b/>
        <w:bCs/>
      </w:rPr>
      <w:tblPr/>
      <w:tcPr>
        <w:tcBorders>
          <w:bottom w:val="single" w:sz="4" w:space="0" w:color="7F7F7F"/>
        </w:tcBorders>
      </w:tcPr>
    </w:tblStylePr>
    <w:tblStylePr w:type="lastRow">
      <w:rPr>
        <w:b/>
        <w:bCs/>
      </w:rPr>
      <w:tblPr/>
      <w:tcPr>
        <w:tcBorders>
          <w:top w:val="single" w:sz="4" w:space="0" w:color="7F7F7F"/>
        </w:tcBorders>
      </w:tcPr>
    </w:tblStylePr>
    <w:tblStylePr w:type="firstCol">
      <w:rPr>
        <w:b/>
        <w:bCs/>
      </w:rPr>
    </w:tblStylePr>
    <w:tblStylePr w:type="lastCol">
      <w:rPr>
        <w:b/>
        <w:bCs/>
      </w:rPr>
    </w:tblStylePr>
    <w:tblStylePr w:type="band1Vert">
      <w:tblPr/>
      <w:tcPr>
        <w:tcBorders>
          <w:left w:val="single" w:sz="4" w:space="0" w:color="7F7F7F"/>
          <w:right w:val="single" w:sz="4" w:space="0" w:color="7F7F7F"/>
        </w:tcBorders>
      </w:tcPr>
    </w:tblStylePr>
    <w:tblStylePr w:type="band2Vert">
      <w:tblPr/>
      <w:tcPr>
        <w:tcBorders>
          <w:left w:val="single" w:sz="4" w:space="0" w:color="7F7F7F"/>
          <w:right w:val="single" w:sz="4" w:space="0" w:color="7F7F7F"/>
        </w:tcBorders>
      </w:tcPr>
    </w:tblStylePr>
    <w:tblStylePr w:type="band1Horz">
      <w:tblPr/>
      <w:tcPr>
        <w:tcBorders>
          <w:top w:val="single" w:sz="4" w:space="0" w:color="7F7F7F"/>
          <w:bottom w:val="single" w:sz="4" w:space="0" w:color="7F7F7F"/>
        </w:tcBorders>
      </w:tcPr>
    </w:tblStylePr>
  </w:style>
  <w:style w:type="table" w:customStyle="1" w:styleId="PlainTable311">
    <w:name w:val="Plain Table 311"/>
    <w:basedOn w:val="TableNormal"/>
    <w:next w:val="PlainTable3"/>
    <w:uiPriority w:val="43"/>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Pr>
    <w:tblStylePr w:type="firstRow">
      <w:rPr>
        <w:b/>
        <w:bCs/>
      </w:rPr>
      <w:tblPr/>
      <w:tcPr>
        <w:tcBorders>
          <w:bottom w:val="single" w:sz="4" w:space="0" w:color="7F7F7F"/>
        </w:tcBorders>
      </w:tcPr>
    </w:tblStylePr>
    <w:tblStylePr w:type="lastRow">
      <w:rPr>
        <w:b/>
        <w:bCs/>
      </w:rPr>
      <w:tblPr/>
      <w:tcPr>
        <w:tcBorders>
          <w:top w:val="nil"/>
        </w:tcBorders>
      </w:tcPr>
    </w:tblStylePr>
    <w:tblStylePr w:type="firstCol">
      <w:rPr>
        <w:b/>
        <w:bCs/>
      </w:rPr>
      <w:tblPr/>
      <w:tcPr>
        <w:tcBorders>
          <w:right w:val="single" w:sz="4" w:space="0" w:color="7F7F7F"/>
        </w:tcBorders>
      </w:tcPr>
    </w:tblStylePr>
    <w:tblStylePr w:type="lastCol">
      <w:rPr>
        <w:b/>
        <w:bCs/>
      </w:rPr>
      <w:tblPr/>
      <w:tcPr>
        <w:tcBorders>
          <w:left w:val="nil"/>
        </w:tcBorders>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style>
  <w:style w:type="table" w:customStyle="1" w:styleId="PlainTable411">
    <w:name w:val="Plain Table 411"/>
    <w:basedOn w:val="TableNormal"/>
    <w:next w:val="PlainTable4"/>
    <w:uiPriority w:val="44"/>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table" w:customStyle="1" w:styleId="PlainTable511">
    <w:name w:val="Plain Table 511"/>
    <w:basedOn w:val="TableNormal"/>
    <w:next w:val="PlainTable5"/>
    <w:uiPriority w:val="45"/>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7F7F7F"/>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7F7F7F"/>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7F7F7F"/>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7F7F7F"/>
        </w:tcBorders>
        <w:shd w:val="clear" w:color="auto" w:fill="FFFFFF"/>
      </w:tcPr>
    </w:tblStylePr>
    <w:tblStylePr w:type="band1Vert">
      <w:tblPr/>
      <w:tcPr>
        <w:shd w:val="clear" w:color="auto" w:fill="F2F2F2"/>
      </w:tcPr>
    </w:tblStylePr>
    <w:tblStylePr w:type="band1Horz">
      <w:tblPr/>
      <w:tcPr>
        <w:shd w:val="clear" w:color="auto" w:fill="F2F2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GridLight11">
    <w:name w:val="Table Grid Light11"/>
    <w:basedOn w:val="TableNormal"/>
    <w:next w:val="TableGridLight"/>
    <w:uiPriority w:val="40"/>
    <w:locked/>
    <w:rsid w:val="009D7456"/>
    <w:pPr>
      <w:spacing w:after="0" w:line="240" w:lineRule="auto"/>
    </w:pPr>
    <w:rPr>
      <w:rFonts w:ascii="Times New Roman" w:eastAsia="SimSun" w:hAnsi="Times New Roman" w:cs="Times New Roman"/>
      <w:kern w:val="0"/>
      <w:sz w:val="20"/>
      <w:szCs w:val="20"/>
      <w14:ligatures w14:val="none"/>
    </w:rPr>
    <w:tblPr>
      <w:tblInd w:w="0" w:type="nil"/>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table" w:customStyle="1" w:styleId="GridTable1Light11">
    <w:name w:val="Grid Table 1 Light11"/>
    <w:basedOn w:val="TableNormal"/>
    <w:next w:val="GridTable1Light"/>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999999"/>
        <w:left w:val="single" w:sz="4" w:space="0" w:color="999999"/>
        <w:bottom w:val="single" w:sz="4" w:space="0" w:color="999999"/>
        <w:right w:val="single" w:sz="4" w:space="0" w:color="999999"/>
        <w:insideH w:val="single" w:sz="4" w:space="0" w:color="999999"/>
        <w:insideV w:val="single" w:sz="4" w:space="0" w:color="999999"/>
      </w:tblBorders>
    </w:tblPr>
    <w:tblStylePr w:type="firstRow">
      <w:rPr>
        <w:b/>
        <w:bCs/>
      </w:rPr>
      <w:tblPr/>
      <w:tcPr>
        <w:tcBorders>
          <w:bottom w:val="single" w:sz="12" w:space="0" w:color="666666"/>
        </w:tcBorders>
      </w:tcPr>
    </w:tblStylePr>
    <w:tblStylePr w:type="lastRow">
      <w:rPr>
        <w:b/>
        <w:bCs/>
      </w:rPr>
      <w:tblPr/>
      <w:tcPr>
        <w:tcBorders>
          <w:top w:val="double" w:sz="2" w:space="0" w:color="666666"/>
        </w:tcBorders>
      </w:tcPr>
    </w:tblStylePr>
    <w:tblStylePr w:type="firstCol">
      <w:rPr>
        <w:b/>
        <w:bCs/>
      </w:rPr>
    </w:tblStylePr>
    <w:tblStylePr w:type="lastCol">
      <w:rPr>
        <w:b/>
        <w:bCs/>
      </w:rPr>
    </w:tblStylePr>
  </w:style>
  <w:style w:type="table" w:customStyle="1" w:styleId="GridTable211">
    <w:name w:val="Grid Table 211"/>
    <w:basedOn w:val="TableNormal"/>
    <w:next w:val="GridTable2"/>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666666"/>
        <w:bottom w:val="single" w:sz="2" w:space="0" w:color="666666"/>
        <w:insideH w:val="single" w:sz="2" w:space="0" w:color="666666"/>
        <w:insideV w:val="single" w:sz="2" w:space="0" w:color="666666"/>
      </w:tblBorders>
    </w:tblPr>
    <w:tblStylePr w:type="firstRow">
      <w:rPr>
        <w:b/>
        <w:bCs/>
      </w:rPr>
      <w:tblPr/>
      <w:tcPr>
        <w:tcBorders>
          <w:top w:val="nil"/>
          <w:bottom w:val="single" w:sz="12" w:space="0" w:color="666666"/>
          <w:insideH w:val="nil"/>
          <w:insideV w:val="nil"/>
        </w:tcBorders>
        <w:shd w:val="clear" w:color="auto" w:fill="FFFFFF"/>
      </w:tcPr>
    </w:tblStylePr>
    <w:tblStylePr w:type="lastRow">
      <w:rPr>
        <w:b/>
        <w:bCs/>
      </w:rPr>
      <w:tblPr/>
      <w:tcPr>
        <w:tcBorders>
          <w:top w:val="double" w:sz="2" w:space="0" w:color="666666"/>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311">
    <w:name w:val="Grid Table 311"/>
    <w:basedOn w:val="TableNormal"/>
    <w:next w:val="GridTable3"/>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411">
    <w:name w:val="Grid Table 411"/>
    <w:basedOn w:val="TableNormal"/>
    <w:next w:val="GridTable4"/>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insideV w:val="nil"/>
        </w:tcBorders>
        <w:shd w:val="clear" w:color="auto" w:fill="000000"/>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5Dark11">
    <w:name w:val="Grid Table 5 Dark11"/>
    <w:basedOn w:val="TableNormal"/>
    <w:next w:val="GridTable5Dark"/>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CCCCC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000000"/>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000000"/>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000000"/>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000000"/>
      </w:tcPr>
    </w:tblStylePr>
    <w:tblStylePr w:type="band1Vert">
      <w:tblPr/>
      <w:tcPr>
        <w:shd w:val="clear" w:color="auto" w:fill="999999"/>
      </w:tcPr>
    </w:tblStylePr>
    <w:tblStylePr w:type="band1Horz">
      <w:tblPr/>
      <w:tcPr>
        <w:shd w:val="clear" w:color="auto" w:fill="999999"/>
      </w:tcPr>
    </w:tblStylePr>
  </w:style>
  <w:style w:type="table" w:customStyle="1" w:styleId="GridTable6Colorful11">
    <w:name w:val="Grid Table 6 Colorful11"/>
    <w:basedOn w:val="TableNormal"/>
    <w:next w:val="GridTable6Colorful"/>
    <w:uiPriority w:val="51"/>
    <w:lock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bottom w:val="single" w:sz="12" w:space="0" w:color="666666"/>
        </w:tcBorders>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GridTable7Colorful11">
    <w:name w:val="Grid Table 7 Colorful11"/>
    <w:basedOn w:val="TableNormal"/>
    <w:next w:val="GridTable7Colorful"/>
    <w:uiPriority w:val="52"/>
    <w:locked/>
    <w:rsid w:val="009D7456"/>
    <w:pPr>
      <w:spacing w:after="0" w:line="240" w:lineRule="auto"/>
    </w:pPr>
    <w:rPr>
      <w:rFonts w:ascii="Times New Roman" w:eastAsia="SimSun" w:hAnsi="Times New Roman" w:cs="Times New Roman"/>
      <w:color w:val="000000"/>
      <w:kern w:val="0"/>
      <w:sz w:val="20"/>
      <w:szCs w:val="20"/>
      <w14:ligatures w14:val="none"/>
    </w:rPr>
    <w:tblPr>
      <w:tblStyleRowBandSize w:val="1"/>
      <w:tblStyleColBandSize w:val="1"/>
      <w:tblInd w:w="0" w:type="nil"/>
      <w:tblBorders>
        <w:top w:val="single" w:sz="4" w:space="0" w:color="666666"/>
        <w:left w:val="single" w:sz="4" w:space="0" w:color="666666"/>
        <w:bottom w:val="single" w:sz="4" w:space="0" w:color="666666"/>
        <w:right w:val="single" w:sz="4" w:space="0" w:color="666666"/>
        <w:insideH w:val="single" w:sz="4" w:space="0" w:color="666666"/>
        <w:insideV w:val="single" w:sz="4" w:space="0" w:color="666666"/>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bottom w:val="single" w:sz="4" w:space="0" w:color="666666"/>
        </w:tcBorders>
      </w:tcPr>
    </w:tblStylePr>
    <w:tblStylePr w:type="nwCell">
      <w:tblPr/>
      <w:tcPr>
        <w:tcBorders>
          <w:bottom w:val="single" w:sz="4" w:space="0" w:color="666666"/>
        </w:tcBorders>
      </w:tcPr>
    </w:tblStylePr>
    <w:tblStylePr w:type="seCell">
      <w:tblPr/>
      <w:tcPr>
        <w:tcBorders>
          <w:top w:val="single" w:sz="4" w:space="0" w:color="666666"/>
        </w:tcBorders>
      </w:tcPr>
    </w:tblStylePr>
    <w:tblStylePr w:type="swCell">
      <w:tblPr/>
      <w:tcPr>
        <w:tcBorders>
          <w:top w:val="single" w:sz="4" w:space="0" w:color="666666"/>
        </w:tcBorders>
      </w:tcPr>
    </w:tblStylePr>
  </w:style>
  <w:style w:type="table" w:customStyle="1" w:styleId="GridTable1Light-Accent111">
    <w:name w:val="Grid Table 1 Light - Accent 111"/>
    <w:basedOn w:val="TableNormal"/>
    <w:next w:val="GridTable1Light-Accent1"/>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B8CCE4"/>
        <w:left w:val="single" w:sz="4" w:space="0" w:color="B8CCE4"/>
        <w:bottom w:val="single" w:sz="4" w:space="0" w:color="B8CCE4"/>
        <w:right w:val="single" w:sz="4" w:space="0" w:color="B8CCE4"/>
        <w:insideH w:val="single" w:sz="4" w:space="0" w:color="B8CCE4"/>
        <w:insideV w:val="single" w:sz="4" w:space="0" w:color="B8CCE4"/>
      </w:tblBorders>
    </w:tblPr>
    <w:tblStylePr w:type="firstRow">
      <w:rPr>
        <w:b/>
        <w:bCs/>
      </w:rPr>
      <w:tblPr/>
      <w:tcPr>
        <w:tcBorders>
          <w:bottom w:val="single" w:sz="12" w:space="0" w:color="95B3D7"/>
        </w:tcBorders>
      </w:tcPr>
    </w:tblStylePr>
    <w:tblStylePr w:type="lastRow">
      <w:rPr>
        <w:b/>
        <w:bCs/>
      </w:rPr>
      <w:tblPr/>
      <w:tcPr>
        <w:tcBorders>
          <w:top w:val="double" w:sz="2" w:space="0" w:color="95B3D7"/>
        </w:tcBorders>
      </w:tcPr>
    </w:tblStylePr>
    <w:tblStylePr w:type="firstCol">
      <w:rPr>
        <w:b/>
        <w:bCs/>
      </w:rPr>
    </w:tblStylePr>
    <w:tblStylePr w:type="lastCol">
      <w:rPr>
        <w:b/>
        <w:bCs/>
      </w:rPr>
    </w:tblStylePr>
  </w:style>
  <w:style w:type="table" w:customStyle="1" w:styleId="GridTable2-Accent111">
    <w:name w:val="Grid Table 2 - Accent 111"/>
    <w:basedOn w:val="TableNormal"/>
    <w:next w:val="GridTable2-Accent1"/>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95B3D7"/>
        <w:bottom w:val="single" w:sz="2" w:space="0" w:color="95B3D7"/>
        <w:insideH w:val="single" w:sz="2" w:space="0" w:color="95B3D7"/>
        <w:insideV w:val="single" w:sz="2" w:space="0" w:color="95B3D7"/>
      </w:tblBorders>
    </w:tblPr>
    <w:tblStylePr w:type="firstRow">
      <w:rPr>
        <w:b/>
        <w:bCs/>
      </w:rPr>
      <w:tblPr/>
      <w:tcPr>
        <w:tcBorders>
          <w:top w:val="nil"/>
          <w:bottom w:val="single" w:sz="12" w:space="0" w:color="95B3D7"/>
          <w:insideH w:val="nil"/>
          <w:insideV w:val="nil"/>
        </w:tcBorders>
        <w:shd w:val="clear" w:color="auto" w:fill="FFFFFF"/>
      </w:tcPr>
    </w:tblStylePr>
    <w:tblStylePr w:type="lastRow">
      <w:rPr>
        <w:b/>
        <w:bCs/>
      </w:rPr>
      <w:tblPr/>
      <w:tcPr>
        <w:tcBorders>
          <w:top w:val="double" w:sz="2" w:space="0" w:color="95B3D7"/>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3-Accent111">
    <w:name w:val="Grid Table 3 - Accent 111"/>
    <w:basedOn w:val="TableNormal"/>
    <w:next w:val="GridTable3-Accent1"/>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BE5F1"/>
      </w:tcPr>
    </w:tblStylePr>
    <w:tblStylePr w:type="band1Horz">
      <w:tblPr/>
      <w:tcPr>
        <w:shd w:val="clear" w:color="auto" w:fill="DBE5F1"/>
      </w:tcPr>
    </w:tblStylePr>
    <w:tblStylePr w:type="neCell">
      <w:tblPr/>
      <w:tcPr>
        <w:tcBorders>
          <w:bottom w:val="single" w:sz="4" w:space="0" w:color="95B3D7"/>
        </w:tcBorders>
      </w:tcPr>
    </w:tblStylePr>
    <w:tblStylePr w:type="nwCell">
      <w:tblPr/>
      <w:tcPr>
        <w:tcBorders>
          <w:bottom w:val="single" w:sz="4" w:space="0" w:color="95B3D7"/>
        </w:tcBorders>
      </w:tcPr>
    </w:tblStylePr>
    <w:tblStylePr w:type="seCell">
      <w:tblPr/>
      <w:tcPr>
        <w:tcBorders>
          <w:top w:val="single" w:sz="4" w:space="0" w:color="95B3D7"/>
        </w:tcBorders>
      </w:tcPr>
    </w:tblStylePr>
    <w:tblStylePr w:type="swCell">
      <w:tblPr/>
      <w:tcPr>
        <w:tcBorders>
          <w:top w:val="single" w:sz="4" w:space="0" w:color="95B3D7"/>
        </w:tcBorders>
      </w:tcPr>
    </w:tblStylePr>
  </w:style>
  <w:style w:type="table" w:customStyle="1" w:styleId="GridTable4-Accent111">
    <w:name w:val="Grid Table 4 - Accent 111"/>
    <w:basedOn w:val="TableNormal"/>
    <w:next w:val="GridTable4-Accent1"/>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insideV w:val="nil"/>
        </w:tcBorders>
        <w:shd w:val="clear" w:color="auto" w:fill="4F81BD"/>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5Dark-Accent111">
    <w:name w:val="Grid Table 5 Dark - Accent 111"/>
    <w:basedOn w:val="TableNormal"/>
    <w:next w:val="GridTable5Dark-Accent1"/>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BE5F1"/>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F81B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F81B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F81B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F81BD"/>
      </w:tcPr>
    </w:tblStylePr>
    <w:tblStylePr w:type="band1Vert">
      <w:tblPr/>
      <w:tcPr>
        <w:shd w:val="clear" w:color="auto" w:fill="B8CCE4"/>
      </w:tcPr>
    </w:tblStylePr>
    <w:tblStylePr w:type="band1Horz">
      <w:tblPr/>
      <w:tcPr>
        <w:shd w:val="clear" w:color="auto" w:fill="B8CCE4"/>
      </w:tcPr>
    </w:tblStylePr>
  </w:style>
  <w:style w:type="table" w:customStyle="1" w:styleId="GridTable6Colorful-Accent111">
    <w:name w:val="Grid Table 6 Colorful - Accent 111"/>
    <w:basedOn w:val="TableNormal"/>
    <w:next w:val="GridTable6Colorful-Accent1"/>
    <w:uiPriority w:val="51"/>
    <w:locked/>
    <w:rsid w:val="009D7456"/>
    <w:pPr>
      <w:spacing w:after="0" w:line="240" w:lineRule="auto"/>
    </w:pPr>
    <w:rPr>
      <w:rFonts w:ascii="Times New Roman" w:eastAsia="SimSun" w:hAnsi="Times New Roman" w:cs="Times New Roman"/>
      <w:color w:val="365F91"/>
      <w:kern w:val="0"/>
      <w:sz w:val="20"/>
      <w:szCs w:val="20"/>
      <w14:ligatures w14:val="none"/>
    </w:rPr>
    <w:tblPr>
      <w:tblStyleRowBandSize w:val="1"/>
      <w:tblStyleColBandSize w:val="1"/>
      <w:tblInd w:w="0" w:type="nil"/>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bottom w:val="single" w:sz="12" w:space="0" w:color="95B3D7"/>
        </w:tcBorders>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GridTable7Colorful-Accent111">
    <w:name w:val="Grid Table 7 Colorful - Accent 111"/>
    <w:basedOn w:val="TableNormal"/>
    <w:next w:val="GridTable7Colorful-Accent1"/>
    <w:uiPriority w:val="52"/>
    <w:locked/>
    <w:rsid w:val="009D7456"/>
    <w:pPr>
      <w:spacing w:after="0" w:line="240" w:lineRule="auto"/>
    </w:pPr>
    <w:rPr>
      <w:rFonts w:ascii="Times New Roman" w:eastAsia="SimSun" w:hAnsi="Times New Roman" w:cs="Times New Roman"/>
      <w:color w:val="365F91"/>
      <w:kern w:val="0"/>
      <w:sz w:val="20"/>
      <w:szCs w:val="20"/>
      <w14:ligatures w14:val="none"/>
    </w:rPr>
    <w:tblPr>
      <w:tblStyleRowBandSize w:val="1"/>
      <w:tblStyleColBandSize w:val="1"/>
      <w:tblInd w:w="0" w:type="nil"/>
      <w:tblBorders>
        <w:top w:val="single" w:sz="4" w:space="0" w:color="95B3D7"/>
        <w:left w:val="single" w:sz="4" w:space="0" w:color="95B3D7"/>
        <w:bottom w:val="single" w:sz="4" w:space="0" w:color="95B3D7"/>
        <w:right w:val="single" w:sz="4" w:space="0" w:color="95B3D7"/>
        <w:insideH w:val="single" w:sz="4" w:space="0" w:color="95B3D7"/>
        <w:insideV w:val="single" w:sz="4" w:space="0" w:color="95B3D7"/>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BE5F1"/>
      </w:tcPr>
    </w:tblStylePr>
    <w:tblStylePr w:type="band1Horz">
      <w:tblPr/>
      <w:tcPr>
        <w:shd w:val="clear" w:color="auto" w:fill="DBE5F1"/>
      </w:tcPr>
    </w:tblStylePr>
    <w:tblStylePr w:type="neCell">
      <w:tblPr/>
      <w:tcPr>
        <w:tcBorders>
          <w:bottom w:val="single" w:sz="4" w:space="0" w:color="95B3D7"/>
        </w:tcBorders>
      </w:tcPr>
    </w:tblStylePr>
    <w:tblStylePr w:type="nwCell">
      <w:tblPr/>
      <w:tcPr>
        <w:tcBorders>
          <w:bottom w:val="single" w:sz="4" w:space="0" w:color="95B3D7"/>
        </w:tcBorders>
      </w:tcPr>
    </w:tblStylePr>
    <w:tblStylePr w:type="seCell">
      <w:tblPr/>
      <w:tcPr>
        <w:tcBorders>
          <w:top w:val="single" w:sz="4" w:space="0" w:color="95B3D7"/>
        </w:tcBorders>
      </w:tcPr>
    </w:tblStylePr>
    <w:tblStylePr w:type="swCell">
      <w:tblPr/>
      <w:tcPr>
        <w:tcBorders>
          <w:top w:val="single" w:sz="4" w:space="0" w:color="95B3D7"/>
        </w:tcBorders>
      </w:tcPr>
    </w:tblStylePr>
  </w:style>
  <w:style w:type="table" w:customStyle="1" w:styleId="GridTable1Light-Accent211">
    <w:name w:val="Grid Table 1 Light - Accent 211"/>
    <w:basedOn w:val="TableNormal"/>
    <w:next w:val="GridTable1Light-Accent2"/>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E5B8B7"/>
        <w:left w:val="single" w:sz="4" w:space="0" w:color="E5B8B7"/>
        <w:bottom w:val="single" w:sz="4" w:space="0" w:color="E5B8B7"/>
        <w:right w:val="single" w:sz="4" w:space="0" w:color="E5B8B7"/>
        <w:insideH w:val="single" w:sz="4" w:space="0" w:color="E5B8B7"/>
        <w:insideV w:val="single" w:sz="4" w:space="0" w:color="E5B8B7"/>
      </w:tblBorders>
    </w:tblPr>
    <w:tblStylePr w:type="firstRow">
      <w:rPr>
        <w:b/>
        <w:bCs/>
      </w:rPr>
      <w:tblPr/>
      <w:tcPr>
        <w:tcBorders>
          <w:bottom w:val="single" w:sz="12" w:space="0" w:color="D99594"/>
        </w:tcBorders>
      </w:tcPr>
    </w:tblStylePr>
    <w:tblStylePr w:type="lastRow">
      <w:rPr>
        <w:b/>
        <w:bCs/>
      </w:rPr>
      <w:tblPr/>
      <w:tcPr>
        <w:tcBorders>
          <w:top w:val="double" w:sz="2" w:space="0" w:color="D99594"/>
        </w:tcBorders>
      </w:tcPr>
    </w:tblStylePr>
    <w:tblStylePr w:type="firstCol">
      <w:rPr>
        <w:b/>
        <w:bCs/>
      </w:rPr>
    </w:tblStylePr>
    <w:tblStylePr w:type="lastCol">
      <w:rPr>
        <w:b/>
        <w:bCs/>
      </w:rPr>
    </w:tblStylePr>
  </w:style>
  <w:style w:type="table" w:customStyle="1" w:styleId="GridTable2-Accent211">
    <w:name w:val="Grid Table 2 - Accent 211"/>
    <w:basedOn w:val="TableNormal"/>
    <w:next w:val="GridTable2-Accent2"/>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D99594"/>
        <w:bottom w:val="single" w:sz="2" w:space="0" w:color="D99594"/>
        <w:insideH w:val="single" w:sz="2" w:space="0" w:color="D99594"/>
        <w:insideV w:val="single" w:sz="2" w:space="0" w:color="D99594"/>
      </w:tblBorders>
    </w:tblPr>
    <w:tblStylePr w:type="firstRow">
      <w:rPr>
        <w:b/>
        <w:bCs/>
      </w:rPr>
      <w:tblPr/>
      <w:tcPr>
        <w:tcBorders>
          <w:top w:val="nil"/>
          <w:bottom w:val="single" w:sz="12" w:space="0" w:color="D99594"/>
          <w:insideH w:val="nil"/>
          <w:insideV w:val="nil"/>
        </w:tcBorders>
        <w:shd w:val="clear" w:color="auto" w:fill="FFFFFF"/>
      </w:tcPr>
    </w:tblStylePr>
    <w:tblStylePr w:type="lastRow">
      <w:rPr>
        <w:b/>
        <w:bCs/>
      </w:rPr>
      <w:tblPr/>
      <w:tcPr>
        <w:tcBorders>
          <w:top w:val="double" w:sz="2" w:space="0" w:color="D99594"/>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GridTable3-Accent211">
    <w:name w:val="Grid Table 3 - Accent 211"/>
    <w:basedOn w:val="TableNormal"/>
    <w:next w:val="GridTable3-Accent2"/>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DBDB"/>
      </w:tcPr>
    </w:tblStylePr>
    <w:tblStylePr w:type="band1Horz">
      <w:tblPr/>
      <w:tcPr>
        <w:shd w:val="clear" w:color="auto" w:fill="F2DBDB"/>
      </w:tcPr>
    </w:tblStylePr>
    <w:tblStylePr w:type="neCell">
      <w:tblPr/>
      <w:tcPr>
        <w:tcBorders>
          <w:bottom w:val="single" w:sz="4" w:space="0" w:color="D99594"/>
        </w:tcBorders>
      </w:tcPr>
    </w:tblStylePr>
    <w:tblStylePr w:type="nwCell">
      <w:tblPr/>
      <w:tcPr>
        <w:tcBorders>
          <w:bottom w:val="single" w:sz="4" w:space="0" w:color="D99594"/>
        </w:tcBorders>
      </w:tcPr>
    </w:tblStylePr>
    <w:tblStylePr w:type="seCell">
      <w:tblPr/>
      <w:tcPr>
        <w:tcBorders>
          <w:top w:val="single" w:sz="4" w:space="0" w:color="D99594"/>
        </w:tcBorders>
      </w:tcPr>
    </w:tblStylePr>
    <w:tblStylePr w:type="swCell">
      <w:tblPr/>
      <w:tcPr>
        <w:tcBorders>
          <w:top w:val="single" w:sz="4" w:space="0" w:color="D99594"/>
        </w:tcBorders>
      </w:tcPr>
    </w:tblStylePr>
  </w:style>
  <w:style w:type="table" w:customStyle="1" w:styleId="GridTable4-Accent211">
    <w:name w:val="Grid Table 4 - Accent 211"/>
    <w:basedOn w:val="TableNormal"/>
    <w:next w:val="GridTable4-Accent2"/>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insideV w:val="nil"/>
        </w:tcBorders>
        <w:shd w:val="clear" w:color="auto" w:fill="C0504D"/>
      </w:tcPr>
    </w:tblStylePr>
    <w:tblStylePr w:type="lastRow">
      <w:rPr>
        <w:b/>
        <w:bCs/>
      </w:rPr>
      <w:tblPr/>
      <w:tcPr>
        <w:tcBorders>
          <w:top w:val="double" w:sz="4" w:space="0" w:color="C0504D"/>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GridTable5Dark-Accent211">
    <w:name w:val="Grid Table 5 Dark - Accent 211"/>
    <w:basedOn w:val="TableNormal"/>
    <w:next w:val="GridTable5Dark-Accent2"/>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2DBDB"/>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C0504D"/>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C0504D"/>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C0504D"/>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C0504D"/>
      </w:tcPr>
    </w:tblStylePr>
    <w:tblStylePr w:type="band1Vert">
      <w:tblPr/>
      <w:tcPr>
        <w:shd w:val="clear" w:color="auto" w:fill="E5B8B7"/>
      </w:tcPr>
    </w:tblStylePr>
    <w:tblStylePr w:type="band1Horz">
      <w:tblPr/>
      <w:tcPr>
        <w:shd w:val="clear" w:color="auto" w:fill="E5B8B7"/>
      </w:tcPr>
    </w:tblStylePr>
  </w:style>
  <w:style w:type="table" w:customStyle="1" w:styleId="GridTable6Colorful-Accent211">
    <w:name w:val="Grid Table 6 Colorful - Accent 211"/>
    <w:basedOn w:val="TableNormal"/>
    <w:next w:val="GridTable6Colorful-Accent2"/>
    <w:uiPriority w:val="51"/>
    <w:locked/>
    <w:rsid w:val="009D7456"/>
    <w:pPr>
      <w:spacing w:after="0" w:line="240" w:lineRule="auto"/>
    </w:pPr>
    <w:rPr>
      <w:rFonts w:ascii="Times New Roman" w:eastAsia="SimSun" w:hAnsi="Times New Roman" w:cs="Times New Roman"/>
      <w:color w:val="943634"/>
      <w:kern w:val="0"/>
      <w:sz w:val="20"/>
      <w:szCs w:val="20"/>
      <w14:ligatures w14:val="none"/>
    </w:rPr>
    <w:tblPr>
      <w:tblStyleRowBandSize w:val="1"/>
      <w:tblStyleColBandSize w:val="1"/>
      <w:tblInd w:w="0" w:type="nil"/>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rPr>
      <w:tblPr/>
      <w:tcPr>
        <w:tcBorders>
          <w:bottom w:val="single" w:sz="12" w:space="0" w:color="D99594"/>
        </w:tcBorders>
      </w:tcPr>
    </w:tblStylePr>
    <w:tblStylePr w:type="lastRow">
      <w:rPr>
        <w:b/>
        <w:bCs/>
      </w:rPr>
      <w:tblPr/>
      <w:tcPr>
        <w:tcBorders>
          <w:top w:val="double" w:sz="4" w:space="0" w:color="D99594"/>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GridTable7Colorful-Accent211">
    <w:name w:val="Grid Table 7 Colorful - Accent 211"/>
    <w:basedOn w:val="TableNormal"/>
    <w:next w:val="GridTable7Colorful-Accent2"/>
    <w:uiPriority w:val="52"/>
    <w:locked/>
    <w:rsid w:val="009D7456"/>
    <w:pPr>
      <w:spacing w:after="0" w:line="240" w:lineRule="auto"/>
    </w:pPr>
    <w:rPr>
      <w:rFonts w:ascii="Times New Roman" w:eastAsia="SimSun" w:hAnsi="Times New Roman" w:cs="Times New Roman"/>
      <w:color w:val="943634"/>
      <w:kern w:val="0"/>
      <w:sz w:val="20"/>
      <w:szCs w:val="20"/>
      <w14:ligatures w14:val="none"/>
    </w:rPr>
    <w:tblPr>
      <w:tblStyleRowBandSize w:val="1"/>
      <w:tblStyleColBandSize w:val="1"/>
      <w:tblInd w:w="0" w:type="nil"/>
      <w:tblBorders>
        <w:top w:val="single" w:sz="4" w:space="0" w:color="D99594"/>
        <w:left w:val="single" w:sz="4" w:space="0" w:color="D99594"/>
        <w:bottom w:val="single" w:sz="4" w:space="0" w:color="D99594"/>
        <w:right w:val="single" w:sz="4" w:space="0" w:color="D99594"/>
        <w:insideH w:val="single" w:sz="4" w:space="0" w:color="D99594"/>
        <w:insideV w:val="single" w:sz="4" w:space="0" w:color="D99594"/>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2DBDB"/>
      </w:tcPr>
    </w:tblStylePr>
    <w:tblStylePr w:type="band1Horz">
      <w:tblPr/>
      <w:tcPr>
        <w:shd w:val="clear" w:color="auto" w:fill="F2DBDB"/>
      </w:tcPr>
    </w:tblStylePr>
    <w:tblStylePr w:type="neCell">
      <w:tblPr/>
      <w:tcPr>
        <w:tcBorders>
          <w:bottom w:val="single" w:sz="4" w:space="0" w:color="D99594"/>
        </w:tcBorders>
      </w:tcPr>
    </w:tblStylePr>
    <w:tblStylePr w:type="nwCell">
      <w:tblPr/>
      <w:tcPr>
        <w:tcBorders>
          <w:bottom w:val="single" w:sz="4" w:space="0" w:color="D99594"/>
        </w:tcBorders>
      </w:tcPr>
    </w:tblStylePr>
    <w:tblStylePr w:type="seCell">
      <w:tblPr/>
      <w:tcPr>
        <w:tcBorders>
          <w:top w:val="single" w:sz="4" w:space="0" w:color="D99594"/>
        </w:tcBorders>
      </w:tcPr>
    </w:tblStylePr>
    <w:tblStylePr w:type="swCell">
      <w:tblPr/>
      <w:tcPr>
        <w:tcBorders>
          <w:top w:val="single" w:sz="4" w:space="0" w:color="D99594"/>
        </w:tcBorders>
      </w:tcPr>
    </w:tblStylePr>
  </w:style>
  <w:style w:type="table" w:customStyle="1" w:styleId="GridTable1Light-Accent311">
    <w:name w:val="Grid Table 1 Light - Accent 311"/>
    <w:basedOn w:val="TableNormal"/>
    <w:next w:val="GridTable1Light-Accent3"/>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D6E3BC"/>
        <w:left w:val="single" w:sz="4" w:space="0" w:color="D6E3BC"/>
        <w:bottom w:val="single" w:sz="4" w:space="0" w:color="D6E3BC"/>
        <w:right w:val="single" w:sz="4" w:space="0" w:color="D6E3BC"/>
        <w:insideH w:val="single" w:sz="4" w:space="0" w:color="D6E3BC"/>
        <w:insideV w:val="single" w:sz="4" w:space="0" w:color="D6E3BC"/>
      </w:tblBorders>
    </w:tblPr>
    <w:tblStylePr w:type="firstRow">
      <w:rPr>
        <w:b/>
        <w:bCs/>
      </w:rPr>
      <w:tblPr/>
      <w:tcPr>
        <w:tcBorders>
          <w:bottom w:val="single" w:sz="12" w:space="0" w:color="C2D69B"/>
        </w:tcBorders>
      </w:tcPr>
    </w:tblStylePr>
    <w:tblStylePr w:type="lastRow">
      <w:rPr>
        <w:b/>
        <w:bCs/>
      </w:rPr>
      <w:tblPr/>
      <w:tcPr>
        <w:tcBorders>
          <w:top w:val="double" w:sz="2" w:space="0" w:color="C2D69B"/>
        </w:tcBorders>
      </w:tcPr>
    </w:tblStylePr>
    <w:tblStylePr w:type="firstCol">
      <w:rPr>
        <w:b/>
        <w:bCs/>
      </w:rPr>
    </w:tblStylePr>
    <w:tblStylePr w:type="lastCol">
      <w:rPr>
        <w:b/>
        <w:bCs/>
      </w:rPr>
    </w:tblStylePr>
  </w:style>
  <w:style w:type="table" w:customStyle="1" w:styleId="GridTable2-Accent311">
    <w:name w:val="Grid Table 2 - Accent 311"/>
    <w:basedOn w:val="TableNormal"/>
    <w:next w:val="GridTable2-Accent3"/>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C2D69B"/>
        <w:bottom w:val="single" w:sz="2" w:space="0" w:color="C2D69B"/>
        <w:insideH w:val="single" w:sz="2" w:space="0" w:color="C2D69B"/>
        <w:insideV w:val="single" w:sz="2" w:space="0" w:color="C2D69B"/>
      </w:tblBorders>
    </w:tblPr>
    <w:tblStylePr w:type="firstRow">
      <w:rPr>
        <w:b/>
        <w:bCs/>
      </w:rPr>
      <w:tblPr/>
      <w:tcPr>
        <w:tcBorders>
          <w:top w:val="nil"/>
          <w:bottom w:val="single" w:sz="12" w:space="0" w:color="C2D69B"/>
          <w:insideH w:val="nil"/>
          <w:insideV w:val="nil"/>
        </w:tcBorders>
        <w:shd w:val="clear" w:color="auto" w:fill="FFFFFF"/>
      </w:tcPr>
    </w:tblStylePr>
    <w:tblStylePr w:type="lastRow">
      <w:rPr>
        <w:b/>
        <w:bCs/>
      </w:rPr>
      <w:tblPr/>
      <w:tcPr>
        <w:tcBorders>
          <w:top w:val="double" w:sz="2" w:space="0" w:color="C2D69B"/>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GridTable3-Accent311">
    <w:name w:val="Grid Table 3 - Accent 311"/>
    <w:basedOn w:val="TableNormal"/>
    <w:next w:val="GridTable3-Accent3"/>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C2D69B"/>
        <w:left w:val="single" w:sz="4" w:space="0" w:color="C2D69B"/>
        <w:bottom w:val="single" w:sz="4" w:space="0" w:color="C2D69B"/>
        <w:right w:val="single" w:sz="4" w:space="0" w:color="C2D69B"/>
        <w:insideH w:val="single" w:sz="4" w:space="0" w:color="C2D69B"/>
        <w:insideV w:val="single" w:sz="4" w:space="0" w:color="C2D69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AF1DD"/>
      </w:tcPr>
    </w:tblStylePr>
    <w:tblStylePr w:type="band1Horz">
      <w:tblPr/>
      <w:tcPr>
        <w:shd w:val="clear" w:color="auto" w:fill="EAF1DD"/>
      </w:tcPr>
    </w:tblStylePr>
    <w:tblStylePr w:type="neCell">
      <w:tblPr/>
      <w:tcPr>
        <w:tcBorders>
          <w:bottom w:val="single" w:sz="4" w:space="0" w:color="C2D69B"/>
        </w:tcBorders>
      </w:tcPr>
    </w:tblStylePr>
    <w:tblStylePr w:type="nwCell">
      <w:tblPr/>
      <w:tcPr>
        <w:tcBorders>
          <w:bottom w:val="single" w:sz="4" w:space="0" w:color="C2D69B"/>
        </w:tcBorders>
      </w:tcPr>
    </w:tblStylePr>
    <w:tblStylePr w:type="seCell">
      <w:tblPr/>
      <w:tcPr>
        <w:tcBorders>
          <w:top w:val="single" w:sz="4" w:space="0" w:color="C2D69B"/>
        </w:tcBorders>
      </w:tcPr>
    </w:tblStylePr>
    <w:tblStylePr w:type="swCell">
      <w:tblPr/>
      <w:tcPr>
        <w:tcBorders>
          <w:top w:val="single" w:sz="4" w:space="0" w:color="C2D69B"/>
        </w:tcBorders>
      </w:tcPr>
    </w:tblStylePr>
  </w:style>
  <w:style w:type="table" w:customStyle="1" w:styleId="GridTable4-Accent311">
    <w:name w:val="Grid Table 4 - Accent 311"/>
    <w:basedOn w:val="TableNormal"/>
    <w:next w:val="GridTable4-Accent3"/>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C2D69B"/>
        <w:left w:val="single" w:sz="4" w:space="0" w:color="C2D69B"/>
        <w:bottom w:val="single" w:sz="4" w:space="0" w:color="C2D69B"/>
        <w:right w:val="single" w:sz="4" w:space="0" w:color="C2D69B"/>
        <w:insideH w:val="single" w:sz="4" w:space="0" w:color="C2D69B"/>
        <w:insideV w:val="single" w:sz="4" w:space="0" w:color="C2D69B"/>
      </w:tblBorders>
    </w:tblPr>
    <w:tblStylePr w:type="firstRow">
      <w:rPr>
        <w:b/>
        <w:bCs/>
        <w:color w:val="FFFFFF"/>
      </w:rPr>
      <w:tblPr/>
      <w:tcPr>
        <w:tcBorders>
          <w:top w:val="single" w:sz="4" w:space="0" w:color="9BBB59"/>
          <w:left w:val="single" w:sz="4" w:space="0" w:color="9BBB59"/>
          <w:bottom w:val="single" w:sz="4" w:space="0" w:color="9BBB59"/>
          <w:right w:val="single" w:sz="4" w:space="0" w:color="9BBB59"/>
          <w:insideH w:val="nil"/>
          <w:insideV w:val="nil"/>
        </w:tcBorders>
        <w:shd w:val="clear" w:color="auto" w:fill="9BBB59"/>
      </w:tcPr>
    </w:tblStylePr>
    <w:tblStylePr w:type="lastRow">
      <w:rPr>
        <w:b/>
        <w:bCs/>
      </w:rPr>
      <w:tblPr/>
      <w:tcPr>
        <w:tcBorders>
          <w:top w:val="double" w:sz="4" w:space="0" w:color="9BBB59"/>
        </w:tcBorders>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GridTable5Dark-Accent311">
    <w:name w:val="Grid Table 5 Dark - Accent 311"/>
    <w:basedOn w:val="TableNormal"/>
    <w:next w:val="GridTable5Dark-Accent3"/>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AF1DD"/>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9BBB59"/>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9BBB59"/>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9BBB59"/>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9BBB59"/>
      </w:tcPr>
    </w:tblStylePr>
    <w:tblStylePr w:type="band1Vert">
      <w:tblPr/>
      <w:tcPr>
        <w:shd w:val="clear" w:color="auto" w:fill="D6E3BC"/>
      </w:tcPr>
    </w:tblStylePr>
    <w:tblStylePr w:type="band1Horz">
      <w:tblPr/>
      <w:tcPr>
        <w:shd w:val="clear" w:color="auto" w:fill="D6E3BC"/>
      </w:tcPr>
    </w:tblStylePr>
  </w:style>
  <w:style w:type="table" w:customStyle="1" w:styleId="GridTable6Colorful-Accent311">
    <w:name w:val="Grid Table 6 Colorful - Accent 311"/>
    <w:basedOn w:val="TableNormal"/>
    <w:next w:val="GridTable6Colorful-Accent3"/>
    <w:uiPriority w:val="51"/>
    <w:locked/>
    <w:rsid w:val="009D7456"/>
    <w:pPr>
      <w:spacing w:after="0" w:line="240" w:lineRule="auto"/>
    </w:pPr>
    <w:rPr>
      <w:rFonts w:ascii="Times New Roman" w:eastAsia="SimSun" w:hAnsi="Times New Roman" w:cs="Times New Roman"/>
      <w:color w:val="76923C"/>
      <w:kern w:val="0"/>
      <w:sz w:val="20"/>
      <w:szCs w:val="20"/>
      <w14:ligatures w14:val="none"/>
    </w:rPr>
    <w:tblPr>
      <w:tblStyleRowBandSize w:val="1"/>
      <w:tblStyleColBandSize w:val="1"/>
      <w:tblInd w:w="0" w:type="nil"/>
      <w:tblBorders>
        <w:top w:val="single" w:sz="4" w:space="0" w:color="C2D69B"/>
        <w:left w:val="single" w:sz="4" w:space="0" w:color="C2D69B"/>
        <w:bottom w:val="single" w:sz="4" w:space="0" w:color="C2D69B"/>
        <w:right w:val="single" w:sz="4" w:space="0" w:color="C2D69B"/>
        <w:insideH w:val="single" w:sz="4" w:space="0" w:color="C2D69B"/>
        <w:insideV w:val="single" w:sz="4" w:space="0" w:color="C2D69B"/>
      </w:tblBorders>
    </w:tblPr>
    <w:tblStylePr w:type="firstRow">
      <w:rPr>
        <w:b/>
        <w:bCs/>
      </w:rPr>
      <w:tblPr/>
      <w:tcPr>
        <w:tcBorders>
          <w:bottom w:val="single" w:sz="12" w:space="0" w:color="C2D69B"/>
        </w:tcBorders>
      </w:tcPr>
    </w:tblStylePr>
    <w:tblStylePr w:type="lastRow">
      <w:rPr>
        <w:b/>
        <w:bCs/>
      </w:rPr>
      <w:tblPr/>
      <w:tcPr>
        <w:tcBorders>
          <w:top w:val="double" w:sz="4" w:space="0" w:color="C2D69B"/>
        </w:tcBorders>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GridTable7Colorful-Accent311">
    <w:name w:val="Grid Table 7 Colorful - Accent 311"/>
    <w:basedOn w:val="TableNormal"/>
    <w:next w:val="GridTable7Colorful-Accent3"/>
    <w:uiPriority w:val="52"/>
    <w:locked/>
    <w:rsid w:val="009D7456"/>
    <w:pPr>
      <w:spacing w:after="0" w:line="240" w:lineRule="auto"/>
    </w:pPr>
    <w:rPr>
      <w:rFonts w:ascii="Times New Roman" w:eastAsia="SimSun" w:hAnsi="Times New Roman" w:cs="Times New Roman"/>
      <w:color w:val="76923C"/>
      <w:kern w:val="0"/>
      <w:sz w:val="20"/>
      <w:szCs w:val="20"/>
      <w14:ligatures w14:val="none"/>
    </w:rPr>
    <w:tblPr>
      <w:tblStyleRowBandSize w:val="1"/>
      <w:tblStyleColBandSize w:val="1"/>
      <w:tblInd w:w="0" w:type="nil"/>
      <w:tblBorders>
        <w:top w:val="single" w:sz="4" w:space="0" w:color="C2D69B"/>
        <w:left w:val="single" w:sz="4" w:space="0" w:color="C2D69B"/>
        <w:bottom w:val="single" w:sz="4" w:space="0" w:color="C2D69B"/>
        <w:right w:val="single" w:sz="4" w:space="0" w:color="C2D69B"/>
        <w:insideH w:val="single" w:sz="4" w:space="0" w:color="C2D69B"/>
        <w:insideV w:val="single" w:sz="4" w:space="0" w:color="C2D69B"/>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AF1DD"/>
      </w:tcPr>
    </w:tblStylePr>
    <w:tblStylePr w:type="band1Horz">
      <w:tblPr/>
      <w:tcPr>
        <w:shd w:val="clear" w:color="auto" w:fill="EAF1DD"/>
      </w:tcPr>
    </w:tblStylePr>
    <w:tblStylePr w:type="neCell">
      <w:tblPr/>
      <w:tcPr>
        <w:tcBorders>
          <w:bottom w:val="single" w:sz="4" w:space="0" w:color="C2D69B"/>
        </w:tcBorders>
      </w:tcPr>
    </w:tblStylePr>
    <w:tblStylePr w:type="nwCell">
      <w:tblPr/>
      <w:tcPr>
        <w:tcBorders>
          <w:bottom w:val="single" w:sz="4" w:space="0" w:color="C2D69B"/>
        </w:tcBorders>
      </w:tcPr>
    </w:tblStylePr>
    <w:tblStylePr w:type="seCell">
      <w:tblPr/>
      <w:tcPr>
        <w:tcBorders>
          <w:top w:val="single" w:sz="4" w:space="0" w:color="C2D69B"/>
        </w:tcBorders>
      </w:tcPr>
    </w:tblStylePr>
    <w:tblStylePr w:type="swCell">
      <w:tblPr/>
      <w:tcPr>
        <w:tcBorders>
          <w:top w:val="single" w:sz="4" w:space="0" w:color="C2D69B"/>
        </w:tcBorders>
      </w:tcPr>
    </w:tblStylePr>
  </w:style>
  <w:style w:type="table" w:customStyle="1" w:styleId="GridTable1Light-Accent411">
    <w:name w:val="Grid Table 1 Light - Accent 411"/>
    <w:basedOn w:val="TableNormal"/>
    <w:next w:val="GridTable1Light-Accent4"/>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CCC0D9"/>
        <w:left w:val="single" w:sz="4" w:space="0" w:color="CCC0D9"/>
        <w:bottom w:val="single" w:sz="4" w:space="0" w:color="CCC0D9"/>
        <w:right w:val="single" w:sz="4" w:space="0" w:color="CCC0D9"/>
        <w:insideH w:val="single" w:sz="4" w:space="0" w:color="CCC0D9"/>
        <w:insideV w:val="single" w:sz="4" w:space="0" w:color="CCC0D9"/>
      </w:tblBorders>
    </w:tblPr>
    <w:tblStylePr w:type="firstRow">
      <w:rPr>
        <w:b/>
        <w:bCs/>
      </w:rPr>
      <w:tblPr/>
      <w:tcPr>
        <w:tcBorders>
          <w:bottom w:val="single" w:sz="12" w:space="0" w:color="B2A1C7"/>
        </w:tcBorders>
      </w:tcPr>
    </w:tblStylePr>
    <w:tblStylePr w:type="lastRow">
      <w:rPr>
        <w:b/>
        <w:bCs/>
      </w:rPr>
      <w:tblPr/>
      <w:tcPr>
        <w:tcBorders>
          <w:top w:val="double" w:sz="2" w:space="0" w:color="B2A1C7"/>
        </w:tcBorders>
      </w:tcPr>
    </w:tblStylePr>
    <w:tblStylePr w:type="firstCol">
      <w:rPr>
        <w:b/>
        <w:bCs/>
      </w:rPr>
    </w:tblStylePr>
    <w:tblStylePr w:type="lastCol">
      <w:rPr>
        <w:b/>
        <w:bCs/>
      </w:rPr>
    </w:tblStylePr>
  </w:style>
  <w:style w:type="table" w:customStyle="1" w:styleId="GridTable2-Accent411">
    <w:name w:val="Grid Table 2 - Accent 411"/>
    <w:basedOn w:val="TableNormal"/>
    <w:next w:val="GridTable2-Accent4"/>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B2A1C7"/>
        <w:bottom w:val="single" w:sz="2" w:space="0" w:color="B2A1C7"/>
        <w:insideH w:val="single" w:sz="2" w:space="0" w:color="B2A1C7"/>
        <w:insideV w:val="single" w:sz="2" w:space="0" w:color="B2A1C7"/>
      </w:tblBorders>
    </w:tblPr>
    <w:tblStylePr w:type="firstRow">
      <w:rPr>
        <w:b/>
        <w:bCs/>
      </w:rPr>
      <w:tblPr/>
      <w:tcPr>
        <w:tcBorders>
          <w:top w:val="nil"/>
          <w:bottom w:val="single" w:sz="12" w:space="0" w:color="B2A1C7"/>
          <w:insideH w:val="nil"/>
          <w:insideV w:val="nil"/>
        </w:tcBorders>
        <w:shd w:val="clear" w:color="auto" w:fill="FFFFFF"/>
      </w:tcPr>
    </w:tblStylePr>
    <w:tblStylePr w:type="lastRow">
      <w:rPr>
        <w:b/>
        <w:bCs/>
      </w:rPr>
      <w:tblPr/>
      <w:tcPr>
        <w:tcBorders>
          <w:top w:val="double" w:sz="2" w:space="0" w:color="B2A1C7"/>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GridTable3-Accent411">
    <w:name w:val="Grid Table 3 - Accent 411"/>
    <w:basedOn w:val="TableNormal"/>
    <w:next w:val="GridTable3-Accent4"/>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B2A1C7"/>
        <w:left w:val="single" w:sz="4" w:space="0" w:color="B2A1C7"/>
        <w:bottom w:val="single" w:sz="4" w:space="0" w:color="B2A1C7"/>
        <w:right w:val="single" w:sz="4" w:space="0" w:color="B2A1C7"/>
        <w:insideH w:val="single" w:sz="4" w:space="0" w:color="B2A1C7"/>
        <w:insideV w:val="single" w:sz="4" w:space="0" w:color="B2A1C7"/>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5DFEC"/>
      </w:tcPr>
    </w:tblStylePr>
    <w:tblStylePr w:type="band1Horz">
      <w:tblPr/>
      <w:tcPr>
        <w:shd w:val="clear" w:color="auto" w:fill="E5DFEC"/>
      </w:tcPr>
    </w:tblStylePr>
    <w:tblStylePr w:type="neCell">
      <w:tblPr/>
      <w:tcPr>
        <w:tcBorders>
          <w:bottom w:val="single" w:sz="4" w:space="0" w:color="B2A1C7"/>
        </w:tcBorders>
      </w:tcPr>
    </w:tblStylePr>
    <w:tblStylePr w:type="nwCell">
      <w:tblPr/>
      <w:tcPr>
        <w:tcBorders>
          <w:bottom w:val="single" w:sz="4" w:space="0" w:color="B2A1C7"/>
        </w:tcBorders>
      </w:tcPr>
    </w:tblStylePr>
    <w:tblStylePr w:type="seCell">
      <w:tblPr/>
      <w:tcPr>
        <w:tcBorders>
          <w:top w:val="single" w:sz="4" w:space="0" w:color="B2A1C7"/>
        </w:tcBorders>
      </w:tcPr>
    </w:tblStylePr>
    <w:tblStylePr w:type="swCell">
      <w:tblPr/>
      <w:tcPr>
        <w:tcBorders>
          <w:top w:val="single" w:sz="4" w:space="0" w:color="B2A1C7"/>
        </w:tcBorders>
      </w:tcPr>
    </w:tblStylePr>
  </w:style>
  <w:style w:type="table" w:customStyle="1" w:styleId="GridTable4-Accent411">
    <w:name w:val="Grid Table 4 - Accent 411"/>
    <w:basedOn w:val="TableNormal"/>
    <w:next w:val="GridTable4-Accent4"/>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B2A1C7"/>
        <w:left w:val="single" w:sz="4" w:space="0" w:color="B2A1C7"/>
        <w:bottom w:val="single" w:sz="4" w:space="0" w:color="B2A1C7"/>
        <w:right w:val="single" w:sz="4" w:space="0" w:color="B2A1C7"/>
        <w:insideH w:val="single" w:sz="4" w:space="0" w:color="B2A1C7"/>
        <w:insideV w:val="single" w:sz="4" w:space="0" w:color="B2A1C7"/>
      </w:tblBorders>
    </w:tblPr>
    <w:tblStylePr w:type="firstRow">
      <w:rPr>
        <w:b/>
        <w:bCs/>
        <w:color w:val="FFFFFF"/>
      </w:rPr>
      <w:tblPr/>
      <w:tcPr>
        <w:tcBorders>
          <w:top w:val="single" w:sz="4" w:space="0" w:color="8064A2"/>
          <w:left w:val="single" w:sz="4" w:space="0" w:color="8064A2"/>
          <w:bottom w:val="single" w:sz="4" w:space="0" w:color="8064A2"/>
          <w:right w:val="single" w:sz="4" w:space="0" w:color="8064A2"/>
          <w:insideH w:val="nil"/>
          <w:insideV w:val="nil"/>
        </w:tcBorders>
        <w:shd w:val="clear" w:color="auto" w:fill="8064A2"/>
      </w:tcPr>
    </w:tblStylePr>
    <w:tblStylePr w:type="lastRow">
      <w:rPr>
        <w:b/>
        <w:bCs/>
      </w:rPr>
      <w:tblPr/>
      <w:tcPr>
        <w:tcBorders>
          <w:top w:val="double" w:sz="4" w:space="0" w:color="8064A2"/>
        </w:tcBorders>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GridTable5Dark-Accent411">
    <w:name w:val="Grid Table 5 Dark - Accent 411"/>
    <w:basedOn w:val="TableNormal"/>
    <w:next w:val="GridTable5Dark-Accent4"/>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E5DFEC"/>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8064A2"/>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8064A2"/>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8064A2"/>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8064A2"/>
      </w:tcPr>
    </w:tblStylePr>
    <w:tblStylePr w:type="band1Vert">
      <w:tblPr/>
      <w:tcPr>
        <w:shd w:val="clear" w:color="auto" w:fill="CCC0D9"/>
      </w:tcPr>
    </w:tblStylePr>
    <w:tblStylePr w:type="band1Horz">
      <w:tblPr/>
      <w:tcPr>
        <w:shd w:val="clear" w:color="auto" w:fill="CCC0D9"/>
      </w:tcPr>
    </w:tblStylePr>
  </w:style>
  <w:style w:type="table" w:customStyle="1" w:styleId="GridTable6Colorful-Accent411">
    <w:name w:val="Grid Table 6 Colorful - Accent 411"/>
    <w:basedOn w:val="TableNormal"/>
    <w:next w:val="GridTable6Colorful-Accent4"/>
    <w:uiPriority w:val="51"/>
    <w:locked/>
    <w:rsid w:val="009D7456"/>
    <w:pPr>
      <w:spacing w:after="0" w:line="240" w:lineRule="auto"/>
    </w:pPr>
    <w:rPr>
      <w:rFonts w:ascii="Times New Roman" w:eastAsia="SimSun" w:hAnsi="Times New Roman" w:cs="Times New Roman"/>
      <w:color w:val="5F497A"/>
      <w:kern w:val="0"/>
      <w:sz w:val="20"/>
      <w:szCs w:val="20"/>
      <w14:ligatures w14:val="none"/>
    </w:rPr>
    <w:tblPr>
      <w:tblStyleRowBandSize w:val="1"/>
      <w:tblStyleColBandSize w:val="1"/>
      <w:tblInd w:w="0" w:type="nil"/>
      <w:tblBorders>
        <w:top w:val="single" w:sz="4" w:space="0" w:color="B2A1C7"/>
        <w:left w:val="single" w:sz="4" w:space="0" w:color="B2A1C7"/>
        <w:bottom w:val="single" w:sz="4" w:space="0" w:color="B2A1C7"/>
        <w:right w:val="single" w:sz="4" w:space="0" w:color="B2A1C7"/>
        <w:insideH w:val="single" w:sz="4" w:space="0" w:color="B2A1C7"/>
        <w:insideV w:val="single" w:sz="4" w:space="0" w:color="B2A1C7"/>
      </w:tblBorders>
    </w:tblPr>
    <w:tblStylePr w:type="firstRow">
      <w:rPr>
        <w:b/>
        <w:bCs/>
      </w:rPr>
      <w:tblPr/>
      <w:tcPr>
        <w:tcBorders>
          <w:bottom w:val="single" w:sz="12" w:space="0" w:color="B2A1C7"/>
        </w:tcBorders>
      </w:tcPr>
    </w:tblStylePr>
    <w:tblStylePr w:type="lastRow">
      <w:rPr>
        <w:b/>
        <w:bCs/>
      </w:rPr>
      <w:tblPr/>
      <w:tcPr>
        <w:tcBorders>
          <w:top w:val="double" w:sz="4" w:space="0" w:color="B2A1C7"/>
        </w:tcBorders>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GridTable7Colorful-Accent411">
    <w:name w:val="Grid Table 7 Colorful - Accent 411"/>
    <w:basedOn w:val="TableNormal"/>
    <w:next w:val="GridTable7Colorful-Accent4"/>
    <w:uiPriority w:val="52"/>
    <w:locked/>
    <w:rsid w:val="009D7456"/>
    <w:pPr>
      <w:spacing w:after="0" w:line="240" w:lineRule="auto"/>
    </w:pPr>
    <w:rPr>
      <w:rFonts w:ascii="Times New Roman" w:eastAsia="SimSun" w:hAnsi="Times New Roman" w:cs="Times New Roman"/>
      <w:color w:val="5F497A"/>
      <w:kern w:val="0"/>
      <w:sz w:val="20"/>
      <w:szCs w:val="20"/>
      <w14:ligatures w14:val="none"/>
    </w:rPr>
    <w:tblPr>
      <w:tblStyleRowBandSize w:val="1"/>
      <w:tblStyleColBandSize w:val="1"/>
      <w:tblInd w:w="0" w:type="nil"/>
      <w:tblBorders>
        <w:top w:val="single" w:sz="4" w:space="0" w:color="B2A1C7"/>
        <w:left w:val="single" w:sz="4" w:space="0" w:color="B2A1C7"/>
        <w:bottom w:val="single" w:sz="4" w:space="0" w:color="B2A1C7"/>
        <w:right w:val="single" w:sz="4" w:space="0" w:color="B2A1C7"/>
        <w:insideH w:val="single" w:sz="4" w:space="0" w:color="B2A1C7"/>
        <w:insideV w:val="single" w:sz="4" w:space="0" w:color="B2A1C7"/>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E5DFEC"/>
      </w:tcPr>
    </w:tblStylePr>
    <w:tblStylePr w:type="band1Horz">
      <w:tblPr/>
      <w:tcPr>
        <w:shd w:val="clear" w:color="auto" w:fill="E5DFEC"/>
      </w:tcPr>
    </w:tblStylePr>
    <w:tblStylePr w:type="neCell">
      <w:tblPr/>
      <w:tcPr>
        <w:tcBorders>
          <w:bottom w:val="single" w:sz="4" w:space="0" w:color="B2A1C7"/>
        </w:tcBorders>
      </w:tcPr>
    </w:tblStylePr>
    <w:tblStylePr w:type="nwCell">
      <w:tblPr/>
      <w:tcPr>
        <w:tcBorders>
          <w:bottom w:val="single" w:sz="4" w:space="0" w:color="B2A1C7"/>
        </w:tcBorders>
      </w:tcPr>
    </w:tblStylePr>
    <w:tblStylePr w:type="seCell">
      <w:tblPr/>
      <w:tcPr>
        <w:tcBorders>
          <w:top w:val="single" w:sz="4" w:space="0" w:color="B2A1C7"/>
        </w:tcBorders>
      </w:tcPr>
    </w:tblStylePr>
    <w:tblStylePr w:type="swCell">
      <w:tblPr/>
      <w:tcPr>
        <w:tcBorders>
          <w:top w:val="single" w:sz="4" w:space="0" w:color="B2A1C7"/>
        </w:tcBorders>
      </w:tcPr>
    </w:tblStylePr>
  </w:style>
  <w:style w:type="table" w:customStyle="1" w:styleId="GridTable1Light-Accent511">
    <w:name w:val="Grid Table 1 Light - Accent 511"/>
    <w:basedOn w:val="TableNormal"/>
    <w:next w:val="GridTable1Light-Accent5"/>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B6DDE8"/>
        <w:left w:val="single" w:sz="4" w:space="0" w:color="B6DDE8"/>
        <w:bottom w:val="single" w:sz="4" w:space="0" w:color="B6DDE8"/>
        <w:right w:val="single" w:sz="4" w:space="0" w:color="B6DDE8"/>
        <w:insideH w:val="single" w:sz="4" w:space="0" w:color="B6DDE8"/>
        <w:insideV w:val="single" w:sz="4" w:space="0" w:color="B6DDE8"/>
      </w:tblBorders>
    </w:tblPr>
    <w:tblStylePr w:type="firstRow">
      <w:rPr>
        <w:b/>
        <w:bCs/>
      </w:rPr>
      <w:tblPr/>
      <w:tcPr>
        <w:tcBorders>
          <w:bottom w:val="single" w:sz="12" w:space="0" w:color="92CDDC"/>
        </w:tcBorders>
      </w:tcPr>
    </w:tblStylePr>
    <w:tblStylePr w:type="lastRow">
      <w:rPr>
        <w:b/>
        <w:bCs/>
      </w:rPr>
      <w:tblPr/>
      <w:tcPr>
        <w:tcBorders>
          <w:top w:val="double" w:sz="2" w:space="0" w:color="92CDDC"/>
        </w:tcBorders>
      </w:tcPr>
    </w:tblStylePr>
    <w:tblStylePr w:type="firstCol">
      <w:rPr>
        <w:b/>
        <w:bCs/>
      </w:rPr>
    </w:tblStylePr>
    <w:tblStylePr w:type="lastCol">
      <w:rPr>
        <w:b/>
        <w:bCs/>
      </w:rPr>
    </w:tblStylePr>
  </w:style>
  <w:style w:type="table" w:customStyle="1" w:styleId="GridTable2-Accent511">
    <w:name w:val="Grid Table 2 - Accent 511"/>
    <w:basedOn w:val="TableNormal"/>
    <w:next w:val="GridTable2-Accent5"/>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92CDDC"/>
        <w:bottom w:val="single" w:sz="2" w:space="0" w:color="92CDDC"/>
        <w:insideH w:val="single" w:sz="2" w:space="0" w:color="92CDDC"/>
        <w:insideV w:val="single" w:sz="2" w:space="0" w:color="92CDDC"/>
      </w:tblBorders>
    </w:tblPr>
    <w:tblStylePr w:type="firstRow">
      <w:rPr>
        <w:b/>
        <w:bCs/>
      </w:rPr>
      <w:tblPr/>
      <w:tcPr>
        <w:tcBorders>
          <w:top w:val="nil"/>
          <w:bottom w:val="single" w:sz="12" w:space="0" w:color="92CDDC"/>
          <w:insideH w:val="nil"/>
          <w:insideV w:val="nil"/>
        </w:tcBorders>
        <w:shd w:val="clear" w:color="auto" w:fill="FFFFFF"/>
      </w:tcPr>
    </w:tblStylePr>
    <w:tblStylePr w:type="lastRow">
      <w:rPr>
        <w:b/>
        <w:bCs/>
      </w:rPr>
      <w:tblPr/>
      <w:tcPr>
        <w:tcBorders>
          <w:top w:val="double" w:sz="2" w:space="0" w:color="92CDDC"/>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GridTable3-Accent511">
    <w:name w:val="Grid Table 3 - Accent 511"/>
    <w:basedOn w:val="TableNormal"/>
    <w:next w:val="GridTable3-Accent5"/>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insideV w:val="single" w:sz="4" w:space="0" w:color="92CDDC"/>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AEEF3"/>
      </w:tcPr>
    </w:tblStylePr>
    <w:tblStylePr w:type="band1Horz">
      <w:tblPr/>
      <w:tcPr>
        <w:shd w:val="clear" w:color="auto" w:fill="DAEEF3"/>
      </w:tcPr>
    </w:tblStylePr>
    <w:tblStylePr w:type="neCell">
      <w:tblPr/>
      <w:tcPr>
        <w:tcBorders>
          <w:bottom w:val="single" w:sz="4" w:space="0" w:color="92CDDC"/>
        </w:tcBorders>
      </w:tcPr>
    </w:tblStylePr>
    <w:tblStylePr w:type="nwCell">
      <w:tblPr/>
      <w:tcPr>
        <w:tcBorders>
          <w:bottom w:val="single" w:sz="4" w:space="0" w:color="92CDDC"/>
        </w:tcBorders>
      </w:tcPr>
    </w:tblStylePr>
    <w:tblStylePr w:type="seCell">
      <w:tblPr/>
      <w:tcPr>
        <w:tcBorders>
          <w:top w:val="single" w:sz="4" w:space="0" w:color="92CDDC"/>
        </w:tcBorders>
      </w:tcPr>
    </w:tblStylePr>
    <w:tblStylePr w:type="swCell">
      <w:tblPr/>
      <w:tcPr>
        <w:tcBorders>
          <w:top w:val="single" w:sz="4" w:space="0" w:color="92CDDC"/>
        </w:tcBorders>
      </w:tcPr>
    </w:tblStylePr>
  </w:style>
  <w:style w:type="table" w:customStyle="1" w:styleId="GridTable4-Accent511">
    <w:name w:val="Grid Table 4 - Accent 511"/>
    <w:basedOn w:val="TableNormal"/>
    <w:next w:val="GridTable4-Accent5"/>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insideV w:val="single" w:sz="4" w:space="0" w:color="92CDDC"/>
      </w:tblBorders>
    </w:tblPr>
    <w:tblStylePr w:type="firstRow">
      <w:rPr>
        <w:b/>
        <w:bCs/>
        <w:color w:val="FFFFFF"/>
      </w:rPr>
      <w:tblPr/>
      <w:tcPr>
        <w:tcBorders>
          <w:top w:val="single" w:sz="4" w:space="0" w:color="4BACC6"/>
          <w:left w:val="single" w:sz="4" w:space="0" w:color="4BACC6"/>
          <w:bottom w:val="single" w:sz="4" w:space="0" w:color="4BACC6"/>
          <w:right w:val="single" w:sz="4" w:space="0" w:color="4BACC6"/>
          <w:insideH w:val="nil"/>
          <w:insideV w:val="nil"/>
        </w:tcBorders>
        <w:shd w:val="clear" w:color="auto" w:fill="4BACC6"/>
      </w:tcPr>
    </w:tblStylePr>
    <w:tblStylePr w:type="lastRow">
      <w:rPr>
        <w:b/>
        <w:bCs/>
      </w:rPr>
      <w:tblPr/>
      <w:tcPr>
        <w:tcBorders>
          <w:top w:val="double" w:sz="4" w:space="0" w:color="4BACC6"/>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GridTable5Dark-Accent511">
    <w:name w:val="Grid Table 5 Dark - Accent 511"/>
    <w:basedOn w:val="TableNormal"/>
    <w:next w:val="GridTable5Dark-Accent5"/>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DAEEF3"/>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4BACC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4BACC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4BACC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4BACC6"/>
      </w:tcPr>
    </w:tblStylePr>
    <w:tblStylePr w:type="band1Vert">
      <w:tblPr/>
      <w:tcPr>
        <w:shd w:val="clear" w:color="auto" w:fill="B6DDE8"/>
      </w:tcPr>
    </w:tblStylePr>
    <w:tblStylePr w:type="band1Horz">
      <w:tblPr/>
      <w:tcPr>
        <w:shd w:val="clear" w:color="auto" w:fill="B6DDE8"/>
      </w:tcPr>
    </w:tblStylePr>
  </w:style>
  <w:style w:type="table" w:customStyle="1" w:styleId="GridTable6Colorful-Accent511">
    <w:name w:val="Grid Table 6 Colorful - Accent 511"/>
    <w:basedOn w:val="TableNormal"/>
    <w:next w:val="GridTable6Colorful-Accent5"/>
    <w:uiPriority w:val="51"/>
    <w:locked/>
    <w:rsid w:val="009D7456"/>
    <w:pPr>
      <w:spacing w:after="0" w:line="240" w:lineRule="auto"/>
    </w:pPr>
    <w:rPr>
      <w:rFonts w:ascii="Times New Roman" w:eastAsia="SimSun" w:hAnsi="Times New Roman" w:cs="Times New Roman"/>
      <w:color w:val="31849B"/>
      <w:kern w:val="0"/>
      <w:sz w:val="20"/>
      <w:szCs w:val="20"/>
      <w14:ligatures w14:val="none"/>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insideV w:val="single" w:sz="4" w:space="0" w:color="92CDDC"/>
      </w:tblBorders>
    </w:tblPr>
    <w:tblStylePr w:type="firstRow">
      <w:rPr>
        <w:b/>
        <w:bCs/>
      </w:rPr>
      <w:tblPr/>
      <w:tcPr>
        <w:tcBorders>
          <w:bottom w:val="single" w:sz="12" w:space="0" w:color="92CDDC"/>
        </w:tcBorders>
      </w:tcPr>
    </w:tblStylePr>
    <w:tblStylePr w:type="lastRow">
      <w:rPr>
        <w:b/>
        <w:bCs/>
      </w:rPr>
      <w:tblPr/>
      <w:tcPr>
        <w:tcBorders>
          <w:top w:val="double" w:sz="4" w:space="0" w:color="92CDDC"/>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GridTable7Colorful-Accent511">
    <w:name w:val="Grid Table 7 Colorful - Accent 511"/>
    <w:basedOn w:val="TableNormal"/>
    <w:next w:val="GridTable7Colorful-Accent5"/>
    <w:uiPriority w:val="52"/>
    <w:locked/>
    <w:rsid w:val="009D7456"/>
    <w:pPr>
      <w:spacing w:after="0" w:line="240" w:lineRule="auto"/>
    </w:pPr>
    <w:rPr>
      <w:rFonts w:ascii="Times New Roman" w:eastAsia="SimSun" w:hAnsi="Times New Roman" w:cs="Times New Roman"/>
      <w:color w:val="31849B"/>
      <w:kern w:val="0"/>
      <w:sz w:val="20"/>
      <w:szCs w:val="20"/>
      <w14:ligatures w14:val="none"/>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insideV w:val="single" w:sz="4" w:space="0" w:color="92CDDC"/>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DAEEF3"/>
      </w:tcPr>
    </w:tblStylePr>
    <w:tblStylePr w:type="band1Horz">
      <w:tblPr/>
      <w:tcPr>
        <w:shd w:val="clear" w:color="auto" w:fill="DAEEF3"/>
      </w:tcPr>
    </w:tblStylePr>
    <w:tblStylePr w:type="neCell">
      <w:tblPr/>
      <w:tcPr>
        <w:tcBorders>
          <w:bottom w:val="single" w:sz="4" w:space="0" w:color="92CDDC"/>
        </w:tcBorders>
      </w:tcPr>
    </w:tblStylePr>
    <w:tblStylePr w:type="nwCell">
      <w:tblPr/>
      <w:tcPr>
        <w:tcBorders>
          <w:bottom w:val="single" w:sz="4" w:space="0" w:color="92CDDC"/>
        </w:tcBorders>
      </w:tcPr>
    </w:tblStylePr>
    <w:tblStylePr w:type="seCell">
      <w:tblPr/>
      <w:tcPr>
        <w:tcBorders>
          <w:top w:val="single" w:sz="4" w:space="0" w:color="92CDDC"/>
        </w:tcBorders>
      </w:tcPr>
    </w:tblStylePr>
    <w:tblStylePr w:type="swCell">
      <w:tblPr/>
      <w:tcPr>
        <w:tcBorders>
          <w:top w:val="single" w:sz="4" w:space="0" w:color="92CDDC"/>
        </w:tcBorders>
      </w:tcPr>
    </w:tblStylePr>
  </w:style>
  <w:style w:type="table" w:customStyle="1" w:styleId="GridTable1Light-Accent611">
    <w:name w:val="Grid Table 1 Light - Accent 611"/>
    <w:basedOn w:val="TableNormal"/>
    <w:next w:val="GridTable1Light-Accent6"/>
    <w:uiPriority w:val="46"/>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BD4B4"/>
        <w:left w:val="single" w:sz="4" w:space="0" w:color="FBD4B4"/>
        <w:bottom w:val="single" w:sz="4" w:space="0" w:color="FBD4B4"/>
        <w:right w:val="single" w:sz="4" w:space="0" w:color="FBD4B4"/>
        <w:insideH w:val="single" w:sz="4" w:space="0" w:color="FBD4B4"/>
        <w:insideV w:val="single" w:sz="4" w:space="0" w:color="FBD4B4"/>
      </w:tblBorders>
    </w:tblPr>
    <w:tblStylePr w:type="firstRow">
      <w:rPr>
        <w:b/>
        <w:bCs/>
      </w:rPr>
      <w:tblPr/>
      <w:tcPr>
        <w:tcBorders>
          <w:bottom w:val="single" w:sz="12" w:space="0" w:color="FABF8F"/>
        </w:tcBorders>
      </w:tcPr>
    </w:tblStylePr>
    <w:tblStylePr w:type="lastRow">
      <w:rPr>
        <w:b/>
        <w:bCs/>
      </w:rPr>
      <w:tblPr/>
      <w:tcPr>
        <w:tcBorders>
          <w:top w:val="double" w:sz="2" w:space="0" w:color="FABF8F"/>
        </w:tcBorders>
      </w:tcPr>
    </w:tblStylePr>
    <w:tblStylePr w:type="firstCol">
      <w:rPr>
        <w:b/>
        <w:bCs/>
      </w:rPr>
    </w:tblStylePr>
    <w:tblStylePr w:type="lastCol">
      <w:rPr>
        <w:b/>
        <w:bCs/>
      </w:rPr>
    </w:tblStylePr>
  </w:style>
  <w:style w:type="table" w:customStyle="1" w:styleId="GridTable2-Accent611">
    <w:name w:val="Grid Table 2 - Accent 611"/>
    <w:basedOn w:val="TableNormal"/>
    <w:next w:val="GridTable2-Accent6"/>
    <w:uiPriority w:val="47"/>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2" w:space="0" w:color="FABF8F"/>
        <w:bottom w:val="single" w:sz="2" w:space="0" w:color="FABF8F"/>
        <w:insideH w:val="single" w:sz="2" w:space="0" w:color="FABF8F"/>
        <w:insideV w:val="single" w:sz="2" w:space="0" w:color="FABF8F"/>
      </w:tblBorders>
    </w:tblPr>
    <w:tblStylePr w:type="firstRow">
      <w:rPr>
        <w:b/>
        <w:bCs/>
      </w:rPr>
      <w:tblPr/>
      <w:tcPr>
        <w:tcBorders>
          <w:top w:val="nil"/>
          <w:bottom w:val="single" w:sz="12" w:space="0" w:color="FABF8F"/>
          <w:insideH w:val="nil"/>
          <w:insideV w:val="nil"/>
        </w:tcBorders>
        <w:shd w:val="clear" w:color="auto" w:fill="FFFFFF"/>
      </w:tcPr>
    </w:tblStylePr>
    <w:tblStylePr w:type="lastRow">
      <w:rPr>
        <w:b/>
        <w:bCs/>
      </w:rPr>
      <w:tblPr/>
      <w:tcPr>
        <w:tcBorders>
          <w:top w:val="double" w:sz="2" w:space="0" w:color="FABF8F"/>
          <w:bottom w:val="nil"/>
          <w:insideH w:val="nil"/>
          <w:insideV w:val="nil"/>
        </w:tcBorders>
        <w:shd w:val="clear" w:color="auto" w:fill="FFFFFF"/>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GridTable3-Accent611">
    <w:name w:val="Grid Table 3 - Accent 611"/>
    <w:basedOn w:val="TableNormal"/>
    <w:next w:val="GridTable3-Accent6"/>
    <w:uiPriority w:val="48"/>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bottom w:val="single" w:sz="4" w:space="0" w:color="FABF8F"/>
        </w:tcBorders>
      </w:tcPr>
    </w:tblStylePr>
    <w:tblStylePr w:type="nwCell">
      <w:tblPr/>
      <w:tcPr>
        <w:tcBorders>
          <w:bottom w:val="single" w:sz="4" w:space="0" w:color="FABF8F"/>
        </w:tcBorders>
      </w:tcPr>
    </w:tblStylePr>
    <w:tblStylePr w:type="seCell">
      <w:tblPr/>
      <w:tcPr>
        <w:tcBorders>
          <w:top w:val="single" w:sz="4" w:space="0" w:color="FABF8F"/>
        </w:tcBorders>
      </w:tcPr>
    </w:tblStylePr>
    <w:tblStylePr w:type="swCell">
      <w:tblPr/>
      <w:tcPr>
        <w:tcBorders>
          <w:top w:val="single" w:sz="4" w:space="0" w:color="FABF8F"/>
        </w:tcBorders>
      </w:tcPr>
    </w:tblStylePr>
  </w:style>
  <w:style w:type="table" w:customStyle="1" w:styleId="GridTable4-Accent611">
    <w:name w:val="Grid Table 4 - Accent 611"/>
    <w:basedOn w:val="TableNormal"/>
    <w:next w:val="GridTable4-Accent6"/>
    <w:uiPriority w:val="49"/>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color w:val="FFFFFF"/>
      </w:rPr>
      <w:tblPr/>
      <w:tcPr>
        <w:tcBorders>
          <w:top w:val="single" w:sz="4" w:space="0" w:color="F79646"/>
          <w:left w:val="single" w:sz="4" w:space="0" w:color="F79646"/>
          <w:bottom w:val="single" w:sz="4" w:space="0" w:color="F79646"/>
          <w:right w:val="single" w:sz="4" w:space="0" w:color="F79646"/>
          <w:insideH w:val="nil"/>
          <w:insideV w:val="nil"/>
        </w:tcBorders>
        <w:shd w:val="clear" w:color="auto" w:fill="F79646"/>
      </w:tcPr>
    </w:tblStylePr>
    <w:tblStylePr w:type="lastRow">
      <w:rPr>
        <w:b/>
        <w:bCs/>
      </w:rPr>
      <w:tblPr/>
      <w:tcPr>
        <w:tcBorders>
          <w:top w:val="double" w:sz="4" w:space="0" w:color="F79646"/>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GridTable5Dark-Accent611">
    <w:name w:val="Grid Table 5 Dark - Accent 611"/>
    <w:basedOn w:val="TableNormal"/>
    <w:next w:val="GridTable5Dark-Accent6"/>
    <w:uiPriority w:val="50"/>
    <w:locked/>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Pr>
    <w:tcPr>
      <w:shd w:val="clear" w:color="auto" w:fill="FDE9D9"/>
    </w:tcPr>
    <w:tblStylePr w:type="firstRow">
      <w:rPr>
        <w:b/>
        <w:bCs/>
        <w:color w:val="FFFFFF"/>
      </w:rPr>
      <w:tblPr/>
      <w:tcPr>
        <w:tcBorders>
          <w:top w:val="single" w:sz="4" w:space="0" w:color="FFFFFF"/>
          <w:left w:val="single" w:sz="4" w:space="0" w:color="FFFFFF"/>
          <w:right w:val="single" w:sz="4" w:space="0" w:color="FFFFFF"/>
          <w:insideH w:val="nil"/>
          <w:insideV w:val="nil"/>
        </w:tcBorders>
        <w:shd w:val="clear" w:color="auto" w:fill="F79646"/>
      </w:tcPr>
    </w:tblStylePr>
    <w:tblStylePr w:type="lastRow">
      <w:rPr>
        <w:b/>
        <w:bCs/>
        <w:color w:val="FFFFFF"/>
      </w:rPr>
      <w:tblPr/>
      <w:tcPr>
        <w:tcBorders>
          <w:left w:val="single" w:sz="4" w:space="0" w:color="FFFFFF"/>
          <w:bottom w:val="single" w:sz="4" w:space="0" w:color="FFFFFF"/>
          <w:right w:val="single" w:sz="4" w:space="0" w:color="FFFFFF"/>
          <w:insideH w:val="nil"/>
          <w:insideV w:val="nil"/>
        </w:tcBorders>
        <w:shd w:val="clear" w:color="auto" w:fill="F79646"/>
      </w:tcPr>
    </w:tblStylePr>
    <w:tblStylePr w:type="firstCol">
      <w:rPr>
        <w:b/>
        <w:bCs/>
        <w:color w:val="FFFFFF"/>
      </w:rPr>
      <w:tblPr/>
      <w:tcPr>
        <w:tcBorders>
          <w:top w:val="single" w:sz="4" w:space="0" w:color="FFFFFF"/>
          <w:left w:val="single" w:sz="4" w:space="0" w:color="FFFFFF"/>
          <w:bottom w:val="single" w:sz="4" w:space="0" w:color="FFFFFF"/>
          <w:insideV w:val="nil"/>
        </w:tcBorders>
        <w:shd w:val="clear" w:color="auto" w:fill="F79646"/>
      </w:tcPr>
    </w:tblStylePr>
    <w:tblStylePr w:type="lastCol">
      <w:rPr>
        <w:b/>
        <w:bCs/>
        <w:color w:val="FFFFFF"/>
      </w:rPr>
      <w:tblPr/>
      <w:tcPr>
        <w:tcBorders>
          <w:top w:val="single" w:sz="4" w:space="0" w:color="FFFFFF"/>
          <w:bottom w:val="single" w:sz="4" w:space="0" w:color="FFFFFF"/>
          <w:right w:val="single" w:sz="4" w:space="0" w:color="FFFFFF"/>
          <w:insideV w:val="nil"/>
        </w:tcBorders>
        <w:shd w:val="clear" w:color="auto" w:fill="F79646"/>
      </w:tcPr>
    </w:tblStylePr>
    <w:tblStylePr w:type="band1Vert">
      <w:tblPr/>
      <w:tcPr>
        <w:shd w:val="clear" w:color="auto" w:fill="FBD4B4"/>
      </w:tcPr>
    </w:tblStylePr>
    <w:tblStylePr w:type="band1Horz">
      <w:tblPr/>
      <w:tcPr>
        <w:shd w:val="clear" w:color="auto" w:fill="FBD4B4"/>
      </w:tcPr>
    </w:tblStylePr>
  </w:style>
  <w:style w:type="table" w:customStyle="1" w:styleId="GridTable6Colorful-Accent611">
    <w:name w:val="Grid Table 6 Colorful - Accent 611"/>
    <w:basedOn w:val="TableNormal"/>
    <w:next w:val="GridTable6Colorful-Accent6"/>
    <w:uiPriority w:val="51"/>
    <w:locked/>
    <w:rsid w:val="009D7456"/>
    <w:pPr>
      <w:spacing w:after="0" w:line="240" w:lineRule="auto"/>
    </w:pPr>
    <w:rPr>
      <w:rFonts w:ascii="Times New Roman" w:eastAsia="SimSun" w:hAnsi="Times New Roman" w:cs="Times New Roman"/>
      <w:color w:val="E36C0A"/>
      <w:kern w:val="0"/>
      <w:sz w:val="20"/>
      <w:szCs w:val="20"/>
      <w14:ligatures w14:val="none"/>
    </w:rPr>
    <w:tblPr>
      <w:tblStyleRowBandSize w:val="1"/>
      <w:tblStyleColBandSize w:val="1"/>
      <w:tblInd w:w="0" w:type="nil"/>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bottom w:val="single" w:sz="12" w:space="0" w:color="FABF8F"/>
        </w:tcBorders>
      </w:tcPr>
    </w:tblStylePr>
    <w:tblStylePr w:type="lastRow">
      <w:rPr>
        <w:b/>
        <w:bCs/>
      </w:rPr>
      <w:tblPr/>
      <w:tcPr>
        <w:tcBorders>
          <w:top w:val="doub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GridTable7Colorful-Accent611">
    <w:name w:val="Grid Table 7 Colorful - Accent 611"/>
    <w:basedOn w:val="TableNormal"/>
    <w:next w:val="GridTable7Colorful-Accent6"/>
    <w:uiPriority w:val="52"/>
    <w:locked/>
    <w:rsid w:val="009D7456"/>
    <w:pPr>
      <w:spacing w:after="0" w:line="240" w:lineRule="auto"/>
    </w:pPr>
    <w:rPr>
      <w:rFonts w:ascii="Times New Roman" w:eastAsia="SimSun" w:hAnsi="Times New Roman" w:cs="Times New Roman"/>
      <w:color w:val="E36C0A"/>
      <w:kern w:val="0"/>
      <w:sz w:val="20"/>
      <w:szCs w:val="20"/>
      <w14:ligatures w14:val="none"/>
    </w:rPr>
    <w:tblPr>
      <w:tblStyleRowBandSize w:val="1"/>
      <w:tblStyleColBandSize w:val="1"/>
      <w:tblInd w:w="0" w:type="nil"/>
      <w:tblBorders>
        <w:top w:val="single" w:sz="4" w:space="0" w:color="FABF8F"/>
        <w:left w:val="single" w:sz="4" w:space="0" w:color="FABF8F"/>
        <w:bottom w:val="single" w:sz="4" w:space="0" w:color="FABF8F"/>
        <w:right w:val="single" w:sz="4" w:space="0" w:color="FABF8F"/>
        <w:insideH w:val="single" w:sz="4" w:space="0" w:color="FABF8F"/>
        <w:insideV w:val="single" w:sz="4" w:space="0" w:color="FABF8F"/>
      </w:tblBorders>
    </w:tblPr>
    <w:tblStylePr w:type="firstRow">
      <w:rPr>
        <w:b/>
        <w:bCs/>
      </w:rPr>
      <w:tblPr/>
      <w:tcPr>
        <w:tcBorders>
          <w:top w:val="nil"/>
          <w:left w:val="nil"/>
          <w:right w:val="nil"/>
          <w:insideH w:val="nil"/>
          <w:insideV w:val="nil"/>
        </w:tcBorders>
        <w:shd w:val="clear" w:color="auto" w:fill="FFFFFF"/>
      </w:tcPr>
    </w:tblStylePr>
    <w:tblStylePr w:type="lastRow">
      <w:rPr>
        <w:b/>
        <w:bCs/>
      </w:rPr>
      <w:tblPr/>
      <w:tcPr>
        <w:tcBorders>
          <w:left w:val="nil"/>
          <w:bottom w:val="nil"/>
          <w:right w:val="nil"/>
          <w:insideH w:val="nil"/>
          <w:insideV w:val="nil"/>
        </w:tcBorders>
        <w:shd w:val="clear" w:color="auto" w:fill="FFFFFF"/>
      </w:tcPr>
    </w:tblStylePr>
    <w:tblStylePr w:type="firstCol">
      <w:pPr>
        <w:jc w:val="right"/>
      </w:pPr>
      <w:rPr>
        <w:i/>
        <w:iCs/>
      </w:rPr>
      <w:tblPr/>
      <w:tcPr>
        <w:tcBorders>
          <w:top w:val="nil"/>
          <w:left w:val="nil"/>
          <w:bottom w:val="nil"/>
          <w:insideH w:val="nil"/>
          <w:insideV w:val="nil"/>
        </w:tcBorders>
        <w:shd w:val="clear" w:color="auto" w:fill="FFFFFF"/>
      </w:tcPr>
    </w:tblStylePr>
    <w:tblStylePr w:type="lastCol">
      <w:rPr>
        <w:i/>
        <w:iCs/>
      </w:rPr>
      <w:tblPr/>
      <w:tcPr>
        <w:tcBorders>
          <w:top w:val="nil"/>
          <w:bottom w:val="nil"/>
          <w:right w:val="nil"/>
          <w:insideH w:val="nil"/>
          <w:insideV w:val="nil"/>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bottom w:val="single" w:sz="4" w:space="0" w:color="FABF8F"/>
        </w:tcBorders>
      </w:tcPr>
    </w:tblStylePr>
    <w:tblStylePr w:type="nwCell">
      <w:tblPr/>
      <w:tcPr>
        <w:tcBorders>
          <w:bottom w:val="single" w:sz="4" w:space="0" w:color="FABF8F"/>
        </w:tcBorders>
      </w:tcPr>
    </w:tblStylePr>
    <w:tblStylePr w:type="seCell">
      <w:tblPr/>
      <w:tcPr>
        <w:tcBorders>
          <w:top w:val="single" w:sz="4" w:space="0" w:color="FABF8F"/>
        </w:tcBorders>
      </w:tcPr>
    </w:tblStylePr>
    <w:tblStylePr w:type="swCell">
      <w:tblPr/>
      <w:tcPr>
        <w:tcBorders>
          <w:top w:val="single" w:sz="4" w:space="0" w:color="FABF8F"/>
        </w:tcBorders>
      </w:tcPr>
    </w:tblStylePr>
  </w:style>
  <w:style w:type="table" w:customStyle="1" w:styleId="ListTable1Light11">
    <w:name w:val="List Table 1 Light11"/>
    <w:basedOn w:val="TableNormal"/>
    <w:next w:val="ListTable1Light"/>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666666"/>
        </w:tcBorders>
      </w:tcPr>
    </w:tblStylePr>
    <w:tblStylePr w:type="lastRow">
      <w:rPr>
        <w:b/>
        <w:bCs/>
      </w:rPr>
      <w:tblPr/>
      <w:tcPr>
        <w:tcBorders>
          <w:top w:val="sing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211">
    <w:name w:val="List Table 211"/>
    <w:basedOn w:val="TableNormal"/>
    <w:next w:val="ListTable2"/>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666666"/>
        <w:bottom w:val="single" w:sz="4" w:space="0" w:color="666666"/>
        <w:insideH w:val="single" w:sz="4" w:space="0" w:color="666666"/>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311">
    <w:name w:val="List Table 311"/>
    <w:basedOn w:val="TableNormal"/>
    <w:next w:val="ListTable3"/>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000000"/>
        <w:left w:val="single" w:sz="4" w:space="0" w:color="000000"/>
        <w:bottom w:val="single" w:sz="4" w:space="0" w:color="000000"/>
        <w:right w:val="single" w:sz="4" w:space="0" w:color="000000"/>
      </w:tblBorders>
    </w:tblPr>
    <w:tblStylePr w:type="firstRow">
      <w:rPr>
        <w:b/>
        <w:bCs/>
        <w:color w:val="FFFFFF"/>
      </w:rPr>
      <w:tblPr/>
      <w:tcPr>
        <w:shd w:val="clear" w:color="auto" w:fill="000000"/>
      </w:tcPr>
    </w:tblStylePr>
    <w:tblStylePr w:type="lastRow">
      <w:rPr>
        <w:b/>
        <w:bCs/>
      </w:rPr>
      <w:tblPr/>
      <w:tcPr>
        <w:tcBorders>
          <w:top w:val="double" w:sz="4" w:space="0" w:color="000000"/>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000000"/>
          <w:right w:val="single" w:sz="4" w:space="0" w:color="000000"/>
        </w:tcBorders>
      </w:tcPr>
    </w:tblStylePr>
    <w:tblStylePr w:type="band1Horz">
      <w:tblPr/>
      <w:tcPr>
        <w:tcBorders>
          <w:top w:val="single" w:sz="4" w:space="0" w:color="000000"/>
          <w:bottom w:val="single" w:sz="4" w:space="0" w:color="000000"/>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left w:val="nil"/>
        </w:tcBorders>
      </w:tcPr>
    </w:tblStylePr>
    <w:tblStylePr w:type="swCell">
      <w:tblPr/>
      <w:tcPr>
        <w:tcBorders>
          <w:top w:val="double" w:sz="4" w:space="0" w:color="000000"/>
          <w:right w:val="nil"/>
        </w:tcBorders>
      </w:tcPr>
    </w:tblStylePr>
  </w:style>
  <w:style w:type="table" w:customStyle="1" w:styleId="ListTable411">
    <w:name w:val="List Table 411"/>
    <w:basedOn w:val="TableNormal"/>
    <w:next w:val="ListTable4"/>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666666"/>
        <w:left w:val="single" w:sz="4" w:space="0" w:color="666666"/>
        <w:bottom w:val="single" w:sz="4" w:space="0" w:color="666666"/>
        <w:right w:val="single" w:sz="4" w:space="0" w:color="666666"/>
        <w:insideH w:val="single" w:sz="4" w:space="0" w:color="666666"/>
      </w:tblBorders>
    </w:tblPr>
    <w:tblStylePr w:type="firstRow">
      <w:rPr>
        <w:b/>
        <w:bCs/>
        <w:color w:val="FFFFFF"/>
      </w:rPr>
      <w:tblPr/>
      <w:tcPr>
        <w:tcBorders>
          <w:top w:val="single" w:sz="4" w:space="0" w:color="000000"/>
          <w:left w:val="single" w:sz="4" w:space="0" w:color="000000"/>
          <w:bottom w:val="single" w:sz="4" w:space="0" w:color="000000"/>
          <w:right w:val="single" w:sz="4" w:space="0" w:color="000000"/>
          <w:insideH w:val="nil"/>
        </w:tcBorders>
        <w:shd w:val="clear" w:color="auto" w:fill="000000"/>
      </w:tcPr>
    </w:tblStylePr>
    <w:tblStylePr w:type="lastRow">
      <w:rPr>
        <w:b/>
        <w:bCs/>
      </w:rPr>
      <w:tblPr/>
      <w:tcPr>
        <w:tcBorders>
          <w:top w:val="double" w:sz="4" w:space="0" w:color="666666"/>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5Dark11">
    <w:name w:val="List Table 5 Dark11"/>
    <w:basedOn w:val="TableNormal"/>
    <w:next w:val="ListTable5Dark"/>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000000"/>
        <w:left w:val="single" w:sz="24" w:space="0" w:color="000000"/>
        <w:bottom w:val="single" w:sz="24" w:space="0" w:color="000000"/>
        <w:right w:val="single" w:sz="24" w:space="0" w:color="000000"/>
      </w:tblBorders>
    </w:tblPr>
    <w:tcPr>
      <w:shd w:val="clear" w:color="auto" w:fill="000000"/>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11">
    <w:name w:val="List Table 6 Colorful11"/>
    <w:basedOn w:val="TableNormal"/>
    <w:next w:val="ListTable6Colorful"/>
    <w:uiPriority w:val="51"/>
    <w:lock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Borders>
        <w:top w:val="single" w:sz="4" w:space="0" w:color="000000"/>
        <w:bottom w:val="single" w:sz="4" w:space="0" w:color="000000"/>
      </w:tblBorders>
    </w:tblPr>
    <w:tblStylePr w:type="firstRow">
      <w:rPr>
        <w:b/>
        <w:bCs/>
      </w:rPr>
      <w:tblPr/>
      <w:tcPr>
        <w:tcBorders>
          <w:bottom w:val="single" w:sz="4" w:space="0" w:color="000000"/>
        </w:tcBorders>
      </w:tcPr>
    </w:tblStylePr>
    <w:tblStylePr w:type="lastRow">
      <w:rPr>
        <w:b/>
        <w:bCs/>
      </w:rPr>
      <w:tblPr/>
      <w:tcPr>
        <w:tcBorders>
          <w:top w:val="double" w:sz="4" w:space="0" w:color="000000"/>
        </w:tcBorders>
      </w:tcPr>
    </w:tblStylePr>
    <w:tblStylePr w:type="firstCol">
      <w:rPr>
        <w:b/>
        <w:bCs/>
      </w:rPr>
    </w:tblStylePr>
    <w:tblStylePr w:type="lastCol">
      <w:rPr>
        <w:b/>
        <w:bCs/>
      </w:rPr>
    </w:tblStylePr>
    <w:tblStylePr w:type="band1Vert">
      <w:tblPr/>
      <w:tcPr>
        <w:shd w:val="clear" w:color="auto" w:fill="CCCCCC"/>
      </w:tcPr>
    </w:tblStylePr>
    <w:tblStylePr w:type="band1Horz">
      <w:tblPr/>
      <w:tcPr>
        <w:shd w:val="clear" w:color="auto" w:fill="CCCCCC"/>
      </w:tcPr>
    </w:tblStylePr>
  </w:style>
  <w:style w:type="table" w:customStyle="1" w:styleId="ListTable7Colorful11">
    <w:name w:val="List Table 7 Colorful11"/>
    <w:basedOn w:val="TableNormal"/>
    <w:next w:val="ListTable7Colorful"/>
    <w:uiPriority w:val="52"/>
    <w:locked/>
    <w:rsid w:val="009D7456"/>
    <w:pPr>
      <w:spacing w:after="0" w:line="240" w:lineRule="auto"/>
    </w:pPr>
    <w:rPr>
      <w:rFonts w:ascii="Times New Roman" w:eastAsia="SimSun" w:hAnsi="Times New Roman" w:cs="Simplified Arabic" w:hint="cs"/>
      <w:color w:val="000000"/>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000000"/>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000000"/>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000000"/>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000000"/>
        </w:tcBorders>
        <w:shd w:val="clear" w:color="auto" w:fill="FFFFFF"/>
      </w:tcPr>
    </w:tblStylePr>
    <w:tblStylePr w:type="band1Vert">
      <w:tblPr/>
      <w:tcPr>
        <w:shd w:val="clear" w:color="auto" w:fill="CCCCCC"/>
      </w:tcPr>
    </w:tblStylePr>
    <w:tblStylePr w:type="band1Horz">
      <w:tblPr/>
      <w:tcPr>
        <w:shd w:val="clear" w:color="auto" w:fill="CCCCC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111">
    <w:name w:val="List Table 1 Light - Accent 111"/>
    <w:basedOn w:val="TableNormal"/>
    <w:next w:val="ListTable1Light-Accent1"/>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95B3D7"/>
        </w:tcBorders>
      </w:tcPr>
    </w:tblStylePr>
    <w:tblStylePr w:type="lastRow">
      <w:rPr>
        <w:b/>
        <w:bCs/>
      </w:rPr>
      <w:tblPr/>
      <w:tcPr>
        <w:tcBorders>
          <w:top w:val="sing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ListTable2-Accent111">
    <w:name w:val="List Table 2 - Accent 111"/>
    <w:basedOn w:val="TableNormal"/>
    <w:next w:val="ListTable2-Accent1"/>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95B3D7"/>
        <w:bottom w:val="single" w:sz="4" w:space="0" w:color="95B3D7"/>
        <w:insideH w:val="single" w:sz="4" w:space="0" w:color="95B3D7"/>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ListTable3-Accent111">
    <w:name w:val="List Table 3 - Accent 111"/>
    <w:basedOn w:val="TableNormal"/>
    <w:next w:val="ListTable3-Accent1"/>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4F81BD"/>
        <w:left w:val="single" w:sz="4" w:space="0" w:color="4F81BD"/>
        <w:bottom w:val="single" w:sz="4" w:space="0" w:color="4F81BD"/>
        <w:right w:val="single" w:sz="4" w:space="0" w:color="4F81BD"/>
      </w:tblBorders>
    </w:tblPr>
    <w:tblStylePr w:type="firstRow">
      <w:rPr>
        <w:b/>
        <w:bCs/>
        <w:color w:val="FFFFFF"/>
      </w:rPr>
      <w:tblPr/>
      <w:tcPr>
        <w:shd w:val="clear" w:color="auto" w:fill="4F81BD"/>
      </w:tcPr>
    </w:tblStylePr>
    <w:tblStylePr w:type="lastRow">
      <w:rPr>
        <w:b/>
        <w:bCs/>
      </w:rPr>
      <w:tblPr/>
      <w:tcPr>
        <w:tcBorders>
          <w:top w:val="double" w:sz="4" w:space="0" w:color="4F81BD"/>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F81BD"/>
          <w:right w:val="single" w:sz="4" w:space="0" w:color="4F81BD"/>
        </w:tcBorders>
      </w:tcPr>
    </w:tblStylePr>
    <w:tblStylePr w:type="band1Horz">
      <w:tblPr/>
      <w:tcPr>
        <w:tcBorders>
          <w:top w:val="single" w:sz="4" w:space="0" w:color="4F81BD"/>
          <w:bottom w:val="single" w:sz="4" w:space="0" w:color="4F81BD"/>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left w:val="nil"/>
        </w:tcBorders>
      </w:tcPr>
    </w:tblStylePr>
    <w:tblStylePr w:type="swCell">
      <w:tblPr/>
      <w:tcPr>
        <w:tcBorders>
          <w:top w:val="double" w:sz="4" w:space="0" w:color="4F81BD"/>
          <w:right w:val="nil"/>
        </w:tcBorders>
      </w:tcPr>
    </w:tblStylePr>
  </w:style>
  <w:style w:type="table" w:customStyle="1" w:styleId="ListTable4-Accent111">
    <w:name w:val="List Table 4 - Accent 111"/>
    <w:basedOn w:val="TableNormal"/>
    <w:next w:val="ListTable4-Accent1"/>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95B3D7"/>
        <w:left w:val="single" w:sz="4" w:space="0" w:color="95B3D7"/>
        <w:bottom w:val="single" w:sz="4" w:space="0" w:color="95B3D7"/>
        <w:right w:val="single" w:sz="4" w:space="0" w:color="95B3D7"/>
        <w:insideH w:val="single" w:sz="4" w:space="0" w:color="95B3D7"/>
      </w:tblBorders>
    </w:tblPr>
    <w:tblStylePr w:type="firstRow">
      <w:rPr>
        <w:b/>
        <w:bCs/>
        <w:color w:val="FFFFFF"/>
      </w:rPr>
      <w:tblPr/>
      <w:tcPr>
        <w:tcBorders>
          <w:top w:val="single" w:sz="4" w:space="0" w:color="4F81BD"/>
          <w:left w:val="single" w:sz="4" w:space="0" w:color="4F81BD"/>
          <w:bottom w:val="single" w:sz="4" w:space="0" w:color="4F81BD"/>
          <w:right w:val="single" w:sz="4" w:space="0" w:color="4F81BD"/>
          <w:insideH w:val="nil"/>
        </w:tcBorders>
        <w:shd w:val="clear" w:color="auto" w:fill="4F81BD"/>
      </w:tcPr>
    </w:tblStylePr>
    <w:tblStylePr w:type="lastRow">
      <w:rPr>
        <w:b/>
        <w:bCs/>
      </w:rPr>
      <w:tblPr/>
      <w:tcPr>
        <w:tcBorders>
          <w:top w:val="double" w:sz="4" w:space="0" w:color="95B3D7"/>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ListTable5Dark-Accent111">
    <w:name w:val="List Table 5 Dark - Accent 111"/>
    <w:basedOn w:val="TableNormal"/>
    <w:next w:val="ListTable5Dark-Accent1"/>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4F81BD"/>
        <w:left w:val="single" w:sz="24" w:space="0" w:color="4F81BD"/>
        <w:bottom w:val="single" w:sz="24" w:space="0" w:color="4F81BD"/>
        <w:right w:val="single" w:sz="24" w:space="0" w:color="4F81BD"/>
      </w:tblBorders>
    </w:tblPr>
    <w:tcPr>
      <w:shd w:val="clear" w:color="auto" w:fill="4F81BD"/>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111">
    <w:name w:val="List Table 6 Colorful - Accent 111"/>
    <w:basedOn w:val="TableNormal"/>
    <w:next w:val="ListTable6Colorful-Accent1"/>
    <w:uiPriority w:val="51"/>
    <w:locked/>
    <w:rsid w:val="009D7456"/>
    <w:pPr>
      <w:spacing w:after="0" w:line="240" w:lineRule="auto"/>
    </w:pPr>
    <w:rPr>
      <w:rFonts w:ascii="Times New Roman" w:eastAsia="SimSun" w:hAnsi="Times New Roman" w:cs="Simplified Arabic" w:hint="cs"/>
      <w:color w:val="365F91"/>
      <w:kern w:val="0"/>
      <w:sz w:val="20"/>
      <w:szCs w:val="20"/>
      <w14:ligatures w14:val="none"/>
    </w:rPr>
    <w:tblPr>
      <w:tblStyleRowBandSize w:val="1"/>
      <w:tblStyleColBandSize w:val="1"/>
      <w:tblInd w:w="0" w:type="nil"/>
      <w:tblBorders>
        <w:top w:val="single" w:sz="4" w:space="0" w:color="4F81BD"/>
        <w:bottom w:val="single" w:sz="4" w:space="0" w:color="4F81BD"/>
      </w:tblBorders>
    </w:tblPr>
    <w:tblStylePr w:type="firstRow">
      <w:rPr>
        <w:b/>
        <w:bCs/>
      </w:rPr>
      <w:tblPr/>
      <w:tcPr>
        <w:tcBorders>
          <w:bottom w:val="single" w:sz="4" w:space="0" w:color="4F81BD"/>
        </w:tcBorders>
      </w:tcPr>
    </w:tblStylePr>
    <w:tblStylePr w:type="lastRow">
      <w:rPr>
        <w:b/>
        <w:bCs/>
      </w:rPr>
      <w:tblPr/>
      <w:tcPr>
        <w:tcBorders>
          <w:top w:val="double" w:sz="4" w:space="0" w:color="4F81BD"/>
        </w:tcBorders>
      </w:tcPr>
    </w:tblStylePr>
    <w:tblStylePr w:type="firstCol">
      <w:rPr>
        <w:b/>
        <w:bCs/>
      </w:rPr>
    </w:tblStylePr>
    <w:tblStylePr w:type="lastCol">
      <w:rPr>
        <w:b/>
        <w:bCs/>
      </w:rPr>
    </w:tblStylePr>
    <w:tblStylePr w:type="band1Vert">
      <w:tblPr/>
      <w:tcPr>
        <w:shd w:val="clear" w:color="auto" w:fill="DBE5F1"/>
      </w:tcPr>
    </w:tblStylePr>
    <w:tblStylePr w:type="band1Horz">
      <w:tblPr/>
      <w:tcPr>
        <w:shd w:val="clear" w:color="auto" w:fill="DBE5F1"/>
      </w:tcPr>
    </w:tblStylePr>
  </w:style>
  <w:style w:type="table" w:customStyle="1" w:styleId="ListTable7Colorful-Accent111">
    <w:name w:val="List Table 7 Colorful - Accent 111"/>
    <w:basedOn w:val="TableNormal"/>
    <w:next w:val="ListTable7Colorful-Accent1"/>
    <w:uiPriority w:val="52"/>
    <w:locked/>
    <w:rsid w:val="009D7456"/>
    <w:pPr>
      <w:spacing w:after="0" w:line="240" w:lineRule="auto"/>
    </w:pPr>
    <w:rPr>
      <w:rFonts w:ascii="Times New Roman" w:eastAsia="SimSun" w:hAnsi="Times New Roman" w:cs="Simplified Arabic" w:hint="cs"/>
      <w:color w:val="365F91"/>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4F81BD"/>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4F81BD"/>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4F81BD"/>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4F81BD"/>
        </w:tcBorders>
        <w:shd w:val="clear" w:color="auto" w:fill="FFFFFF"/>
      </w:tcPr>
    </w:tblStylePr>
    <w:tblStylePr w:type="band1Vert">
      <w:tblPr/>
      <w:tcPr>
        <w:shd w:val="clear" w:color="auto" w:fill="DBE5F1"/>
      </w:tcPr>
    </w:tblStylePr>
    <w:tblStylePr w:type="band1Horz">
      <w:tblPr/>
      <w:tcPr>
        <w:shd w:val="clear" w:color="auto" w:fill="DBE5F1"/>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211">
    <w:name w:val="List Table 1 Light - Accent 211"/>
    <w:basedOn w:val="TableNormal"/>
    <w:next w:val="ListTable1Light-Accent2"/>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D99594"/>
        </w:tcBorders>
      </w:tcPr>
    </w:tblStylePr>
    <w:tblStylePr w:type="lastRow">
      <w:rPr>
        <w:b/>
        <w:bCs/>
      </w:rPr>
      <w:tblPr/>
      <w:tcPr>
        <w:tcBorders>
          <w:top w:val="single" w:sz="4" w:space="0" w:color="D99594"/>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ListTable2-Accent211">
    <w:name w:val="List Table 2 - Accent 211"/>
    <w:basedOn w:val="TableNormal"/>
    <w:next w:val="ListTable2-Accent2"/>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D99594"/>
        <w:bottom w:val="single" w:sz="4" w:space="0" w:color="D99594"/>
        <w:insideH w:val="single" w:sz="4" w:space="0" w:color="D99594"/>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ListTable3-Accent211">
    <w:name w:val="List Table 3 - Accent 211"/>
    <w:basedOn w:val="TableNormal"/>
    <w:next w:val="ListTable3-Accent2"/>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C0504D"/>
        <w:left w:val="single" w:sz="4" w:space="0" w:color="C0504D"/>
        <w:bottom w:val="single" w:sz="4" w:space="0" w:color="C0504D"/>
        <w:right w:val="single" w:sz="4" w:space="0" w:color="C0504D"/>
      </w:tblBorders>
    </w:tblPr>
    <w:tblStylePr w:type="firstRow">
      <w:rPr>
        <w:b/>
        <w:bCs/>
        <w:color w:val="FFFFFF"/>
      </w:rPr>
      <w:tblPr/>
      <w:tcPr>
        <w:shd w:val="clear" w:color="auto" w:fill="C0504D"/>
      </w:tcPr>
    </w:tblStylePr>
    <w:tblStylePr w:type="lastRow">
      <w:rPr>
        <w:b/>
        <w:bCs/>
      </w:rPr>
      <w:tblPr/>
      <w:tcPr>
        <w:tcBorders>
          <w:top w:val="double" w:sz="4" w:space="0" w:color="C0504D"/>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C0504D"/>
          <w:right w:val="single" w:sz="4" w:space="0" w:color="C0504D"/>
        </w:tcBorders>
      </w:tcPr>
    </w:tblStylePr>
    <w:tblStylePr w:type="band1Horz">
      <w:tblPr/>
      <w:tcPr>
        <w:tcBorders>
          <w:top w:val="single" w:sz="4" w:space="0" w:color="C0504D"/>
          <w:bottom w:val="single" w:sz="4" w:space="0" w:color="C0504D"/>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left w:val="nil"/>
        </w:tcBorders>
      </w:tcPr>
    </w:tblStylePr>
    <w:tblStylePr w:type="swCell">
      <w:tblPr/>
      <w:tcPr>
        <w:tcBorders>
          <w:top w:val="double" w:sz="4" w:space="0" w:color="C0504D"/>
          <w:right w:val="nil"/>
        </w:tcBorders>
      </w:tcPr>
    </w:tblStylePr>
  </w:style>
  <w:style w:type="table" w:customStyle="1" w:styleId="ListTable4-Accent211">
    <w:name w:val="List Table 4 - Accent 211"/>
    <w:basedOn w:val="TableNormal"/>
    <w:next w:val="ListTable4-Accent2"/>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D99594"/>
        <w:left w:val="single" w:sz="4" w:space="0" w:color="D99594"/>
        <w:bottom w:val="single" w:sz="4" w:space="0" w:color="D99594"/>
        <w:right w:val="single" w:sz="4" w:space="0" w:color="D99594"/>
        <w:insideH w:val="single" w:sz="4" w:space="0" w:color="D99594"/>
      </w:tblBorders>
    </w:tblPr>
    <w:tblStylePr w:type="firstRow">
      <w:rPr>
        <w:b/>
        <w:bCs/>
        <w:color w:val="FFFFFF"/>
      </w:rPr>
      <w:tblPr/>
      <w:tcPr>
        <w:tcBorders>
          <w:top w:val="single" w:sz="4" w:space="0" w:color="C0504D"/>
          <w:left w:val="single" w:sz="4" w:space="0" w:color="C0504D"/>
          <w:bottom w:val="single" w:sz="4" w:space="0" w:color="C0504D"/>
          <w:right w:val="single" w:sz="4" w:space="0" w:color="C0504D"/>
          <w:insideH w:val="nil"/>
        </w:tcBorders>
        <w:shd w:val="clear" w:color="auto" w:fill="C0504D"/>
      </w:tcPr>
    </w:tblStylePr>
    <w:tblStylePr w:type="lastRow">
      <w:rPr>
        <w:b/>
        <w:bCs/>
      </w:rPr>
      <w:tblPr/>
      <w:tcPr>
        <w:tcBorders>
          <w:top w:val="double" w:sz="4" w:space="0" w:color="D99594"/>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ListTable5Dark-Accent211">
    <w:name w:val="List Table 5 Dark - Accent 211"/>
    <w:basedOn w:val="TableNormal"/>
    <w:next w:val="ListTable5Dark-Accent2"/>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C0504D"/>
        <w:left w:val="single" w:sz="24" w:space="0" w:color="C0504D"/>
        <w:bottom w:val="single" w:sz="24" w:space="0" w:color="C0504D"/>
        <w:right w:val="single" w:sz="24" w:space="0" w:color="C0504D"/>
      </w:tblBorders>
    </w:tblPr>
    <w:tcPr>
      <w:shd w:val="clear" w:color="auto" w:fill="C0504D"/>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211">
    <w:name w:val="List Table 6 Colorful - Accent 211"/>
    <w:basedOn w:val="TableNormal"/>
    <w:next w:val="ListTable6Colorful-Accent2"/>
    <w:uiPriority w:val="51"/>
    <w:locked/>
    <w:rsid w:val="009D7456"/>
    <w:pPr>
      <w:spacing w:after="0" w:line="240" w:lineRule="auto"/>
    </w:pPr>
    <w:rPr>
      <w:rFonts w:ascii="Times New Roman" w:eastAsia="SimSun" w:hAnsi="Times New Roman" w:cs="Simplified Arabic" w:hint="cs"/>
      <w:color w:val="943634"/>
      <w:kern w:val="0"/>
      <w:sz w:val="20"/>
      <w:szCs w:val="20"/>
      <w14:ligatures w14:val="none"/>
    </w:rPr>
    <w:tblPr>
      <w:tblStyleRowBandSize w:val="1"/>
      <w:tblStyleColBandSize w:val="1"/>
      <w:tblInd w:w="0" w:type="nil"/>
      <w:tblBorders>
        <w:top w:val="single" w:sz="4" w:space="0" w:color="C0504D"/>
        <w:bottom w:val="single" w:sz="4" w:space="0" w:color="C0504D"/>
      </w:tblBorders>
    </w:tblPr>
    <w:tblStylePr w:type="firstRow">
      <w:rPr>
        <w:b/>
        <w:bCs/>
      </w:rPr>
      <w:tblPr/>
      <w:tcPr>
        <w:tcBorders>
          <w:bottom w:val="single" w:sz="4" w:space="0" w:color="C0504D"/>
        </w:tcBorders>
      </w:tcPr>
    </w:tblStylePr>
    <w:tblStylePr w:type="lastRow">
      <w:rPr>
        <w:b/>
        <w:bCs/>
      </w:rPr>
      <w:tblPr/>
      <w:tcPr>
        <w:tcBorders>
          <w:top w:val="double" w:sz="4" w:space="0" w:color="C0504D"/>
        </w:tcBorders>
      </w:tcPr>
    </w:tblStylePr>
    <w:tblStylePr w:type="firstCol">
      <w:rPr>
        <w:b/>
        <w:bCs/>
      </w:rPr>
    </w:tblStylePr>
    <w:tblStylePr w:type="lastCol">
      <w:rPr>
        <w:b/>
        <w:bCs/>
      </w:rPr>
    </w:tblStylePr>
    <w:tblStylePr w:type="band1Vert">
      <w:tblPr/>
      <w:tcPr>
        <w:shd w:val="clear" w:color="auto" w:fill="F2DBDB"/>
      </w:tcPr>
    </w:tblStylePr>
    <w:tblStylePr w:type="band1Horz">
      <w:tblPr/>
      <w:tcPr>
        <w:shd w:val="clear" w:color="auto" w:fill="F2DBDB"/>
      </w:tcPr>
    </w:tblStylePr>
  </w:style>
  <w:style w:type="table" w:customStyle="1" w:styleId="ListTable7Colorful-Accent211">
    <w:name w:val="List Table 7 Colorful - Accent 211"/>
    <w:basedOn w:val="TableNormal"/>
    <w:next w:val="ListTable7Colorful-Accent2"/>
    <w:uiPriority w:val="52"/>
    <w:locked/>
    <w:rsid w:val="009D7456"/>
    <w:pPr>
      <w:spacing w:after="0" w:line="240" w:lineRule="auto"/>
    </w:pPr>
    <w:rPr>
      <w:rFonts w:ascii="Times New Roman" w:eastAsia="SimSun" w:hAnsi="Times New Roman" w:cs="Simplified Arabic" w:hint="cs"/>
      <w:color w:val="943634"/>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C0504D"/>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C0504D"/>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C0504D"/>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C0504D"/>
        </w:tcBorders>
        <w:shd w:val="clear" w:color="auto" w:fill="FFFFFF"/>
      </w:tcPr>
    </w:tblStylePr>
    <w:tblStylePr w:type="band1Vert">
      <w:tblPr/>
      <w:tcPr>
        <w:shd w:val="clear" w:color="auto" w:fill="F2DBDB"/>
      </w:tcPr>
    </w:tblStylePr>
    <w:tblStylePr w:type="band1Horz">
      <w:tblPr/>
      <w:tcPr>
        <w:shd w:val="clear" w:color="auto" w:fill="F2DBDB"/>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311">
    <w:name w:val="List Table 1 Light - Accent 311"/>
    <w:basedOn w:val="TableNormal"/>
    <w:next w:val="ListTable1Light-Accent3"/>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C2D69B"/>
        </w:tcBorders>
      </w:tcPr>
    </w:tblStylePr>
    <w:tblStylePr w:type="lastRow">
      <w:rPr>
        <w:b/>
        <w:bCs/>
      </w:rPr>
      <w:tblPr/>
      <w:tcPr>
        <w:tcBorders>
          <w:top w:val="single" w:sz="4" w:space="0" w:color="C2D69B"/>
        </w:tcBorders>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ListTable2-Accent311">
    <w:name w:val="List Table 2 - Accent 311"/>
    <w:basedOn w:val="TableNormal"/>
    <w:next w:val="ListTable2-Accent3"/>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C2D69B"/>
        <w:bottom w:val="single" w:sz="4" w:space="0" w:color="C2D69B"/>
        <w:insideH w:val="single" w:sz="4" w:space="0" w:color="C2D69B"/>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ListTable3-Accent311">
    <w:name w:val="List Table 3 - Accent 311"/>
    <w:basedOn w:val="TableNormal"/>
    <w:next w:val="ListTable3-Accent3"/>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9BBB59"/>
        <w:left w:val="single" w:sz="4" w:space="0" w:color="9BBB59"/>
        <w:bottom w:val="single" w:sz="4" w:space="0" w:color="9BBB59"/>
        <w:right w:val="single" w:sz="4" w:space="0" w:color="9BBB59"/>
      </w:tblBorders>
    </w:tblPr>
    <w:tblStylePr w:type="firstRow">
      <w:rPr>
        <w:b/>
        <w:bCs/>
        <w:color w:val="FFFFFF"/>
      </w:rPr>
      <w:tblPr/>
      <w:tcPr>
        <w:shd w:val="clear" w:color="auto" w:fill="9BBB59"/>
      </w:tcPr>
    </w:tblStylePr>
    <w:tblStylePr w:type="lastRow">
      <w:rPr>
        <w:b/>
        <w:bCs/>
      </w:rPr>
      <w:tblPr/>
      <w:tcPr>
        <w:tcBorders>
          <w:top w:val="double" w:sz="4" w:space="0" w:color="9BBB59"/>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9BBB59"/>
          <w:right w:val="single" w:sz="4" w:space="0" w:color="9BBB59"/>
        </w:tcBorders>
      </w:tcPr>
    </w:tblStylePr>
    <w:tblStylePr w:type="band1Horz">
      <w:tblPr/>
      <w:tcPr>
        <w:tcBorders>
          <w:top w:val="single" w:sz="4" w:space="0" w:color="9BBB59"/>
          <w:bottom w:val="single" w:sz="4" w:space="0" w:color="9BBB59"/>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left w:val="nil"/>
        </w:tcBorders>
      </w:tcPr>
    </w:tblStylePr>
    <w:tblStylePr w:type="swCell">
      <w:tblPr/>
      <w:tcPr>
        <w:tcBorders>
          <w:top w:val="double" w:sz="4" w:space="0" w:color="9BBB59"/>
          <w:right w:val="nil"/>
        </w:tcBorders>
      </w:tcPr>
    </w:tblStylePr>
  </w:style>
  <w:style w:type="table" w:customStyle="1" w:styleId="ListTable4-Accent311">
    <w:name w:val="List Table 4 - Accent 311"/>
    <w:basedOn w:val="TableNormal"/>
    <w:next w:val="ListTable4-Accent3"/>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C2D69B"/>
        <w:left w:val="single" w:sz="4" w:space="0" w:color="C2D69B"/>
        <w:bottom w:val="single" w:sz="4" w:space="0" w:color="C2D69B"/>
        <w:right w:val="single" w:sz="4" w:space="0" w:color="C2D69B"/>
        <w:insideH w:val="single" w:sz="4" w:space="0" w:color="C2D69B"/>
      </w:tblBorders>
    </w:tblPr>
    <w:tblStylePr w:type="firstRow">
      <w:rPr>
        <w:b/>
        <w:bCs/>
        <w:color w:val="FFFFFF"/>
      </w:rPr>
      <w:tblPr/>
      <w:tcPr>
        <w:tcBorders>
          <w:top w:val="single" w:sz="4" w:space="0" w:color="9BBB59"/>
          <w:left w:val="single" w:sz="4" w:space="0" w:color="9BBB59"/>
          <w:bottom w:val="single" w:sz="4" w:space="0" w:color="9BBB59"/>
          <w:right w:val="single" w:sz="4" w:space="0" w:color="9BBB59"/>
          <w:insideH w:val="nil"/>
        </w:tcBorders>
        <w:shd w:val="clear" w:color="auto" w:fill="9BBB59"/>
      </w:tcPr>
    </w:tblStylePr>
    <w:tblStylePr w:type="lastRow">
      <w:rPr>
        <w:b/>
        <w:bCs/>
      </w:rPr>
      <w:tblPr/>
      <w:tcPr>
        <w:tcBorders>
          <w:top w:val="double" w:sz="4" w:space="0" w:color="C2D69B"/>
        </w:tcBorders>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ListTable5Dark-Accent311">
    <w:name w:val="List Table 5 Dark - Accent 311"/>
    <w:basedOn w:val="TableNormal"/>
    <w:next w:val="ListTable5Dark-Accent3"/>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9BBB59"/>
        <w:left w:val="single" w:sz="24" w:space="0" w:color="9BBB59"/>
        <w:bottom w:val="single" w:sz="24" w:space="0" w:color="9BBB59"/>
        <w:right w:val="single" w:sz="24" w:space="0" w:color="9BBB59"/>
      </w:tblBorders>
    </w:tblPr>
    <w:tcPr>
      <w:shd w:val="clear" w:color="auto" w:fill="9BBB59"/>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311">
    <w:name w:val="List Table 6 Colorful - Accent 311"/>
    <w:basedOn w:val="TableNormal"/>
    <w:next w:val="ListTable6Colorful-Accent3"/>
    <w:uiPriority w:val="51"/>
    <w:locked/>
    <w:rsid w:val="009D7456"/>
    <w:pPr>
      <w:spacing w:after="0" w:line="240" w:lineRule="auto"/>
    </w:pPr>
    <w:rPr>
      <w:rFonts w:ascii="Times New Roman" w:eastAsia="SimSun" w:hAnsi="Times New Roman" w:cs="Simplified Arabic" w:hint="cs"/>
      <w:color w:val="76923C"/>
      <w:kern w:val="0"/>
      <w:sz w:val="20"/>
      <w:szCs w:val="20"/>
      <w14:ligatures w14:val="none"/>
    </w:rPr>
    <w:tblPr>
      <w:tblStyleRowBandSize w:val="1"/>
      <w:tblStyleColBandSize w:val="1"/>
      <w:tblInd w:w="0" w:type="nil"/>
      <w:tblBorders>
        <w:top w:val="single" w:sz="4" w:space="0" w:color="9BBB59"/>
        <w:bottom w:val="single" w:sz="4" w:space="0" w:color="9BBB59"/>
      </w:tblBorders>
    </w:tblPr>
    <w:tblStylePr w:type="firstRow">
      <w:rPr>
        <w:b/>
        <w:bCs/>
      </w:rPr>
      <w:tblPr/>
      <w:tcPr>
        <w:tcBorders>
          <w:bottom w:val="single" w:sz="4" w:space="0" w:color="9BBB59"/>
        </w:tcBorders>
      </w:tcPr>
    </w:tblStylePr>
    <w:tblStylePr w:type="lastRow">
      <w:rPr>
        <w:b/>
        <w:bCs/>
      </w:rPr>
      <w:tblPr/>
      <w:tcPr>
        <w:tcBorders>
          <w:top w:val="double" w:sz="4" w:space="0" w:color="9BBB59"/>
        </w:tcBorders>
      </w:tcPr>
    </w:tblStylePr>
    <w:tblStylePr w:type="firstCol">
      <w:rPr>
        <w:b/>
        <w:bCs/>
      </w:rPr>
    </w:tblStylePr>
    <w:tblStylePr w:type="lastCol">
      <w:rPr>
        <w:b/>
        <w:bCs/>
      </w:rPr>
    </w:tblStylePr>
    <w:tblStylePr w:type="band1Vert">
      <w:tblPr/>
      <w:tcPr>
        <w:shd w:val="clear" w:color="auto" w:fill="EAF1DD"/>
      </w:tcPr>
    </w:tblStylePr>
    <w:tblStylePr w:type="band1Horz">
      <w:tblPr/>
      <w:tcPr>
        <w:shd w:val="clear" w:color="auto" w:fill="EAF1DD"/>
      </w:tcPr>
    </w:tblStylePr>
  </w:style>
  <w:style w:type="table" w:customStyle="1" w:styleId="ListTable7Colorful-Accent311">
    <w:name w:val="List Table 7 Colorful - Accent 311"/>
    <w:basedOn w:val="TableNormal"/>
    <w:next w:val="ListTable7Colorful-Accent3"/>
    <w:uiPriority w:val="52"/>
    <w:locked/>
    <w:rsid w:val="009D7456"/>
    <w:pPr>
      <w:spacing w:after="0" w:line="240" w:lineRule="auto"/>
    </w:pPr>
    <w:rPr>
      <w:rFonts w:ascii="Times New Roman" w:eastAsia="SimSun" w:hAnsi="Times New Roman" w:cs="Simplified Arabic" w:hint="cs"/>
      <w:color w:val="76923C"/>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9BBB59"/>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9BBB59"/>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9BBB59"/>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9BBB59"/>
        </w:tcBorders>
        <w:shd w:val="clear" w:color="auto" w:fill="FFFFFF"/>
      </w:tcPr>
    </w:tblStylePr>
    <w:tblStylePr w:type="band1Vert">
      <w:tblPr/>
      <w:tcPr>
        <w:shd w:val="clear" w:color="auto" w:fill="EAF1DD"/>
      </w:tcPr>
    </w:tblStylePr>
    <w:tblStylePr w:type="band1Horz">
      <w:tblPr/>
      <w:tcPr>
        <w:shd w:val="clear" w:color="auto" w:fill="EAF1DD"/>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411">
    <w:name w:val="List Table 1 Light - Accent 411"/>
    <w:basedOn w:val="TableNormal"/>
    <w:next w:val="ListTable1Light-Accent4"/>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B2A1C7"/>
        </w:tcBorders>
      </w:tcPr>
    </w:tblStylePr>
    <w:tblStylePr w:type="lastRow">
      <w:rPr>
        <w:b/>
        <w:bCs/>
      </w:rPr>
      <w:tblPr/>
      <w:tcPr>
        <w:tcBorders>
          <w:top w:val="single" w:sz="4" w:space="0" w:color="B2A1C7"/>
        </w:tcBorders>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ListTable2-Accent411">
    <w:name w:val="List Table 2 - Accent 411"/>
    <w:basedOn w:val="TableNormal"/>
    <w:next w:val="ListTable2-Accent4"/>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B2A1C7"/>
        <w:bottom w:val="single" w:sz="4" w:space="0" w:color="B2A1C7"/>
        <w:insideH w:val="single" w:sz="4" w:space="0" w:color="B2A1C7"/>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ListTable3-Accent411">
    <w:name w:val="List Table 3 - Accent 411"/>
    <w:basedOn w:val="TableNormal"/>
    <w:next w:val="ListTable3-Accent4"/>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8064A2"/>
        <w:left w:val="single" w:sz="4" w:space="0" w:color="8064A2"/>
        <w:bottom w:val="single" w:sz="4" w:space="0" w:color="8064A2"/>
        <w:right w:val="single" w:sz="4" w:space="0" w:color="8064A2"/>
      </w:tblBorders>
    </w:tblPr>
    <w:tblStylePr w:type="firstRow">
      <w:rPr>
        <w:b/>
        <w:bCs/>
        <w:color w:val="FFFFFF"/>
      </w:rPr>
      <w:tblPr/>
      <w:tcPr>
        <w:shd w:val="clear" w:color="auto" w:fill="8064A2"/>
      </w:tcPr>
    </w:tblStylePr>
    <w:tblStylePr w:type="lastRow">
      <w:rPr>
        <w:b/>
        <w:bCs/>
      </w:rPr>
      <w:tblPr/>
      <w:tcPr>
        <w:tcBorders>
          <w:top w:val="double" w:sz="4" w:space="0" w:color="8064A2"/>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8064A2"/>
          <w:right w:val="single" w:sz="4" w:space="0" w:color="8064A2"/>
        </w:tcBorders>
      </w:tcPr>
    </w:tblStylePr>
    <w:tblStylePr w:type="band1Horz">
      <w:tblPr/>
      <w:tcPr>
        <w:tcBorders>
          <w:top w:val="single" w:sz="4" w:space="0" w:color="8064A2"/>
          <w:bottom w:val="single" w:sz="4" w:space="0" w:color="8064A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left w:val="nil"/>
        </w:tcBorders>
      </w:tcPr>
    </w:tblStylePr>
    <w:tblStylePr w:type="swCell">
      <w:tblPr/>
      <w:tcPr>
        <w:tcBorders>
          <w:top w:val="double" w:sz="4" w:space="0" w:color="8064A2"/>
          <w:right w:val="nil"/>
        </w:tcBorders>
      </w:tcPr>
    </w:tblStylePr>
  </w:style>
  <w:style w:type="table" w:customStyle="1" w:styleId="ListTable4-Accent411">
    <w:name w:val="List Table 4 - Accent 411"/>
    <w:basedOn w:val="TableNormal"/>
    <w:next w:val="ListTable4-Accent4"/>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B2A1C7"/>
        <w:left w:val="single" w:sz="4" w:space="0" w:color="B2A1C7"/>
        <w:bottom w:val="single" w:sz="4" w:space="0" w:color="B2A1C7"/>
        <w:right w:val="single" w:sz="4" w:space="0" w:color="B2A1C7"/>
        <w:insideH w:val="single" w:sz="4" w:space="0" w:color="B2A1C7"/>
      </w:tblBorders>
    </w:tblPr>
    <w:tblStylePr w:type="firstRow">
      <w:rPr>
        <w:b/>
        <w:bCs/>
        <w:color w:val="FFFFFF"/>
      </w:rPr>
      <w:tblPr/>
      <w:tcPr>
        <w:tcBorders>
          <w:top w:val="single" w:sz="4" w:space="0" w:color="8064A2"/>
          <w:left w:val="single" w:sz="4" w:space="0" w:color="8064A2"/>
          <w:bottom w:val="single" w:sz="4" w:space="0" w:color="8064A2"/>
          <w:right w:val="single" w:sz="4" w:space="0" w:color="8064A2"/>
          <w:insideH w:val="nil"/>
        </w:tcBorders>
        <w:shd w:val="clear" w:color="auto" w:fill="8064A2"/>
      </w:tcPr>
    </w:tblStylePr>
    <w:tblStylePr w:type="lastRow">
      <w:rPr>
        <w:b/>
        <w:bCs/>
      </w:rPr>
      <w:tblPr/>
      <w:tcPr>
        <w:tcBorders>
          <w:top w:val="double" w:sz="4" w:space="0" w:color="B2A1C7"/>
        </w:tcBorders>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ListTable5Dark-Accent411">
    <w:name w:val="List Table 5 Dark - Accent 411"/>
    <w:basedOn w:val="TableNormal"/>
    <w:next w:val="ListTable5Dark-Accent4"/>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8064A2"/>
        <w:left w:val="single" w:sz="24" w:space="0" w:color="8064A2"/>
        <w:bottom w:val="single" w:sz="24" w:space="0" w:color="8064A2"/>
        <w:right w:val="single" w:sz="24" w:space="0" w:color="8064A2"/>
      </w:tblBorders>
    </w:tblPr>
    <w:tcPr>
      <w:shd w:val="clear" w:color="auto" w:fill="8064A2"/>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411">
    <w:name w:val="List Table 6 Colorful - Accent 411"/>
    <w:basedOn w:val="TableNormal"/>
    <w:next w:val="ListTable6Colorful-Accent4"/>
    <w:uiPriority w:val="51"/>
    <w:locked/>
    <w:rsid w:val="009D7456"/>
    <w:pPr>
      <w:spacing w:after="0" w:line="240" w:lineRule="auto"/>
    </w:pPr>
    <w:rPr>
      <w:rFonts w:ascii="Times New Roman" w:eastAsia="SimSun" w:hAnsi="Times New Roman" w:cs="Simplified Arabic" w:hint="cs"/>
      <w:color w:val="5F497A"/>
      <w:kern w:val="0"/>
      <w:sz w:val="20"/>
      <w:szCs w:val="20"/>
      <w14:ligatures w14:val="none"/>
    </w:rPr>
    <w:tblPr>
      <w:tblStyleRowBandSize w:val="1"/>
      <w:tblStyleColBandSize w:val="1"/>
      <w:tblInd w:w="0" w:type="nil"/>
      <w:tblBorders>
        <w:top w:val="single" w:sz="4" w:space="0" w:color="8064A2"/>
        <w:bottom w:val="single" w:sz="4" w:space="0" w:color="8064A2"/>
      </w:tblBorders>
    </w:tblPr>
    <w:tblStylePr w:type="firstRow">
      <w:rPr>
        <w:b/>
        <w:bCs/>
      </w:rPr>
      <w:tblPr/>
      <w:tcPr>
        <w:tcBorders>
          <w:bottom w:val="single" w:sz="4" w:space="0" w:color="8064A2"/>
        </w:tcBorders>
      </w:tcPr>
    </w:tblStylePr>
    <w:tblStylePr w:type="lastRow">
      <w:rPr>
        <w:b/>
        <w:bCs/>
      </w:rPr>
      <w:tblPr/>
      <w:tcPr>
        <w:tcBorders>
          <w:top w:val="double" w:sz="4" w:space="0" w:color="8064A2"/>
        </w:tcBorders>
      </w:tcPr>
    </w:tblStylePr>
    <w:tblStylePr w:type="firstCol">
      <w:rPr>
        <w:b/>
        <w:bCs/>
      </w:rPr>
    </w:tblStylePr>
    <w:tblStylePr w:type="lastCol">
      <w:rPr>
        <w:b/>
        <w:bCs/>
      </w:rPr>
    </w:tblStylePr>
    <w:tblStylePr w:type="band1Vert">
      <w:tblPr/>
      <w:tcPr>
        <w:shd w:val="clear" w:color="auto" w:fill="E5DFEC"/>
      </w:tcPr>
    </w:tblStylePr>
    <w:tblStylePr w:type="band1Horz">
      <w:tblPr/>
      <w:tcPr>
        <w:shd w:val="clear" w:color="auto" w:fill="E5DFEC"/>
      </w:tcPr>
    </w:tblStylePr>
  </w:style>
  <w:style w:type="table" w:customStyle="1" w:styleId="ListTable7Colorful-Accent411">
    <w:name w:val="List Table 7 Colorful - Accent 411"/>
    <w:basedOn w:val="TableNormal"/>
    <w:next w:val="ListTable7Colorful-Accent4"/>
    <w:uiPriority w:val="52"/>
    <w:locked/>
    <w:rsid w:val="009D7456"/>
    <w:pPr>
      <w:spacing w:after="0" w:line="240" w:lineRule="auto"/>
    </w:pPr>
    <w:rPr>
      <w:rFonts w:ascii="Times New Roman" w:eastAsia="SimSun" w:hAnsi="Times New Roman" w:cs="Simplified Arabic" w:hint="cs"/>
      <w:color w:val="5F497A"/>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8064A2"/>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8064A2"/>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8064A2"/>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8064A2"/>
        </w:tcBorders>
        <w:shd w:val="clear" w:color="auto" w:fill="FFFFFF"/>
      </w:tcPr>
    </w:tblStylePr>
    <w:tblStylePr w:type="band1Vert">
      <w:tblPr/>
      <w:tcPr>
        <w:shd w:val="clear" w:color="auto" w:fill="E5DFEC"/>
      </w:tcPr>
    </w:tblStylePr>
    <w:tblStylePr w:type="band1Horz">
      <w:tblPr/>
      <w:tcPr>
        <w:shd w:val="clear" w:color="auto" w:fill="E5DFEC"/>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511">
    <w:name w:val="List Table 1 Light - Accent 511"/>
    <w:basedOn w:val="TableNormal"/>
    <w:next w:val="ListTable1Light-Accent5"/>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92CDDC"/>
        </w:tcBorders>
      </w:tcPr>
    </w:tblStylePr>
    <w:tblStylePr w:type="lastRow">
      <w:rPr>
        <w:b/>
        <w:bCs/>
      </w:rPr>
      <w:tblPr/>
      <w:tcPr>
        <w:tcBorders>
          <w:top w:val="single" w:sz="4" w:space="0" w:color="92CDDC"/>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ListTable2-Accent511">
    <w:name w:val="List Table 2 - Accent 511"/>
    <w:basedOn w:val="TableNormal"/>
    <w:next w:val="ListTable2-Accent5"/>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92CDDC"/>
        <w:bottom w:val="single" w:sz="4" w:space="0" w:color="92CDDC"/>
        <w:insideH w:val="single" w:sz="4" w:space="0" w:color="92CDDC"/>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ListTable3-Accent511">
    <w:name w:val="List Table 3 - Accent 511"/>
    <w:basedOn w:val="TableNormal"/>
    <w:next w:val="ListTable3-Accent5"/>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4BACC6"/>
        <w:left w:val="single" w:sz="4" w:space="0" w:color="4BACC6"/>
        <w:bottom w:val="single" w:sz="4" w:space="0" w:color="4BACC6"/>
        <w:right w:val="single" w:sz="4" w:space="0" w:color="4BACC6"/>
      </w:tblBorders>
    </w:tblPr>
    <w:tblStylePr w:type="firstRow">
      <w:rPr>
        <w:b/>
        <w:bCs/>
        <w:color w:val="FFFFFF"/>
      </w:rPr>
      <w:tblPr/>
      <w:tcPr>
        <w:shd w:val="clear" w:color="auto" w:fill="4BACC6"/>
      </w:tcPr>
    </w:tblStylePr>
    <w:tblStylePr w:type="lastRow">
      <w:rPr>
        <w:b/>
        <w:bCs/>
      </w:rPr>
      <w:tblPr/>
      <w:tcPr>
        <w:tcBorders>
          <w:top w:val="double" w:sz="4" w:space="0" w:color="4BACC6"/>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4BACC6"/>
          <w:right w:val="single" w:sz="4" w:space="0" w:color="4BACC6"/>
        </w:tcBorders>
      </w:tcPr>
    </w:tblStylePr>
    <w:tblStylePr w:type="band1Horz">
      <w:tblPr/>
      <w:tcPr>
        <w:tcBorders>
          <w:top w:val="single" w:sz="4" w:space="0" w:color="4BACC6"/>
          <w:bottom w:val="single" w:sz="4" w:space="0" w:color="4BACC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left w:val="nil"/>
        </w:tcBorders>
      </w:tcPr>
    </w:tblStylePr>
    <w:tblStylePr w:type="swCell">
      <w:tblPr/>
      <w:tcPr>
        <w:tcBorders>
          <w:top w:val="double" w:sz="4" w:space="0" w:color="4BACC6"/>
          <w:right w:val="nil"/>
        </w:tcBorders>
      </w:tcPr>
    </w:tblStylePr>
  </w:style>
  <w:style w:type="table" w:customStyle="1" w:styleId="ListTable4-Accent511">
    <w:name w:val="List Table 4 - Accent 511"/>
    <w:basedOn w:val="TableNormal"/>
    <w:next w:val="ListTable4-Accent5"/>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92CDDC"/>
        <w:left w:val="single" w:sz="4" w:space="0" w:color="92CDDC"/>
        <w:bottom w:val="single" w:sz="4" w:space="0" w:color="92CDDC"/>
        <w:right w:val="single" w:sz="4" w:space="0" w:color="92CDDC"/>
        <w:insideH w:val="single" w:sz="4" w:space="0" w:color="92CDDC"/>
      </w:tblBorders>
    </w:tblPr>
    <w:tblStylePr w:type="firstRow">
      <w:rPr>
        <w:b/>
        <w:bCs/>
        <w:color w:val="FFFFFF"/>
      </w:rPr>
      <w:tblPr/>
      <w:tcPr>
        <w:tcBorders>
          <w:top w:val="single" w:sz="4" w:space="0" w:color="4BACC6"/>
          <w:left w:val="single" w:sz="4" w:space="0" w:color="4BACC6"/>
          <w:bottom w:val="single" w:sz="4" w:space="0" w:color="4BACC6"/>
          <w:right w:val="single" w:sz="4" w:space="0" w:color="4BACC6"/>
          <w:insideH w:val="nil"/>
        </w:tcBorders>
        <w:shd w:val="clear" w:color="auto" w:fill="4BACC6"/>
      </w:tcPr>
    </w:tblStylePr>
    <w:tblStylePr w:type="lastRow">
      <w:rPr>
        <w:b/>
        <w:bCs/>
      </w:rPr>
      <w:tblPr/>
      <w:tcPr>
        <w:tcBorders>
          <w:top w:val="double" w:sz="4" w:space="0" w:color="92CDDC"/>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ListTable5Dark-Accent511">
    <w:name w:val="List Table 5 Dark - Accent 511"/>
    <w:basedOn w:val="TableNormal"/>
    <w:next w:val="ListTable5Dark-Accent5"/>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4BACC6"/>
        <w:left w:val="single" w:sz="24" w:space="0" w:color="4BACC6"/>
        <w:bottom w:val="single" w:sz="24" w:space="0" w:color="4BACC6"/>
        <w:right w:val="single" w:sz="24" w:space="0" w:color="4BACC6"/>
      </w:tblBorders>
    </w:tblPr>
    <w:tcPr>
      <w:shd w:val="clear" w:color="auto" w:fill="4BACC6"/>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511">
    <w:name w:val="List Table 6 Colorful - Accent 511"/>
    <w:basedOn w:val="TableNormal"/>
    <w:next w:val="ListTable6Colorful-Accent5"/>
    <w:uiPriority w:val="51"/>
    <w:locked/>
    <w:rsid w:val="009D7456"/>
    <w:pPr>
      <w:spacing w:after="0" w:line="240" w:lineRule="auto"/>
    </w:pPr>
    <w:rPr>
      <w:rFonts w:ascii="Times New Roman" w:eastAsia="SimSun" w:hAnsi="Times New Roman" w:cs="Simplified Arabic" w:hint="cs"/>
      <w:color w:val="31849B"/>
      <w:kern w:val="0"/>
      <w:sz w:val="20"/>
      <w:szCs w:val="20"/>
      <w14:ligatures w14:val="none"/>
    </w:rPr>
    <w:tblPr>
      <w:tblStyleRowBandSize w:val="1"/>
      <w:tblStyleColBandSize w:val="1"/>
      <w:tblInd w:w="0" w:type="nil"/>
      <w:tblBorders>
        <w:top w:val="single" w:sz="4" w:space="0" w:color="4BACC6"/>
        <w:bottom w:val="single" w:sz="4" w:space="0" w:color="4BACC6"/>
      </w:tblBorders>
    </w:tblPr>
    <w:tblStylePr w:type="firstRow">
      <w:rPr>
        <w:b/>
        <w:bCs/>
      </w:rPr>
      <w:tblPr/>
      <w:tcPr>
        <w:tcBorders>
          <w:bottom w:val="single" w:sz="4" w:space="0" w:color="4BACC6"/>
        </w:tcBorders>
      </w:tcPr>
    </w:tblStylePr>
    <w:tblStylePr w:type="lastRow">
      <w:rPr>
        <w:b/>
        <w:bCs/>
      </w:rPr>
      <w:tblPr/>
      <w:tcPr>
        <w:tcBorders>
          <w:top w:val="double" w:sz="4" w:space="0" w:color="4BACC6"/>
        </w:tcBorders>
      </w:tcPr>
    </w:tblStylePr>
    <w:tblStylePr w:type="firstCol">
      <w:rPr>
        <w:b/>
        <w:bCs/>
      </w:rPr>
    </w:tblStylePr>
    <w:tblStylePr w:type="lastCol">
      <w:rPr>
        <w:b/>
        <w:bCs/>
      </w:rPr>
    </w:tblStylePr>
    <w:tblStylePr w:type="band1Vert">
      <w:tblPr/>
      <w:tcPr>
        <w:shd w:val="clear" w:color="auto" w:fill="DAEEF3"/>
      </w:tcPr>
    </w:tblStylePr>
    <w:tblStylePr w:type="band1Horz">
      <w:tblPr/>
      <w:tcPr>
        <w:shd w:val="clear" w:color="auto" w:fill="DAEEF3"/>
      </w:tcPr>
    </w:tblStylePr>
  </w:style>
  <w:style w:type="table" w:customStyle="1" w:styleId="ListTable7Colorful-Accent511">
    <w:name w:val="List Table 7 Colorful - Accent 511"/>
    <w:basedOn w:val="TableNormal"/>
    <w:next w:val="ListTable7Colorful-Accent5"/>
    <w:uiPriority w:val="52"/>
    <w:locked/>
    <w:rsid w:val="009D7456"/>
    <w:pPr>
      <w:spacing w:after="0" w:line="240" w:lineRule="auto"/>
    </w:pPr>
    <w:rPr>
      <w:rFonts w:ascii="Times New Roman" w:eastAsia="SimSun" w:hAnsi="Times New Roman" w:cs="Simplified Arabic" w:hint="cs"/>
      <w:color w:val="31849B"/>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4BACC6"/>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4BACC6"/>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4BACC6"/>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4BACC6"/>
        </w:tcBorders>
        <w:shd w:val="clear" w:color="auto" w:fill="FFFFFF"/>
      </w:tcPr>
    </w:tblStylePr>
    <w:tblStylePr w:type="band1Vert">
      <w:tblPr/>
      <w:tcPr>
        <w:shd w:val="clear" w:color="auto" w:fill="DAEEF3"/>
      </w:tcPr>
    </w:tblStylePr>
    <w:tblStylePr w:type="band1Horz">
      <w:tblPr/>
      <w:tcPr>
        <w:shd w:val="clear" w:color="auto" w:fill="DAEEF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ListTable1Light-Accent611">
    <w:name w:val="List Table 1 Light - Accent 611"/>
    <w:basedOn w:val="TableNormal"/>
    <w:next w:val="ListTable1Light-Accent6"/>
    <w:uiPriority w:val="46"/>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Pr>
    <w:tblStylePr w:type="firstRow">
      <w:rPr>
        <w:b/>
        <w:bCs/>
      </w:rPr>
      <w:tblPr/>
      <w:tcPr>
        <w:tcBorders>
          <w:bottom w:val="single" w:sz="4" w:space="0" w:color="FABF8F"/>
        </w:tcBorders>
      </w:tcPr>
    </w:tblStylePr>
    <w:tblStylePr w:type="lastRow">
      <w:rPr>
        <w:b/>
        <w:bCs/>
      </w:rPr>
      <w:tblPr/>
      <w:tcPr>
        <w:tcBorders>
          <w:top w:val="sing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ListTable2-Accent611">
    <w:name w:val="List Table 2 - Accent 611"/>
    <w:basedOn w:val="TableNormal"/>
    <w:next w:val="ListTable2-Accent6"/>
    <w:uiPriority w:val="47"/>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FABF8F"/>
        <w:bottom w:val="single" w:sz="4" w:space="0" w:color="FABF8F"/>
        <w:insideH w:val="single" w:sz="4" w:space="0" w:color="FABF8F"/>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ListTable3-Accent611">
    <w:name w:val="List Table 3 - Accent 611"/>
    <w:basedOn w:val="TableNormal"/>
    <w:next w:val="ListTable3-Accent6"/>
    <w:uiPriority w:val="48"/>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F79646"/>
        <w:left w:val="single" w:sz="4" w:space="0" w:color="F79646"/>
        <w:bottom w:val="single" w:sz="4" w:space="0" w:color="F79646"/>
        <w:right w:val="single" w:sz="4" w:space="0" w:color="F79646"/>
      </w:tblBorders>
    </w:tblPr>
    <w:tblStylePr w:type="firstRow">
      <w:rPr>
        <w:b/>
        <w:bCs/>
        <w:color w:val="FFFFFF"/>
      </w:rPr>
      <w:tblPr/>
      <w:tcPr>
        <w:shd w:val="clear" w:color="auto" w:fill="F79646"/>
      </w:tcPr>
    </w:tblStylePr>
    <w:tblStylePr w:type="lastRow">
      <w:rPr>
        <w:b/>
        <w:bCs/>
      </w:rPr>
      <w:tblPr/>
      <w:tcPr>
        <w:tcBorders>
          <w:top w:val="double" w:sz="4" w:space="0" w:color="F79646"/>
        </w:tcBorders>
        <w:shd w:val="clear" w:color="auto" w:fill="FFFFFF"/>
      </w:tcPr>
    </w:tblStylePr>
    <w:tblStylePr w:type="firstCol">
      <w:rPr>
        <w:b/>
        <w:bCs/>
      </w:rPr>
      <w:tblPr/>
      <w:tcPr>
        <w:tcBorders>
          <w:right w:val="nil"/>
        </w:tcBorders>
        <w:shd w:val="clear" w:color="auto" w:fill="FFFFFF"/>
      </w:tcPr>
    </w:tblStylePr>
    <w:tblStylePr w:type="lastCol">
      <w:rPr>
        <w:b/>
        <w:bCs/>
      </w:rPr>
      <w:tblPr/>
      <w:tcPr>
        <w:tcBorders>
          <w:left w:val="nil"/>
        </w:tcBorders>
        <w:shd w:val="clear" w:color="auto" w:fill="FFFFFF"/>
      </w:tcPr>
    </w:tblStylePr>
    <w:tblStylePr w:type="band1Vert">
      <w:tblPr/>
      <w:tcPr>
        <w:tcBorders>
          <w:left w:val="single" w:sz="4" w:space="0" w:color="F79646"/>
          <w:right w:val="single" w:sz="4" w:space="0" w:color="F79646"/>
        </w:tcBorders>
      </w:tcPr>
    </w:tblStylePr>
    <w:tblStylePr w:type="band1Horz">
      <w:tblPr/>
      <w:tcPr>
        <w:tcBorders>
          <w:top w:val="single" w:sz="4" w:space="0" w:color="F79646"/>
          <w:bottom w:val="single" w:sz="4" w:space="0" w:color="F7964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left w:val="nil"/>
        </w:tcBorders>
      </w:tcPr>
    </w:tblStylePr>
    <w:tblStylePr w:type="swCell">
      <w:tblPr/>
      <w:tcPr>
        <w:tcBorders>
          <w:top w:val="double" w:sz="4" w:space="0" w:color="F79646"/>
          <w:right w:val="nil"/>
        </w:tcBorders>
      </w:tcPr>
    </w:tblStylePr>
  </w:style>
  <w:style w:type="table" w:customStyle="1" w:styleId="ListTable4-Accent611">
    <w:name w:val="List Table 4 - Accent 611"/>
    <w:basedOn w:val="TableNormal"/>
    <w:next w:val="ListTable4-Accent6"/>
    <w:uiPriority w:val="49"/>
    <w:locked/>
    <w:rsid w:val="009D7456"/>
    <w:pPr>
      <w:spacing w:after="0" w:line="240" w:lineRule="auto"/>
    </w:pPr>
    <w:rPr>
      <w:rFonts w:ascii="Times New Roman" w:eastAsia="SimSun" w:hAnsi="Times New Roman" w:cs="Simplified Arabic" w:hint="cs"/>
      <w:kern w:val="0"/>
      <w:sz w:val="20"/>
      <w:szCs w:val="20"/>
      <w14:ligatures w14:val="none"/>
    </w:rPr>
    <w:tblPr>
      <w:tblStyleRowBandSize w:val="1"/>
      <w:tblStyleColBandSize w:val="1"/>
      <w:tblInd w:w="0" w:type="nil"/>
      <w:tblBorders>
        <w:top w:val="single" w:sz="4" w:space="0" w:color="FABF8F"/>
        <w:left w:val="single" w:sz="4" w:space="0" w:color="FABF8F"/>
        <w:bottom w:val="single" w:sz="4" w:space="0" w:color="FABF8F"/>
        <w:right w:val="single" w:sz="4" w:space="0" w:color="FABF8F"/>
        <w:insideH w:val="single" w:sz="4" w:space="0" w:color="FABF8F"/>
      </w:tblBorders>
    </w:tblPr>
    <w:tblStylePr w:type="firstRow">
      <w:rPr>
        <w:b/>
        <w:bCs/>
        <w:color w:val="FFFFFF"/>
      </w:rPr>
      <w:tblPr/>
      <w:tcPr>
        <w:tcBorders>
          <w:top w:val="single" w:sz="4" w:space="0" w:color="F79646"/>
          <w:left w:val="single" w:sz="4" w:space="0" w:color="F79646"/>
          <w:bottom w:val="single" w:sz="4" w:space="0" w:color="F79646"/>
          <w:right w:val="single" w:sz="4" w:space="0" w:color="F79646"/>
          <w:insideH w:val="nil"/>
        </w:tcBorders>
        <w:shd w:val="clear" w:color="auto" w:fill="F79646"/>
      </w:tcPr>
    </w:tblStylePr>
    <w:tblStylePr w:type="lastRow">
      <w:rPr>
        <w:b/>
        <w:bCs/>
      </w:rPr>
      <w:tblPr/>
      <w:tcPr>
        <w:tcBorders>
          <w:top w:val="double" w:sz="4" w:space="0" w:color="FABF8F"/>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ListTable5Dark-Accent611">
    <w:name w:val="List Table 5 Dark - Accent 611"/>
    <w:basedOn w:val="TableNormal"/>
    <w:next w:val="ListTable5Dark-Accent6"/>
    <w:uiPriority w:val="50"/>
    <w:locked/>
    <w:rsid w:val="009D7456"/>
    <w:pPr>
      <w:spacing w:after="0" w:line="240" w:lineRule="auto"/>
    </w:pPr>
    <w:rPr>
      <w:rFonts w:ascii="Times New Roman" w:eastAsia="SimSun" w:hAnsi="Times New Roman" w:cs="Simplified Arabic" w:hint="cs"/>
      <w:color w:val="FFFFFF"/>
      <w:kern w:val="0"/>
      <w:sz w:val="20"/>
      <w:szCs w:val="20"/>
      <w14:ligatures w14:val="none"/>
    </w:rPr>
    <w:tblPr>
      <w:tblStyleRowBandSize w:val="1"/>
      <w:tblStyleColBandSize w:val="1"/>
      <w:tblInd w:w="0" w:type="nil"/>
      <w:tblBorders>
        <w:top w:val="single" w:sz="24" w:space="0" w:color="F79646"/>
        <w:left w:val="single" w:sz="24" w:space="0" w:color="F79646"/>
        <w:bottom w:val="single" w:sz="24" w:space="0" w:color="F79646"/>
        <w:right w:val="single" w:sz="24" w:space="0" w:color="F79646"/>
      </w:tblBorders>
    </w:tblPr>
    <w:tcPr>
      <w:shd w:val="clear" w:color="auto" w:fill="F79646"/>
    </w:tcPr>
    <w:tblStylePr w:type="firstRow">
      <w:rPr>
        <w:b/>
        <w:bCs/>
      </w:rPr>
      <w:tblPr/>
      <w:tcPr>
        <w:tcBorders>
          <w:bottom w:val="single" w:sz="18" w:space="0" w:color="FFFFFF"/>
        </w:tcBorders>
      </w:tcPr>
    </w:tblStylePr>
    <w:tblStylePr w:type="lastRow">
      <w:rPr>
        <w:b/>
        <w:bCs/>
      </w:rPr>
      <w:tblPr/>
      <w:tcPr>
        <w:tcBorders>
          <w:top w:val="single" w:sz="4" w:space="0" w:color="FFFFFF"/>
        </w:tcBorders>
      </w:tcPr>
    </w:tblStylePr>
    <w:tblStylePr w:type="firstCol">
      <w:rPr>
        <w:b/>
        <w:bCs/>
      </w:rPr>
      <w:tblPr/>
      <w:tcPr>
        <w:tcBorders>
          <w:right w:val="single" w:sz="4" w:space="0" w:color="FFFFFF"/>
        </w:tcBorders>
      </w:tcPr>
    </w:tblStylePr>
    <w:tblStylePr w:type="lastCol">
      <w:rPr>
        <w:b/>
        <w:bCs/>
      </w:rPr>
      <w:tblPr/>
      <w:tcPr>
        <w:tcBorders>
          <w:left w:val="single" w:sz="4" w:space="0" w:color="FFFFFF"/>
        </w:tcBorders>
      </w:tcPr>
    </w:tblStylePr>
    <w:tblStylePr w:type="band1Vert">
      <w:tblPr/>
      <w:tcPr>
        <w:tcBorders>
          <w:left w:val="single" w:sz="4" w:space="0" w:color="FFFFFF"/>
          <w:right w:val="single" w:sz="4" w:space="0" w:color="FFFFFF"/>
        </w:tcBorders>
      </w:tcPr>
    </w:tblStylePr>
    <w:tblStylePr w:type="band2Vert">
      <w:tblPr/>
      <w:tcPr>
        <w:tcBorders>
          <w:left w:val="single" w:sz="4" w:space="0" w:color="FFFFFF"/>
          <w:right w:val="single" w:sz="4" w:space="0" w:color="FFFFFF"/>
        </w:tcBorders>
      </w:tcPr>
    </w:tblStylePr>
    <w:tblStylePr w:type="band1Horz">
      <w:tblPr/>
      <w:tcPr>
        <w:tcBorders>
          <w:top w:val="single" w:sz="4" w:space="0" w:color="FFFFFF"/>
          <w:bottom w:val="single" w:sz="4" w:space="0" w:color="FFFFFF"/>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customStyle="1" w:styleId="ListTable6Colorful-Accent611">
    <w:name w:val="List Table 6 Colorful - Accent 611"/>
    <w:basedOn w:val="TableNormal"/>
    <w:next w:val="ListTable6Colorful-Accent6"/>
    <w:uiPriority w:val="51"/>
    <w:locked/>
    <w:rsid w:val="009D7456"/>
    <w:pPr>
      <w:spacing w:after="0" w:line="240" w:lineRule="auto"/>
    </w:pPr>
    <w:rPr>
      <w:rFonts w:ascii="Times New Roman" w:eastAsia="SimSun" w:hAnsi="Times New Roman" w:cs="Simplified Arabic" w:hint="cs"/>
      <w:color w:val="E36C0A"/>
      <w:kern w:val="0"/>
      <w:sz w:val="20"/>
      <w:szCs w:val="20"/>
      <w14:ligatures w14:val="none"/>
    </w:rPr>
    <w:tblPr>
      <w:tblStyleRowBandSize w:val="1"/>
      <w:tblStyleColBandSize w:val="1"/>
      <w:tblInd w:w="0" w:type="nil"/>
      <w:tblBorders>
        <w:top w:val="single" w:sz="4" w:space="0" w:color="F79646"/>
        <w:bottom w:val="single" w:sz="4" w:space="0" w:color="F79646"/>
      </w:tblBorders>
    </w:tblPr>
    <w:tblStylePr w:type="firstRow">
      <w:rPr>
        <w:b/>
        <w:bCs/>
      </w:rPr>
      <w:tblPr/>
      <w:tcPr>
        <w:tcBorders>
          <w:bottom w:val="single" w:sz="4" w:space="0" w:color="F79646"/>
        </w:tcBorders>
      </w:tcPr>
    </w:tblStylePr>
    <w:tblStylePr w:type="lastRow">
      <w:rPr>
        <w:b/>
        <w:bCs/>
      </w:rPr>
      <w:tblPr/>
      <w:tcPr>
        <w:tcBorders>
          <w:top w:val="double" w:sz="4" w:space="0" w:color="F79646"/>
        </w:tcBorders>
      </w:tcPr>
    </w:tblStylePr>
    <w:tblStylePr w:type="firstCol">
      <w:rPr>
        <w:b/>
        <w:bCs/>
      </w:rPr>
    </w:tblStylePr>
    <w:tblStylePr w:type="lastCol">
      <w:rPr>
        <w:b/>
        <w:bCs/>
      </w:rPr>
    </w:tblStylePr>
    <w:tblStylePr w:type="band1Vert">
      <w:tblPr/>
      <w:tcPr>
        <w:shd w:val="clear" w:color="auto" w:fill="FDE9D9"/>
      </w:tcPr>
    </w:tblStylePr>
    <w:tblStylePr w:type="band1Horz">
      <w:tblPr/>
      <w:tcPr>
        <w:shd w:val="clear" w:color="auto" w:fill="FDE9D9"/>
      </w:tcPr>
    </w:tblStylePr>
  </w:style>
  <w:style w:type="table" w:customStyle="1" w:styleId="ListTable7Colorful-Accent611">
    <w:name w:val="List Table 7 Colorful - Accent 611"/>
    <w:basedOn w:val="TableNormal"/>
    <w:next w:val="ListTable7Colorful-Accent6"/>
    <w:uiPriority w:val="52"/>
    <w:locked/>
    <w:rsid w:val="009D7456"/>
    <w:pPr>
      <w:spacing w:after="0" w:line="240" w:lineRule="auto"/>
    </w:pPr>
    <w:rPr>
      <w:rFonts w:ascii="Times New Roman" w:eastAsia="SimSun" w:hAnsi="Times New Roman" w:cs="Simplified Arabic" w:hint="cs"/>
      <w:color w:val="E36C0A"/>
      <w:kern w:val="0"/>
      <w:sz w:val="20"/>
      <w:szCs w:val="20"/>
      <w14:ligatures w14:val="none"/>
    </w:rPr>
    <w:tblPr>
      <w:tblStyleRowBandSize w:val="1"/>
      <w:tblStyleColBandSize w:val="1"/>
      <w:tblInd w:w="0" w:type="nil"/>
    </w:tblPr>
    <w:tblStylePr w:type="firstRow">
      <w:rPr>
        <w:rFonts w:ascii="Open Sans" w:eastAsia="SimSun" w:hAnsi="Open Sans" w:cs="Times New Roman" w:hint="default"/>
        <w:i/>
        <w:iCs/>
        <w:sz w:val="26"/>
        <w:szCs w:val="26"/>
      </w:rPr>
      <w:tblPr/>
      <w:tcPr>
        <w:tcBorders>
          <w:bottom w:val="single" w:sz="4" w:space="0" w:color="F79646"/>
        </w:tcBorders>
        <w:shd w:val="clear" w:color="auto" w:fill="FFFFFF"/>
      </w:tcPr>
    </w:tblStylePr>
    <w:tblStylePr w:type="lastRow">
      <w:rPr>
        <w:rFonts w:ascii="Open Sans" w:eastAsia="SimSun" w:hAnsi="Open Sans" w:cs="Times New Roman" w:hint="default"/>
        <w:i/>
        <w:iCs/>
        <w:sz w:val="26"/>
        <w:szCs w:val="26"/>
      </w:rPr>
      <w:tblPr/>
      <w:tcPr>
        <w:tcBorders>
          <w:top w:val="single" w:sz="4" w:space="0" w:color="F79646"/>
        </w:tcBorders>
        <w:shd w:val="clear" w:color="auto" w:fill="FFFFFF"/>
      </w:tcPr>
    </w:tblStylePr>
    <w:tblStylePr w:type="firstCol">
      <w:pPr>
        <w:jc w:val="right"/>
      </w:pPr>
      <w:rPr>
        <w:rFonts w:ascii="Open Sans" w:eastAsia="SimSun" w:hAnsi="Open Sans" w:cs="Times New Roman" w:hint="default"/>
        <w:i/>
        <w:iCs/>
        <w:sz w:val="26"/>
        <w:szCs w:val="26"/>
      </w:rPr>
      <w:tblPr/>
      <w:tcPr>
        <w:tcBorders>
          <w:right w:val="single" w:sz="4" w:space="0" w:color="F79646"/>
        </w:tcBorders>
        <w:shd w:val="clear" w:color="auto" w:fill="FFFFFF"/>
      </w:tcPr>
    </w:tblStylePr>
    <w:tblStylePr w:type="lastCol">
      <w:rPr>
        <w:rFonts w:ascii="Open Sans" w:eastAsia="SimSun" w:hAnsi="Open Sans" w:cs="Times New Roman" w:hint="default"/>
        <w:i/>
        <w:iCs/>
        <w:sz w:val="26"/>
        <w:szCs w:val="26"/>
      </w:rPr>
      <w:tblPr/>
      <w:tcPr>
        <w:tcBorders>
          <w:left w:val="single" w:sz="4" w:space="0" w:color="F79646"/>
        </w:tcBorders>
        <w:shd w:val="clear" w:color="auto" w:fill="FFFFFF"/>
      </w:tcPr>
    </w:tblStylePr>
    <w:tblStylePr w:type="band1Vert">
      <w:tblPr/>
      <w:tcPr>
        <w:shd w:val="clear" w:color="auto" w:fill="FDE9D9"/>
      </w:tcPr>
    </w:tblStylePr>
    <w:tblStylePr w:type="band1Horz">
      <w:tblPr/>
      <w:tcPr>
        <w:shd w:val="clear" w:color="auto" w:fill="FDE9D9"/>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customStyle="1" w:styleId="Tabledocright1">
    <w:name w:val="Table_doc_right1"/>
    <w:basedOn w:val="TableNormal"/>
    <w:rsid w:val="009D7456"/>
    <w:pPr>
      <w:spacing w:before="40" w:after="40" w:line="240" w:lineRule="auto"/>
    </w:pPr>
    <w:rPr>
      <w:rFonts w:ascii="Times New Roman" w:eastAsia="SimSun" w:hAnsi="Times New Roman" w:cs="Times New Roman"/>
      <w:kern w:val="0"/>
      <w:sz w:val="18"/>
      <w:szCs w:val="18"/>
      <w14:ligatures w14:val="none"/>
    </w:rPr>
    <w:tblPr>
      <w:tblInd w:w="0" w:type="nil"/>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17" w:type="dxa"/>
        <w:bottom w:w="28" w:type="dxa"/>
        <w:right w:w="17" w:type="dxa"/>
      </w:tblCellMar>
    </w:tblPr>
  </w:style>
  <w:style w:type="table" w:customStyle="1" w:styleId="Footertable1">
    <w:name w:val="Footer_table1"/>
    <w:basedOn w:val="TableNormal"/>
    <w:semiHidden/>
    <w:rsid w:val="009D7456"/>
    <w:pPr>
      <w:spacing w:after="0" w:line="240" w:lineRule="auto"/>
    </w:pPr>
    <w:rPr>
      <w:rFonts w:ascii="Arial" w:eastAsia="SimSun" w:hAnsi="Arial" w:cs="Times New Roman"/>
      <w:kern w:val="0"/>
      <w:sz w:val="16"/>
      <w:szCs w:val="20"/>
      <w14:ligatures w14:val="none"/>
    </w:rPr>
    <w:tblPr>
      <w:tblInd w:w="0" w:type="nil"/>
      <w:tblBorders>
        <w:top w:val="double" w:sz="4" w:space="0" w:color="auto"/>
        <w:left w:val="double" w:sz="4" w:space="0" w:color="auto"/>
        <w:bottom w:val="double" w:sz="4" w:space="0" w:color="auto"/>
        <w:right w:val="double" w:sz="4" w:space="0" w:color="auto"/>
      </w:tblBorders>
    </w:tblPr>
  </w:style>
  <w:style w:type="table" w:customStyle="1" w:styleId="AATable1">
    <w:name w:val="AA_Table1"/>
    <w:basedOn w:val="TableNormal"/>
    <w:rsid w:val="009D7456"/>
    <w:pPr>
      <w:spacing w:after="0" w:line="240" w:lineRule="auto"/>
    </w:pPr>
    <w:rPr>
      <w:rFonts w:ascii="Times New Roman" w:eastAsia="SimSun" w:hAnsi="Times New Roman" w:cs="Times New Roman"/>
      <w:kern w:val="0"/>
      <w:sz w:val="20"/>
      <w:szCs w:val="20"/>
      <w14:ligatures w14:val="none"/>
    </w:rPr>
    <w:tblPr>
      <w:tblStyleRowBandSize w:val="1"/>
      <w:tblStyleColBandSize w:val="1"/>
      <w:tblInd w:w="0" w:type="nil"/>
    </w:tblPr>
    <w:tblStylePr w:type="firstRow">
      <w:pPr>
        <w:wordWrap/>
        <w:spacing w:beforeLines="0" w:before="100" w:beforeAutospacing="1" w:afterLines="0" w:after="100" w:afterAutospacing="1"/>
        <w:jc w:val="left"/>
      </w:pPr>
      <w:rPr>
        <w:rFonts w:ascii="Arial" w:hAnsi="Arial" w:cs="Arial" w:hint="default"/>
        <w:b/>
        <w:i w:val="0"/>
        <w:smallCaps w:val="0"/>
        <w:color w:val="auto"/>
        <w:sz w:val="27"/>
        <w:szCs w:val="27"/>
      </w:rPr>
    </w:tblStylePr>
    <w:tblStylePr w:type="lastRow">
      <w:pPr>
        <w:wordWrap/>
        <w:spacing w:afterLines="0" w:after="100" w:afterAutospacing="1"/>
        <w:ind w:rightChars="0" w:right="0"/>
      </w:pPr>
      <w:rPr>
        <w:rFonts w:ascii="Arial" w:hAnsi="Arial" w:cs="Arial" w:hint="default"/>
        <w:b/>
        <w:sz w:val="32"/>
        <w:szCs w:val="32"/>
      </w:rPr>
      <w:tblPr/>
      <w:tcPr>
        <w:tcBorders>
          <w:top w:val="nil"/>
          <w:left w:val="nil"/>
          <w:bottom w:val="single" w:sz="18" w:space="0" w:color="auto"/>
          <w:right w:val="nil"/>
          <w:insideH w:val="nil"/>
          <w:insideV w:val="nil"/>
        </w:tcBorders>
      </w:tcPr>
    </w:tblStylePr>
    <w:tblStylePr w:type="firstCol">
      <w:pPr>
        <w:wordWrap/>
        <w:ind w:rightChars="0" w:right="0"/>
      </w:pPr>
    </w:tblStylePr>
    <w:tblStylePr w:type="lastCol">
      <w:rPr>
        <w:rFonts w:ascii="Times New Roman" w:hAnsi="Times New Roman" w:cs="Times New Roman" w:hint="default"/>
        <w:sz w:val="20"/>
        <w:szCs w:val="20"/>
      </w:rPr>
    </w:tblStylePr>
    <w:tblStylePr w:type="band1Vert">
      <w:rPr>
        <w:rFonts w:ascii="Times New Roman" w:hAnsi="Times New Roman" w:cs="Times New Roman" w:hint="default"/>
      </w:rPr>
    </w:tblStylePr>
    <w:tblStylePr w:type="band2Vert">
      <w:pPr>
        <w:wordWrap/>
        <w:spacing w:beforeLines="0" w:before="100" w:beforeAutospacing="1" w:afterLines="0" w:after="100" w:afterAutospacing="1"/>
      </w:pPr>
      <w:rPr>
        <w:rFonts w:ascii="Times New Roman" w:hAnsi="Times New Roman" w:cs="Times New Roman" w:hint="default"/>
        <w:b/>
        <w:i w:val="0"/>
        <w:color w:val="auto"/>
        <w:sz w:val="20"/>
        <w:szCs w:val="32"/>
      </w:rPr>
    </w:tblStylePr>
    <w:tblStylePr w:type="band1Horz">
      <w:rPr>
        <w:rFonts w:ascii="Times New Roman" w:hAnsi="Times New Roman" w:cs="Times New Roman" w:hint="default"/>
        <w:sz w:val="20"/>
        <w:szCs w:val="20"/>
      </w:rPr>
      <w:tblPr/>
      <w:tcPr>
        <w:tcBorders>
          <w:bottom w:val="single" w:sz="4" w:space="0" w:color="auto"/>
        </w:tcBorders>
      </w:tcPr>
    </w:tblStylePr>
    <w:tblStylePr w:type="band2Horz">
      <w:rPr>
        <w:rFonts w:ascii="Times New Roman" w:hAnsi="Times New Roman" w:cs="Times New Roman" w:hint="default"/>
        <w:b w:val="0"/>
        <w:i w:val="0"/>
        <w:color w:val="auto"/>
        <w:sz w:val="20"/>
        <w:szCs w:val="20"/>
      </w:rPr>
      <w:tblPr/>
      <w:tcPr>
        <w:tcBorders>
          <w:top w:val="nil"/>
          <w:left w:val="nil"/>
          <w:bottom w:val="nil"/>
          <w:right w:val="nil"/>
          <w:insideH w:val="nil"/>
          <w:insideV w:val="nil"/>
          <w:tl2br w:val="nil"/>
          <w:tr2bl w:val="nil"/>
        </w:tcBorders>
      </w:tcPr>
    </w:tblStylePr>
    <w:tblStylePr w:type="neCell">
      <w:pPr>
        <w:wordWrap/>
        <w:spacing w:beforeLines="0" w:before="100" w:beforeAutospacing="1" w:afterLines="0" w:after="100" w:afterAutospacing="1"/>
        <w:jc w:val="right"/>
      </w:pPr>
      <w:rPr>
        <w:rFonts w:ascii="Arial" w:hAnsi="Arial" w:cs="Arial" w:hint="default"/>
        <w:b/>
        <w:i w:val="0"/>
        <w:color w:val="auto"/>
        <w:sz w:val="64"/>
        <w:szCs w:val="64"/>
      </w:rPr>
    </w:tblStylePr>
    <w:tblStylePr w:type="nwCell">
      <w:rPr>
        <w:rFonts w:ascii="Arial" w:hAnsi="Arial" w:cs="Arial" w:hint="default"/>
        <w:b/>
        <w:i w:val="0"/>
        <w:smallCaps w:val="0"/>
        <w:color w:val="auto"/>
        <w:sz w:val="27"/>
        <w:szCs w:val="27"/>
      </w:rPr>
    </w:tblStylePr>
    <w:tblStylePr w:type="seCell">
      <w:pPr>
        <w:wordWrap/>
        <w:spacing w:beforeLines="0" w:before="100" w:beforeAutospacing="1" w:afterLines="0" w:after="100" w:afterAutospacing="1"/>
        <w:ind w:leftChars="0" w:left="0" w:rightChars="0" w:right="0"/>
      </w:pPr>
      <w:rPr>
        <w:rFonts w:ascii="Times New Roman" w:hAnsi="Times New Roman" w:cs="Times New Roman" w:hint="default"/>
        <w:b w:val="0"/>
        <w:sz w:val="20"/>
        <w:szCs w:val="20"/>
      </w:rPr>
    </w:tblStylePr>
    <w:tblStylePr w:type="swCell">
      <w:pPr>
        <w:wordWrap/>
        <w:spacing w:afterLines="0" w:after="100" w:afterAutospacing="1"/>
        <w:ind w:rightChars="0" w:right="0"/>
      </w:pPr>
      <w:rPr>
        <w:rFonts w:ascii="Times New Roman" w:hAnsi="Times New Roman" w:cs="Times New Roman" w:hint="default"/>
      </w:rPr>
    </w:tblStylePr>
  </w:style>
  <w:style w:type="table" w:customStyle="1" w:styleId="PlainTable4111">
    <w:name w:val="Plain Table 4111"/>
    <w:basedOn w:val="TableNormal"/>
    <w:uiPriority w:val="44"/>
    <w:locked/>
    <w:rsid w:val="009D7456"/>
    <w:pPr>
      <w:spacing w:after="0" w:line="240" w:lineRule="auto"/>
    </w:pPr>
    <w:rPr>
      <w:rFonts w:ascii="Times New Roman" w:eastAsia="Times New Roman" w:hAnsi="Times New Roman" w:cs="Times New Roman"/>
      <w:kern w:val="0"/>
      <w:sz w:val="20"/>
      <w:szCs w:val="20"/>
      <w14:ligatures w14:val="none"/>
    </w:rPr>
    <w:tblPr>
      <w:tblStyleRowBandSize w:val="1"/>
      <w:tblStyleColBandSize w:val="1"/>
      <w:tblInd w:w="0" w:type="nil"/>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cPr>
    </w:tblStylePr>
    <w:tblStylePr w:type="band1Horz">
      <w:tblPr/>
      <w:tcPr>
        <w:shd w:val="clear" w:color="auto" w:fill="F2F2F2"/>
      </w:tcPr>
    </w:tblStylePr>
  </w:style>
  <w:style w:type="numbering" w:customStyle="1" w:styleId="Normallist11">
    <w:name w:val="Normal_list11"/>
    <w:rsid w:val="009D7456"/>
    <w:pPr>
      <w:numPr>
        <w:numId w:val="39"/>
      </w:numPr>
    </w:pPr>
  </w:style>
  <w:style w:type="numbering" w:customStyle="1" w:styleId="Importeradestilen4">
    <w:name w:val="Importerade stilen 4"/>
    <w:rsid w:val="009D7456"/>
    <w:pPr>
      <w:numPr>
        <w:numId w:val="66"/>
      </w:numPr>
    </w:pPr>
  </w:style>
  <w:style w:type="numbering" w:customStyle="1" w:styleId="ImportedStyle2">
    <w:name w:val="Imported Style 2"/>
    <w:rsid w:val="009D7456"/>
    <w:pPr>
      <w:numPr>
        <w:numId w:val="67"/>
      </w:numPr>
    </w:pPr>
  </w:style>
  <w:style w:type="numbering" w:customStyle="1" w:styleId="Importeradestilen14">
    <w:name w:val="Importerade stilen 14"/>
    <w:rsid w:val="009D7456"/>
    <w:pPr>
      <w:numPr>
        <w:numId w:val="68"/>
      </w:numPr>
    </w:pPr>
  </w:style>
  <w:style w:type="numbering" w:customStyle="1" w:styleId="Importeradestilen5">
    <w:name w:val="Importerade stilen 5"/>
    <w:rsid w:val="009D7456"/>
    <w:pPr>
      <w:numPr>
        <w:numId w:val="69"/>
      </w:numPr>
    </w:pPr>
  </w:style>
  <w:style w:type="numbering" w:customStyle="1" w:styleId="Importeradestilen151">
    <w:name w:val="Importerade stilen 151"/>
    <w:rsid w:val="009D7456"/>
    <w:pPr>
      <w:numPr>
        <w:numId w:val="100"/>
      </w:numPr>
    </w:pPr>
  </w:style>
  <w:style w:type="numbering" w:customStyle="1" w:styleId="CurrentList1">
    <w:name w:val="Current List1"/>
    <w:rsid w:val="009D7456"/>
    <w:pPr>
      <w:numPr>
        <w:numId w:val="70"/>
      </w:numPr>
    </w:pPr>
  </w:style>
  <w:style w:type="numbering" w:customStyle="1" w:styleId="Importeradestilen12">
    <w:name w:val="Importerade stilen 12"/>
    <w:rsid w:val="009D7456"/>
    <w:pPr>
      <w:numPr>
        <w:numId w:val="71"/>
      </w:numPr>
    </w:pPr>
  </w:style>
  <w:style w:type="numbering" w:customStyle="1" w:styleId="Importeradestilen2">
    <w:name w:val="Importerade stilen 2"/>
    <w:rsid w:val="009D7456"/>
    <w:pPr>
      <w:numPr>
        <w:numId w:val="72"/>
      </w:numPr>
    </w:pPr>
  </w:style>
  <w:style w:type="numbering" w:customStyle="1" w:styleId="ImportedStyle1">
    <w:name w:val="Imported Style 1"/>
    <w:rsid w:val="009D7456"/>
    <w:pPr>
      <w:numPr>
        <w:numId w:val="73"/>
      </w:numPr>
    </w:pPr>
  </w:style>
  <w:style w:type="numbering" w:customStyle="1" w:styleId="Importeradestilen3">
    <w:name w:val="Importerade stilen 3"/>
    <w:rsid w:val="009D7456"/>
    <w:pPr>
      <w:numPr>
        <w:numId w:val="74"/>
      </w:numPr>
    </w:pPr>
  </w:style>
  <w:style w:type="paragraph" w:customStyle="1" w:styleId="xl63">
    <w:name w:val="xl63"/>
    <w:basedOn w:val="Normal"/>
    <w:locked/>
    <w:rsid w:val="009D7456"/>
    <w:pPr>
      <w:pBdr>
        <w:top w:val="single" w:sz="8" w:space="0" w:color="auto"/>
        <w:left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7"/>
      <w:szCs w:val="17"/>
      <w:lang w:val="fr-FR" w:eastAsia="zh-CN"/>
    </w:rPr>
  </w:style>
  <w:style w:type="paragraph" w:customStyle="1" w:styleId="xl64">
    <w:name w:val="xl64"/>
    <w:basedOn w:val="Normal"/>
    <w:locked/>
    <w:rsid w:val="009D7456"/>
    <w:pPr>
      <w:pBdr>
        <w:top w:val="single" w:sz="8" w:space="0" w:color="auto"/>
        <w:left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7"/>
      <w:szCs w:val="17"/>
      <w:lang w:val="fr-FR" w:eastAsia="zh-CN"/>
    </w:rPr>
  </w:style>
  <w:style w:type="paragraph" w:customStyle="1" w:styleId="xl65">
    <w:name w:val="xl65"/>
    <w:basedOn w:val="Normal"/>
    <w:locked/>
    <w:rsid w:val="009D7456"/>
    <w:pPr>
      <w:pBdr>
        <w:top w:val="single" w:sz="8" w:space="0" w:color="auto"/>
        <w:left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b/>
      <w:bCs/>
      <w:sz w:val="18"/>
      <w:szCs w:val="18"/>
      <w:lang w:val="fr-FR" w:eastAsia="zh-CN"/>
    </w:rPr>
  </w:style>
  <w:style w:type="paragraph" w:customStyle="1" w:styleId="xl66">
    <w:name w:val="xl66"/>
    <w:basedOn w:val="Normal"/>
    <w:locked/>
    <w:rsid w:val="009D7456"/>
    <w:pPr>
      <w:pBdr>
        <w:top w:val="single" w:sz="8" w:space="0" w:color="auto"/>
        <w:left w:val="single" w:sz="4"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67">
    <w:name w:val="xl67"/>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7"/>
      <w:szCs w:val="17"/>
      <w:lang w:val="fr-FR" w:eastAsia="zh-CN"/>
    </w:rPr>
  </w:style>
  <w:style w:type="paragraph" w:customStyle="1" w:styleId="xl68">
    <w:name w:val="xl68"/>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7"/>
      <w:szCs w:val="17"/>
      <w:lang w:val="fr-FR" w:eastAsia="zh-CN"/>
    </w:rPr>
  </w:style>
  <w:style w:type="paragraph" w:customStyle="1" w:styleId="xl69">
    <w:name w:val="xl69"/>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70">
    <w:name w:val="xl70"/>
    <w:basedOn w:val="Normal"/>
    <w:locked/>
    <w:rsid w:val="009D7456"/>
    <w:pPr>
      <w:tabs>
        <w:tab w:val="clear" w:pos="1247"/>
        <w:tab w:val="clear" w:pos="1814"/>
        <w:tab w:val="clear" w:pos="2381"/>
        <w:tab w:val="clear" w:pos="2948"/>
        <w:tab w:val="clear" w:pos="3515"/>
      </w:tabs>
      <w:spacing w:before="100" w:beforeAutospacing="1" w:after="100" w:afterAutospacing="1"/>
    </w:pPr>
    <w:rPr>
      <w:rFonts w:eastAsia="SimSun" w:cs="Simplified Arabic" w:hint="cs"/>
      <w:b/>
      <w:bCs/>
      <w:sz w:val="24"/>
      <w:szCs w:val="24"/>
      <w:lang w:val="fr-FR" w:eastAsia="zh-CN"/>
    </w:rPr>
  </w:style>
  <w:style w:type="paragraph" w:customStyle="1" w:styleId="xl71">
    <w:name w:val="xl71"/>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72">
    <w:name w:val="xl72"/>
    <w:basedOn w:val="Normal"/>
    <w:locked/>
    <w:rsid w:val="009D7456"/>
    <w:pPr>
      <w:pBdr>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73">
    <w:name w:val="xl73"/>
    <w:basedOn w:val="Normal"/>
    <w:locked/>
    <w:rsid w:val="009D7456"/>
    <w:pPr>
      <w:pBdr>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74">
    <w:name w:val="xl74"/>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75">
    <w:name w:val="xl75"/>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76">
    <w:name w:val="xl76"/>
    <w:basedOn w:val="Normal"/>
    <w:locked/>
    <w:rsid w:val="009D7456"/>
    <w:pPr>
      <w:pBdr>
        <w:bottom w:val="single" w:sz="8" w:space="0" w:color="auto"/>
        <w:right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77">
    <w:name w:val="xl77"/>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7"/>
      <w:szCs w:val="17"/>
      <w:lang w:val="fr-FR" w:eastAsia="zh-CN"/>
    </w:rPr>
  </w:style>
  <w:style w:type="paragraph" w:customStyle="1" w:styleId="xl78">
    <w:name w:val="xl78"/>
    <w:basedOn w:val="Normal"/>
    <w:locked/>
    <w:rsid w:val="009D7456"/>
    <w:pP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79">
    <w:name w:val="xl79"/>
    <w:basedOn w:val="Normal"/>
    <w:locked/>
    <w:rsid w:val="009D7456"/>
    <w:pPr>
      <w:pBdr>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80">
    <w:name w:val="xl80"/>
    <w:basedOn w:val="Normal"/>
    <w:locked/>
    <w:rsid w:val="009D7456"/>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81">
    <w:name w:val="xl81"/>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Cs w:val="30"/>
      <w:lang w:val="fr-FR" w:eastAsia="zh-CN"/>
    </w:rPr>
  </w:style>
  <w:style w:type="paragraph" w:customStyle="1" w:styleId="xl82">
    <w:name w:val="xl82"/>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83">
    <w:name w:val="xl83"/>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7"/>
      <w:szCs w:val="17"/>
      <w:lang w:val="fr-FR" w:eastAsia="zh-CN"/>
    </w:rPr>
  </w:style>
  <w:style w:type="paragraph" w:customStyle="1" w:styleId="xl84">
    <w:name w:val="xl84"/>
    <w:basedOn w:val="Normal"/>
    <w:locked/>
    <w:rsid w:val="009D7456"/>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85">
    <w:name w:val="xl85"/>
    <w:basedOn w:val="Normal"/>
    <w:locked/>
    <w:rsid w:val="009D7456"/>
    <w:pPr>
      <w:pBdr>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b/>
      <w:bCs/>
      <w:sz w:val="18"/>
      <w:szCs w:val="18"/>
      <w:lang w:val="fr-FR" w:eastAsia="zh-CN"/>
    </w:rPr>
  </w:style>
  <w:style w:type="paragraph" w:customStyle="1" w:styleId="xl86">
    <w:name w:val="xl86"/>
    <w:basedOn w:val="Normal"/>
    <w:locked/>
    <w:rsid w:val="009D7456"/>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87">
    <w:name w:val="xl87"/>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88">
    <w:name w:val="xl88"/>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89">
    <w:name w:val="xl89"/>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90">
    <w:name w:val="xl90"/>
    <w:basedOn w:val="Normal"/>
    <w:locked/>
    <w:rsid w:val="009D7456"/>
    <w:pPr>
      <w:pBdr>
        <w:left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91">
    <w:name w:val="xl91"/>
    <w:basedOn w:val="Normal"/>
    <w:locked/>
    <w:rsid w:val="009D7456"/>
    <w:pPr>
      <w:pBdr>
        <w:left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16"/>
      <w:szCs w:val="16"/>
      <w:lang w:val="fr-FR" w:eastAsia="zh-CN"/>
    </w:rPr>
  </w:style>
  <w:style w:type="paragraph" w:customStyle="1" w:styleId="xl92">
    <w:name w:val="xl92"/>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16"/>
      <w:szCs w:val="16"/>
      <w:lang w:val="fr-FR" w:eastAsia="zh-CN"/>
    </w:rPr>
  </w:style>
  <w:style w:type="paragraph" w:customStyle="1" w:styleId="xl93">
    <w:name w:val="xl93"/>
    <w:basedOn w:val="Normal"/>
    <w:locked/>
    <w:rsid w:val="009D7456"/>
    <w:pPr>
      <w:pBdr>
        <w:top w:val="single" w:sz="4" w:space="0" w:color="auto"/>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6"/>
      <w:szCs w:val="16"/>
      <w:lang w:val="fr-FR" w:eastAsia="zh-CN"/>
    </w:rPr>
  </w:style>
  <w:style w:type="paragraph" w:customStyle="1" w:styleId="xl94">
    <w:name w:val="xl94"/>
    <w:basedOn w:val="Normal"/>
    <w:locked/>
    <w:rsid w:val="009D7456"/>
    <w:pPr>
      <w:pBdr>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6"/>
      <w:szCs w:val="16"/>
      <w:lang w:val="fr-FR" w:eastAsia="zh-CN"/>
    </w:rPr>
  </w:style>
  <w:style w:type="paragraph" w:customStyle="1" w:styleId="xl95">
    <w:name w:val="xl95"/>
    <w:basedOn w:val="Normal"/>
    <w:locked/>
    <w:rsid w:val="009D7456"/>
    <w:pPr>
      <w:pBdr>
        <w:top w:val="single" w:sz="8" w:space="0" w:color="auto"/>
        <w:left w:val="single" w:sz="8" w:space="0" w:color="auto"/>
        <w:bottom w:val="single" w:sz="8" w:space="0" w:color="auto"/>
        <w:right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96">
    <w:name w:val="xl96"/>
    <w:basedOn w:val="Normal"/>
    <w:locked/>
    <w:rsid w:val="009D7456"/>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97">
    <w:name w:val="xl97"/>
    <w:basedOn w:val="Normal"/>
    <w:locked/>
    <w:rsid w:val="009D7456"/>
    <w:pPr>
      <w:pBdr>
        <w:top w:val="single" w:sz="8" w:space="0" w:color="auto"/>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98">
    <w:name w:val="xl98"/>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7"/>
      <w:szCs w:val="17"/>
      <w:lang w:val="fr-FR" w:eastAsia="zh-CN"/>
    </w:rPr>
  </w:style>
  <w:style w:type="paragraph" w:customStyle="1" w:styleId="xl99">
    <w:name w:val="xl99"/>
    <w:basedOn w:val="Normal"/>
    <w:locked/>
    <w:rsid w:val="009D7456"/>
    <w:pPr>
      <w:pBdr>
        <w:top w:val="single" w:sz="8" w:space="0" w:color="auto"/>
        <w:left w:val="single" w:sz="8" w:space="0"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b/>
      <w:bCs/>
      <w:sz w:val="18"/>
      <w:szCs w:val="18"/>
      <w:lang w:val="fr-FR" w:eastAsia="zh-CN"/>
    </w:rPr>
  </w:style>
  <w:style w:type="paragraph" w:customStyle="1" w:styleId="xl100">
    <w:name w:val="xl100"/>
    <w:basedOn w:val="Normal"/>
    <w:locked/>
    <w:rsid w:val="009D7456"/>
    <w:pPr>
      <w:pBdr>
        <w:top w:val="single" w:sz="8" w:space="0" w:color="auto"/>
        <w:left w:val="single" w:sz="4"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01">
    <w:name w:val="xl101"/>
    <w:basedOn w:val="Normal"/>
    <w:locked/>
    <w:rsid w:val="009D7456"/>
    <w:pPr>
      <w:pBdr>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2">
    <w:name w:val="xl102"/>
    <w:basedOn w:val="Normal"/>
    <w:locked/>
    <w:rsid w:val="009D7456"/>
    <w:pPr>
      <w:pBdr>
        <w:top w:val="single" w:sz="8" w:space="0" w:color="auto"/>
        <w:bottom w:val="single" w:sz="8" w:space="0" w:color="auto"/>
        <w:right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103">
    <w:name w:val="xl103"/>
    <w:basedOn w:val="Normal"/>
    <w:locked/>
    <w:rsid w:val="009D7456"/>
    <w:pPr>
      <w:pBdr>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104">
    <w:name w:val="xl104"/>
    <w:basedOn w:val="Normal"/>
    <w:locked/>
    <w:rsid w:val="009D7456"/>
    <w:pPr>
      <w:pBdr>
        <w:top w:val="single" w:sz="4" w:space="0" w:color="auto"/>
        <w:left w:val="single" w:sz="4"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105">
    <w:name w:val="xl105"/>
    <w:basedOn w:val="Normal"/>
    <w:locked/>
    <w:rsid w:val="009D7456"/>
    <w:pPr>
      <w:pBdr>
        <w:top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6">
    <w:name w:val="xl106"/>
    <w:basedOn w:val="Normal"/>
    <w:locked/>
    <w:rsid w:val="009D7456"/>
    <w:pPr>
      <w:pBdr>
        <w:top w:val="single" w:sz="8" w:space="0" w:color="auto"/>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7">
    <w:name w:val="xl107"/>
    <w:basedOn w:val="Normal"/>
    <w:locked/>
    <w:rsid w:val="009D7456"/>
    <w:pPr>
      <w:pBdr>
        <w:top w:val="single" w:sz="8"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8">
    <w:name w:val="xl108"/>
    <w:basedOn w:val="Normal"/>
    <w:locked/>
    <w:rsid w:val="009D7456"/>
    <w:pPr>
      <w:pBdr>
        <w:top w:val="single" w:sz="8" w:space="0" w:color="auto"/>
        <w:left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09">
    <w:name w:val="xl109"/>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18"/>
      <w:szCs w:val="18"/>
      <w:lang w:val="fr-FR" w:eastAsia="zh-CN"/>
    </w:rPr>
  </w:style>
  <w:style w:type="paragraph" w:customStyle="1" w:styleId="xl110">
    <w:name w:val="xl110"/>
    <w:basedOn w:val="Normal"/>
    <w:locked/>
    <w:rsid w:val="009D7456"/>
    <w:pPr>
      <w:pBdr>
        <w:top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1">
    <w:name w:val="xl111"/>
    <w:basedOn w:val="Normal"/>
    <w:locked/>
    <w:rsid w:val="009D7456"/>
    <w:pPr>
      <w:pBdr>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18"/>
      <w:szCs w:val="18"/>
      <w:lang w:val="fr-FR" w:eastAsia="zh-CN"/>
    </w:rPr>
  </w:style>
  <w:style w:type="paragraph" w:customStyle="1" w:styleId="xl112">
    <w:name w:val="xl112"/>
    <w:basedOn w:val="Normal"/>
    <w:locked/>
    <w:rsid w:val="009D7456"/>
    <w:pPr>
      <w:pBdr>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3">
    <w:name w:val="xl113"/>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top"/>
    </w:pPr>
    <w:rPr>
      <w:rFonts w:eastAsia="SimSun" w:cs="Simplified Arabic" w:hint="cs"/>
      <w:sz w:val="18"/>
      <w:szCs w:val="18"/>
      <w:lang w:val="fr-FR" w:eastAsia="zh-CN"/>
    </w:rPr>
  </w:style>
  <w:style w:type="paragraph" w:customStyle="1" w:styleId="xl114">
    <w:name w:val="xl114"/>
    <w:basedOn w:val="Normal"/>
    <w:locked/>
    <w:rsid w:val="009D7456"/>
    <w:pPr>
      <w:pBdr>
        <w:top w:val="single" w:sz="4" w:space="0" w:color="auto"/>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15">
    <w:name w:val="xl115"/>
    <w:basedOn w:val="Normal"/>
    <w:locked/>
    <w:rsid w:val="009D7456"/>
    <w:pPr>
      <w:pBdr>
        <w:top w:val="single" w:sz="4" w:space="0" w:color="auto"/>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16">
    <w:name w:val="xl116"/>
    <w:basedOn w:val="Normal"/>
    <w:locked/>
    <w:rsid w:val="009D7456"/>
    <w:pPr>
      <w:pBdr>
        <w:top w:val="single" w:sz="8" w:space="0" w:color="auto"/>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7">
    <w:name w:val="xl117"/>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18">
    <w:name w:val="xl118"/>
    <w:basedOn w:val="Normal"/>
    <w:locked/>
    <w:rsid w:val="009D7456"/>
    <w:pPr>
      <w:pBdr>
        <w:left w:val="single" w:sz="4" w:space="14"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19">
    <w:name w:val="xl119"/>
    <w:basedOn w:val="Normal"/>
    <w:locked/>
    <w:rsid w:val="009D7456"/>
    <w:pPr>
      <w:pBdr>
        <w:top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20">
    <w:name w:val="xl120"/>
    <w:basedOn w:val="Normal"/>
    <w:locked/>
    <w:rsid w:val="009D7456"/>
    <w:pPr>
      <w:pBdr>
        <w:top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21">
    <w:name w:val="xl121"/>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22">
    <w:name w:val="xl122"/>
    <w:basedOn w:val="Normal"/>
    <w:locked/>
    <w:rsid w:val="009D7456"/>
    <w:pPr>
      <w:pBdr>
        <w:top w:val="single" w:sz="4" w:space="0" w:color="auto"/>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23">
    <w:name w:val="xl123"/>
    <w:basedOn w:val="Normal"/>
    <w:locked/>
    <w:rsid w:val="009D7456"/>
    <w:pPr>
      <w:pBdr>
        <w:top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24">
    <w:name w:val="xl124"/>
    <w:basedOn w:val="Normal"/>
    <w:locked/>
    <w:rsid w:val="009D7456"/>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25">
    <w:name w:val="xl125"/>
    <w:basedOn w:val="Normal"/>
    <w:locked/>
    <w:rsid w:val="009D7456"/>
    <w:pPr>
      <w:pBdr>
        <w:top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26">
    <w:name w:val="xl126"/>
    <w:basedOn w:val="Normal"/>
    <w:locked/>
    <w:rsid w:val="009D7456"/>
    <w:pPr>
      <w:pBdr>
        <w:bottom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27">
    <w:name w:val="xl127"/>
    <w:basedOn w:val="Normal"/>
    <w:locked/>
    <w:rsid w:val="009D7456"/>
    <w:pP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color w:val="FF0000"/>
      <w:sz w:val="18"/>
      <w:szCs w:val="18"/>
      <w:lang w:val="fr-FR" w:eastAsia="zh-CN"/>
    </w:rPr>
  </w:style>
  <w:style w:type="paragraph" w:customStyle="1" w:styleId="xl128">
    <w:name w:val="xl128"/>
    <w:basedOn w:val="Normal"/>
    <w:locked/>
    <w:rsid w:val="009D7456"/>
    <w:pPr>
      <w:pBdr>
        <w:left w:val="single" w:sz="8"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8"/>
      <w:szCs w:val="18"/>
      <w:lang w:val="fr-FR" w:eastAsia="zh-CN"/>
    </w:rPr>
  </w:style>
  <w:style w:type="paragraph" w:customStyle="1" w:styleId="xl129">
    <w:name w:val="xl129"/>
    <w:basedOn w:val="Normal"/>
    <w:locked/>
    <w:rsid w:val="009D7456"/>
    <w:pPr>
      <w:pBdr>
        <w:left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30">
    <w:name w:val="xl130"/>
    <w:basedOn w:val="Normal"/>
    <w:locked/>
    <w:rsid w:val="009D7456"/>
    <w:pPr>
      <w:pBdr>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8"/>
      <w:szCs w:val="18"/>
      <w:lang w:val="fr-FR" w:eastAsia="zh-CN"/>
    </w:rPr>
  </w:style>
  <w:style w:type="paragraph" w:customStyle="1" w:styleId="xl131">
    <w:name w:val="xl131"/>
    <w:basedOn w:val="Normal"/>
    <w:locked/>
    <w:rsid w:val="009D7456"/>
    <w:pPr>
      <w:pBdr>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color w:val="FF0000"/>
      <w:sz w:val="18"/>
      <w:szCs w:val="18"/>
      <w:lang w:val="fr-FR" w:eastAsia="zh-CN"/>
    </w:rPr>
  </w:style>
  <w:style w:type="paragraph" w:customStyle="1" w:styleId="xl132">
    <w:name w:val="xl132"/>
    <w:basedOn w:val="Normal"/>
    <w:locked/>
    <w:rsid w:val="009D7456"/>
    <w:pPr>
      <w:pBdr>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33">
    <w:name w:val="xl133"/>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34">
    <w:name w:val="xl134"/>
    <w:basedOn w:val="Normal"/>
    <w:locked/>
    <w:rsid w:val="009D7456"/>
    <w:pPr>
      <w:pBdr>
        <w:top w:val="single" w:sz="8" w:space="0" w:color="auto"/>
        <w:left w:val="single" w:sz="8" w:space="0" w:color="auto"/>
        <w:bottom w:val="single" w:sz="4"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35">
    <w:name w:val="xl135"/>
    <w:basedOn w:val="Normal"/>
    <w:locked/>
    <w:rsid w:val="009D7456"/>
    <w:pPr>
      <w:pBdr>
        <w:top w:val="single" w:sz="8" w:space="0" w:color="auto"/>
        <w:bottom w:val="single" w:sz="4"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36">
    <w:name w:val="xl136"/>
    <w:basedOn w:val="Normal"/>
    <w:locked/>
    <w:rsid w:val="009D7456"/>
    <w:pPr>
      <w:pBdr>
        <w:top w:val="single" w:sz="8"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6"/>
      <w:szCs w:val="16"/>
      <w:lang w:val="fr-FR" w:eastAsia="zh-CN"/>
    </w:rPr>
  </w:style>
  <w:style w:type="paragraph" w:customStyle="1" w:styleId="xl137">
    <w:name w:val="xl137"/>
    <w:basedOn w:val="Normal"/>
    <w:locked/>
    <w:rsid w:val="009D7456"/>
    <w:pPr>
      <w:pBdr>
        <w:top w:val="single" w:sz="4" w:space="0" w:color="auto"/>
        <w:left w:val="single" w:sz="8" w:space="0" w:color="auto"/>
        <w:bottom w:val="single" w:sz="4"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38">
    <w:name w:val="xl138"/>
    <w:basedOn w:val="Normal"/>
    <w:locked/>
    <w:rsid w:val="009D7456"/>
    <w:pPr>
      <w:pBdr>
        <w:top w:val="single" w:sz="4" w:space="0" w:color="auto"/>
        <w:bottom w:val="single" w:sz="4"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39">
    <w:name w:val="xl139"/>
    <w:basedOn w:val="Normal"/>
    <w:locked/>
    <w:rsid w:val="009D7456"/>
    <w:pPr>
      <w:pBdr>
        <w:top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6"/>
      <w:szCs w:val="16"/>
      <w:lang w:val="fr-FR" w:eastAsia="zh-CN"/>
    </w:rPr>
  </w:style>
  <w:style w:type="paragraph" w:customStyle="1" w:styleId="xl140">
    <w:name w:val="xl140"/>
    <w:basedOn w:val="Normal"/>
    <w:locked/>
    <w:rsid w:val="009D7456"/>
    <w:pPr>
      <w:pBdr>
        <w:top w:val="single" w:sz="4" w:space="0" w:color="auto"/>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41">
    <w:name w:val="xl141"/>
    <w:basedOn w:val="Normal"/>
    <w:locked/>
    <w:rsid w:val="009D7456"/>
    <w:pPr>
      <w:pBdr>
        <w:top w:val="single" w:sz="4"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42">
    <w:name w:val="xl142"/>
    <w:basedOn w:val="Normal"/>
    <w:locked/>
    <w:rsid w:val="009D7456"/>
    <w:pPr>
      <w:pBdr>
        <w:top w:val="single" w:sz="4"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6"/>
      <w:szCs w:val="16"/>
      <w:lang w:val="fr-FR" w:eastAsia="zh-CN"/>
    </w:rPr>
  </w:style>
  <w:style w:type="paragraph" w:customStyle="1" w:styleId="xl143">
    <w:name w:val="xl143"/>
    <w:basedOn w:val="Normal"/>
    <w:locked/>
    <w:rsid w:val="009D7456"/>
    <w:pPr>
      <w:pBdr>
        <w:top w:val="single" w:sz="8" w:space="0" w:color="auto"/>
        <w:left w:val="single" w:sz="8"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44">
    <w:name w:val="xl144"/>
    <w:basedOn w:val="Normal"/>
    <w:locked/>
    <w:rsid w:val="009D7456"/>
    <w:pPr>
      <w:pBdr>
        <w:top w:val="single" w:sz="8"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145">
    <w:name w:val="xl145"/>
    <w:basedOn w:val="Normal"/>
    <w:locked/>
    <w:rsid w:val="009D7456"/>
    <w:pPr>
      <w:pBdr>
        <w:top w:val="single" w:sz="4" w:space="0" w:color="auto"/>
        <w:left w:val="single" w:sz="8"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46">
    <w:name w:val="xl146"/>
    <w:basedOn w:val="Normal"/>
    <w:locked/>
    <w:rsid w:val="009D7456"/>
    <w:pPr>
      <w:pBdr>
        <w:top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147">
    <w:name w:val="xl147"/>
    <w:basedOn w:val="Normal"/>
    <w:locked/>
    <w:rsid w:val="009D7456"/>
    <w:pPr>
      <w:pBdr>
        <w:top w:val="single" w:sz="4" w:space="0" w:color="auto"/>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48">
    <w:name w:val="xl148"/>
    <w:basedOn w:val="Normal"/>
    <w:locked/>
    <w:rsid w:val="009D7456"/>
    <w:pPr>
      <w:pBdr>
        <w:top w:val="single" w:sz="4" w:space="0" w:color="auto"/>
        <w:bottom w:val="single" w:sz="8" w:space="0" w:color="auto"/>
      </w:pBdr>
      <w:tabs>
        <w:tab w:val="clear" w:pos="1247"/>
        <w:tab w:val="clear" w:pos="1814"/>
        <w:tab w:val="clear" w:pos="2381"/>
        <w:tab w:val="clear" w:pos="2948"/>
        <w:tab w:val="clear" w:pos="3515"/>
      </w:tabs>
      <w:spacing w:before="100" w:beforeAutospacing="1" w:after="100" w:afterAutospacing="1"/>
    </w:pPr>
    <w:rPr>
      <w:rFonts w:eastAsia="SimSun" w:cs="Simplified Arabic" w:hint="cs"/>
      <w:sz w:val="18"/>
      <w:szCs w:val="18"/>
      <w:lang w:val="fr-FR" w:eastAsia="zh-CN"/>
    </w:rPr>
  </w:style>
  <w:style w:type="paragraph" w:customStyle="1" w:styleId="xl149">
    <w:name w:val="xl149"/>
    <w:basedOn w:val="Normal"/>
    <w:locked/>
    <w:rsid w:val="009D7456"/>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50">
    <w:name w:val="xl150"/>
    <w:basedOn w:val="Normal"/>
    <w:locked/>
    <w:rsid w:val="009D7456"/>
    <w:pPr>
      <w:pBdr>
        <w:left w:val="single" w:sz="4" w:space="14"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b/>
      <w:bCs/>
      <w:sz w:val="18"/>
      <w:szCs w:val="18"/>
      <w:lang w:val="fr-FR" w:eastAsia="zh-CN"/>
    </w:rPr>
  </w:style>
  <w:style w:type="paragraph" w:customStyle="1" w:styleId="xl151">
    <w:name w:val="xl151"/>
    <w:basedOn w:val="Normal"/>
    <w:locked/>
    <w:rsid w:val="009D7456"/>
    <w:pPr>
      <w:pBdr>
        <w:left w:val="single" w:sz="4" w:space="14" w:color="auto"/>
        <w:right w:val="single" w:sz="4" w:space="0" w:color="auto"/>
      </w:pBdr>
      <w:tabs>
        <w:tab w:val="clear" w:pos="1247"/>
        <w:tab w:val="clear" w:pos="1814"/>
        <w:tab w:val="clear" w:pos="2381"/>
        <w:tab w:val="clear" w:pos="2948"/>
        <w:tab w:val="clear" w:pos="3515"/>
      </w:tabs>
      <w:spacing w:before="100" w:beforeAutospacing="1" w:after="100" w:afterAutospacing="1"/>
      <w:ind w:firstLineChars="200" w:firstLine="200"/>
      <w:textAlignment w:val="center"/>
    </w:pPr>
    <w:rPr>
      <w:rFonts w:eastAsia="SimSun" w:cs="Simplified Arabic" w:hint="cs"/>
      <w:sz w:val="16"/>
      <w:szCs w:val="16"/>
      <w:lang w:val="fr-FR" w:eastAsia="zh-CN"/>
    </w:rPr>
  </w:style>
  <w:style w:type="paragraph" w:customStyle="1" w:styleId="xl152">
    <w:name w:val="xl152"/>
    <w:basedOn w:val="Normal"/>
    <w:locked/>
    <w:rsid w:val="009D7456"/>
    <w:pPr>
      <w:pBdr>
        <w:lef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53">
    <w:name w:val="xl153"/>
    <w:basedOn w:val="Normal"/>
    <w:locked/>
    <w:rsid w:val="009D7456"/>
    <w:pPr>
      <w:pBdr>
        <w:top w:val="single" w:sz="8" w:space="0" w:color="auto"/>
        <w:left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154">
    <w:name w:val="xl154"/>
    <w:basedOn w:val="Normal"/>
    <w:locked/>
    <w:rsid w:val="009D7456"/>
    <w:pPr>
      <w:pBdr>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55">
    <w:name w:val="xl155"/>
    <w:basedOn w:val="Normal"/>
    <w:locked/>
    <w:rsid w:val="009D7456"/>
    <w:pPr>
      <w:pBdr>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56">
    <w:name w:val="xl156"/>
    <w:basedOn w:val="Normal"/>
    <w:locked/>
    <w:rsid w:val="009D7456"/>
    <w:pPr>
      <w:pBdr>
        <w:top w:val="single" w:sz="8" w:space="0" w:color="auto"/>
        <w:left w:val="single" w:sz="8" w:space="7" w:color="auto"/>
        <w:bottom w:val="single" w:sz="8" w:space="0" w:color="auto"/>
      </w:pBdr>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57">
    <w:name w:val="xl157"/>
    <w:basedOn w:val="Normal"/>
    <w:locked/>
    <w:rsid w:val="009D7456"/>
    <w:pPr>
      <w:pBdr>
        <w:top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58">
    <w:name w:val="xl158"/>
    <w:basedOn w:val="Normal"/>
    <w:locked/>
    <w:rsid w:val="009D7456"/>
    <w:pPr>
      <w:pBdr>
        <w:top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59">
    <w:name w:val="xl159"/>
    <w:basedOn w:val="Normal"/>
    <w:locked/>
    <w:rsid w:val="009D7456"/>
    <w:pPr>
      <w:pBdr>
        <w:top w:val="single" w:sz="8" w:space="0" w:color="auto"/>
        <w:left w:val="single" w:sz="8" w:space="7" w:color="auto"/>
        <w:bottom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0">
    <w:name w:val="xl160"/>
    <w:basedOn w:val="Normal"/>
    <w:locked/>
    <w:rsid w:val="009D7456"/>
    <w:pPr>
      <w:pBdr>
        <w:top w:val="single" w:sz="8" w:space="0" w:color="auto"/>
        <w:bottom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1">
    <w:name w:val="xl161"/>
    <w:basedOn w:val="Normal"/>
    <w:locked/>
    <w:rsid w:val="009D7456"/>
    <w:pPr>
      <w:pBdr>
        <w:top w:val="single" w:sz="8" w:space="0" w:color="auto"/>
        <w:bottom w:val="single" w:sz="8" w:space="0" w:color="auto"/>
        <w:right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2">
    <w:name w:val="xl162"/>
    <w:basedOn w:val="Normal"/>
    <w:locked/>
    <w:rsid w:val="009D7456"/>
    <w:pPr>
      <w:pBdr>
        <w:top w:val="single" w:sz="8" w:space="0" w:color="auto"/>
        <w:left w:val="single" w:sz="8" w:space="7"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3">
    <w:name w:val="xl163"/>
    <w:basedOn w:val="Normal"/>
    <w:locked/>
    <w:rsid w:val="009D7456"/>
    <w:pPr>
      <w:pBdr>
        <w:top w:val="single" w:sz="8" w:space="0"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4">
    <w:name w:val="xl164"/>
    <w:basedOn w:val="Normal"/>
    <w:locked/>
    <w:rsid w:val="009D7456"/>
    <w:pPr>
      <w:pBdr>
        <w:top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5">
    <w:name w:val="xl165"/>
    <w:basedOn w:val="Normal"/>
    <w:locked/>
    <w:rsid w:val="009D7456"/>
    <w:pPr>
      <w:pBdr>
        <w:top w:val="single" w:sz="8" w:space="0" w:color="auto"/>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66">
    <w:name w:val="xl166"/>
    <w:basedOn w:val="Normal"/>
    <w:locked/>
    <w:rsid w:val="009D7456"/>
    <w:pPr>
      <w:pBdr>
        <w:top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167">
    <w:name w:val="xl167"/>
    <w:basedOn w:val="Normal"/>
    <w:locked/>
    <w:rsid w:val="009D7456"/>
    <w:pPr>
      <w:pBdr>
        <w:top w:val="single" w:sz="8" w:space="0" w:color="auto"/>
        <w:left w:val="single" w:sz="8" w:space="7" w:color="auto"/>
        <w:bottom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8">
    <w:name w:val="xl168"/>
    <w:basedOn w:val="Normal"/>
    <w:locked/>
    <w:rsid w:val="009D7456"/>
    <w:pPr>
      <w:pBdr>
        <w:top w:val="single" w:sz="8" w:space="0" w:color="auto"/>
        <w:bottom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69">
    <w:name w:val="xl169"/>
    <w:basedOn w:val="Normal"/>
    <w:locked/>
    <w:rsid w:val="009D7456"/>
    <w:pPr>
      <w:pBdr>
        <w:top w:val="single" w:sz="8" w:space="0" w:color="auto"/>
        <w:bottom w:val="single" w:sz="8" w:space="0" w:color="auto"/>
        <w:right w:val="single" w:sz="8" w:space="0" w:color="auto"/>
      </w:pBdr>
      <w:shd w:val="clear" w:color="000000" w:fill="BF8F00"/>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70">
    <w:name w:val="xl170"/>
    <w:basedOn w:val="Normal"/>
    <w:locked/>
    <w:rsid w:val="009D7456"/>
    <w:pPr>
      <w:pBdr>
        <w:top w:val="single" w:sz="12" w:space="0" w:color="auto"/>
        <w:left w:val="single" w:sz="12" w:space="0" w:color="auto"/>
        <w:bottom w:val="single" w:sz="12" w:space="0" w:color="auto"/>
        <w:right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1">
    <w:name w:val="xl171"/>
    <w:basedOn w:val="Normal"/>
    <w:locked/>
    <w:rsid w:val="009D7456"/>
    <w:pPr>
      <w:pBdr>
        <w:top w:val="single" w:sz="12" w:space="0" w:color="auto"/>
        <w:left w:val="single" w:sz="12" w:space="0" w:color="auto"/>
        <w:bottom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2">
    <w:name w:val="xl172"/>
    <w:basedOn w:val="Normal"/>
    <w:locked/>
    <w:rsid w:val="009D7456"/>
    <w:pPr>
      <w:pBdr>
        <w:top w:val="single" w:sz="8" w:space="0" w:color="auto"/>
        <w:left w:val="single" w:sz="8" w:space="0" w:color="auto"/>
        <w:bottom w:val="single" w:sz="8" w:space="0" w:color="auto"/>
        <w:right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3">
    <w:name w:val="xl173"/>
    <w:basedOn w:val="Normal"/>
    <w:locked/>
    <w:rsid w:val="009D7456"/>
    <w:pPr>
      <w:pBdr>
        <w:top w:val="single" w:sz="8" w:space="0" w:color="auto"/>
        <w:left w:val="single" w:sz="12" w:space="0" w:color="auto"/>
        <w:bottom w:val="single" w:sz="8" w:space="0" w:color="auto"/>
        <w:right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4">
    <w:name w:val="xl174"/>
    <w:basedOn w:val="Normal"/>
    <w:locked/>
    <w:rsid w:val="009D7456"/>
    <w:pPr>
      <w:pBdr>
        <w:top w:val="single" w:sz="8" w:space="0" w:color="auto"/>
        <w:left w:val="single" w:sz="12" w:space="0" w:color="auto"/>
        <w:bottom w:val="single" w:sz="8" w:space="0" w:color="auto"/>
        <w:right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5">
    <w:name w:val="xl175"/>
    <w:basedOn w:val="Normal"/>
    <w:locked/>
    <w:rsid w:val="009D7456"/>
    <w:pPr>
      <w:pBdr>
        <w:left w:val="single" w:sz="8" w:space="7"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76">
    <w:name w:val="xl176"/>
    <w:basedOn w:val="Normal"/>
    <w:locked/>
    <w:rsid w:val="009D7456"/>
    <w:pPr>
      <w:pBdr>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77">
    <w:name w:val="xl177"/>
    <w:basedOn w:val="Normal"/>
    <w:locked/>
    <w:rsid w:val="009D7456"/>
    <w:pPr>
      <w:pBdr>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6"/>
      <w:szCs w:val="16"/>
      <w:lang w:val="fr-FR" w:eastAsia="zh-CN"/>
    </w:rPr>
  </w:style>
  <w:style w:type="paragraph" w:customStyle="1" w:styleId="xl178">
    <w:name w:val="xl178"/>
    <w:basedOn w:val="Normal"/>
    <w:locked/>
    <w:rsid w:val="009D7456"/>
    <w:pPr>
      <w:pBdr>
        <w:top w:val="single" w:sz="8" w:space="0" w:color="auto"/>
        <w:left w:val="single" w:sz="8"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79">
    <w:name w:val="xl179"/>
    <w:basedOn w:val="Normal"/>
    <w:locked/>
    <w:rsid w:val="009D7456"/>
    <w:pPr>
      <w:pBdr>
        <w:top w:val="single" w:sz="8" w:space="0" w:color="auto"/>
        <w:left w:val="single" w:sz="4"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80">
    <w:name w:val="xl180"/>
    <w:basedOn w:val="Normal"/>
    <w:locked/>
    <w:rsid w:val="009D7456"/>
    <w:pPr>
      <w:pBdr>
        <w:top w:val="single" w:sz="8" w:space="0" w:color="auto"/>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181">
    <w:name w:val="xl181"/>
    <w:basedOn w:val="Normal"/>
    <w:locked/>
    <w:rsid w:val="009D7456"/>
    <w:pPr>
      <w:pBdr>
        <w:top w:val="single" w:sz="8" w:space="0"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b/>
      <w:bCs/>
      <w:sz w:val="18"/>
      <w:szCs w:val="18"/>
      <w:lang w:val="fr-FR" w:eastAsia="zh-CN"/>
    </w:rPr>
  </w:style>
  <w:style w:type="paragraph" w:customStyle="1" w:styleId="xl182">
    <w:name w:val="xl182"/>
    <w:basedOn w:val="Normal"/>
    <w:locked/>
    <w:rsid w:val="009D7456"/>
    <w:pPr>
      <w:pBdr>
        <w:top w:val="single" w:sz="8" w:space="0" w:color="auto"/>
        <w:left w:val="single" w:sz="8" w:space="7"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7"/>
      <w:szCs w:val="17"/>
      <w:lang w:val="fr-FR" w:eastAsia="zh-CN"/>
    </w:rPr>
  </w:style>
  <w:style w:type="paragraph" w:customStyle="1" w:styleId="xl183">
    <w:name w:val="xl183"/>
    <w:basedOn w:val="Normal"/>
    <w:locked/>
    <w:rsid w:val="009D7456"/>
    <w:pPr>
      <w:pBdr>
        <w:top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7"/>
      <w:szCs w:val="17"/>
      <w:lang w:val="fr-FR" w:eastAsia="zh-CN"/>
    </w:rPr>
  </w:style>
  <w:style w:type="paragraph" w:customStyle="1" w:styleId="xl184">
    <w:name w:val="xl184"/>
    <w:basedOn w:val="Normal"/>
    <w:locked/>
    <w:rsid w:val="009D7456"/>
    <w:pPr>
      <w:pBdr>
        <w:top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7"/>
      <w:szCs w:val="17"/>
      <w:lang w:val="fr-FR" w:eastAsia="zh-CN"/>
    </w:rPr>
  </w:style>
  <w:style w:type="paragraph" w:customStyle="1" w:styleId="xl185">
    <w:name w:val="xl185"/>
    <w:basedOn w:val="Normal"/>
    <w:locked/>
    <w:rsid w:val="009D7456"/>
    <w:pPr>
      <w:pBdr>
        <w:top w:val="single" w:sz="8" w:space="0" w:color="auto"/>
        <w:left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jc w:val="center"/>
      <w:textAlignment w:val="center"/>
    </w:pPr>
    <w:rPr>
      <w:rFonts w:eastAsia="SimSun" w:cs="Simplified Arabic" w:hint="cs"/>
      <w:b/>
      <w:bCs/>
      <w:sz w:val="24"/>
      <w:szCs w:val="24"/>
      <w:lang w:val="fr-FR" w:eastAsia="zh-CN"/>
    </w:rPr>
  </w:style>
  <w:style w:type="paragraph" w:customStyle="1" w:styleId="xl186">
    <w:name w:val="xl186"/>
    <w:basedOn w:val="Normal"/>
    <w:locked/>
    <w:rsid w:val="009D7456"/>
    <w:pPr>
      <w:pBdr>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87">
    <w:name w:val="xl187"/>
    <w:basedOn w:val="Normal"/>
    <w:locked/>
    <w:rsid w:val="009D7456"/>
    <w:pPr>
      <w:pBdr>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88">
    <w:name w:val="xl188"/>
    <w:basedOn w:val="Normal"/>
    <w:locked/>
    <w:rsid w:val="009D7456"/>
    <w:pPr>
      <w:pBdr>
        <w:top w:val="single" w:sz="4" w:space="0" w:color="auto"/>
        <w:bottom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89">
    <w:name w:val="xl189"/>
    <w:basedOn w:val="Normal"/>
    <w:locked/>
    <w:rsid w:val="009D7456"/>
    <w:pPr>
      <w:pBdr>
        <w:top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90">
    <w:name w:val="xl190"/>
    <w:basedOn w:val="Normal"/>
    <w:locked/>
    <w:rsid w:val="009D7456"/>
    <w:pPr>
      <w:pBdr>
        <w:top w:val="single" w:sz="8" w:space="0" w:color="auto"/>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91">
    <w:name w:val="xl191"/>
    <w:basedOn w:val="Normal"/>
    <w:locked/>
    <w:rsid w:val="009D7456"/>
    <w:pPr>
      <w:pBdr>
        <w:top w:val="single" w:sz="8" w:space="0" w:color="auto"/>
        <w:left w:val="single" w:sz="8" w:space="7"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192">
    <w:name w:val="xl192"/>
    <w:basedOn w:val="Normal"/>
    <w:locked/>
    <w:rsid w:val="009D7456"/>
    <w:pPr>
      <w:pBdr>
        <w:top w:val="single" w:sz="8" w:space="0" w:color="auto"/>
        <w:left w:val="single" w:sz="8" w:space="0" w:color="auto"/>
        <w:bottom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93">
    <w:name w:val="xl193"/>
    <w:basedOn w:val="Normal"/>
    <w:locked/>
    <w:rsid w:val="009D7456"/>
    <w:pPr>
      <w:pBdr>
        <w:top w:val="single" w:sz="8" w:space="0" w:color="auto"/>
        <w:bottom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94">
    <w:name w:val="xl194"/>
    <w:basedOn w:val="Normal"/>
    <w:locked/>
    <w:rsid w:val="009D7456"/>
    <w:pPr>
      <w:pBdr>
        <w:top w:val="single" w:sz="8" w:space="0" w:color="auto"/>
        <w:bottom w:val="single" w:sz="8" w:space="0" w:color="auto"/>
        <w:right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195">
    <w:name w:val="xl195"/>
    <w:basedOn w:val="Normal"/>
    <w:locked/>
    <w:rsid w:val="009D7456"/>
    <w:pPr>
      <w:pBdr>
        <w:top w:val="single" w:sz="8" w:space="0" w:color="auto"/>
        <w:left w:val="single" w:sz="8" w:space="7"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196">
    <w:name w:val="xl196"/>
    <w:basedOn w:val="Normal"/>
    <w:locked/>
    <w:rsid w:val="009D7456"/>
    <w:pPr>
      <w:pBdr>
        <w:top w:val="single" w:sz="8" w:space="0"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197">
    <w:name w:val="xl197"/>
    <w:basedOn w:val="Normal"/>
    <w:locked/>
    <w:rsid w:val="009D7456"/>
    <w:pPr>
      <w:pBdr>
        <w:top w:val="single" w:sz="8" w:space="0" w:color="auto"/>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198">
    <w:name w:val="xl198"/>
    <w:basedOn w:val="Normal"/>
    <w:locked/>
    <w:rsid w:val="009D7456"/>
    <w:pPr>
      <w:pBdr>
        <w:top w:val="single" w:sz="4" w:space="0" w:color="auto"/>
        <w:lef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199">
    <w:name w:val="xl199"/>
    <w:basedOn w:val="Normal"/>
    <w:locked/>
    <w:rsid w:val="009D7456"/>
    <w:pPr>
      <w:pBdr>
        <w:top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0">
    <w:name w:val="xl200"/>
    <w:basedOn w:val="Normal"/>
    <w:locked/>
    <w:rsid w:val="009D7456"/>
    <w:pPr>
      <w:pBdr>
        <w:top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1">
    <w:name w:val="xl201"/>
    <w:basedOn w:val="Normal"/>
    <w:locked/>
    <w:rsid w:val="009D7456"/>
    <w:pPr>
      <w:pBdr>
        <w:top w:val="single" w:sz="8" w:space="0" w:color="auto"/>
        <w:left w:val="single" w:sz="8" w:space="0" w:color="auto"/>
        <w:bottom w:val="single" w:sz="8" w:space="0" w:color="auto"/>
        <w:right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202">
    <w:name w:val="xl202"/>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3">
    <w:name w:val="xl203"/>
    <w:basedOn w:val="Normal"/>
    <w:locked/>
    <w:rsid w:val="009D7456"/>
    <w:pPr>
      <w:pBdr>
        <w:left w:val="single" w:sz="4"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4">
    <w:name w:val="xl204"/>
    <w:basedOn w:val="Normal"/>
    <w:locked/>
    <w:rsid w:val="009D7456"/>
    <w:pPr>
      <w:pBdr>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5">
    <w:name w:val="xl205"/>
    <w:basedOn w:val="Normal"/>
    <w:locked/>
    <w:rsid w:val="009D7456"/>
    <w:pPr>
      <w:pBdr>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8"/>
      <w:szCs w:val="18"/>
      <w:lang w:val="fr-FR" w:eastAsia="zh-CN"/>
    </w:rPr>
  </w:style>
  <w:style w:type="paragraph" w:customStyle="1" w:styleId="xl206">
    <w:name w:val="xl206"/>
    <w:basedOn w:val="Normal"/>
    <w:locked/>
    <w:rsid w:val="009D7456"/>
    <w:pPr>
      <w:pBdr>
        <w:left w:val="single" w:sz="8" w:space="7" w:color="auto"/>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207">
    <w:name w:val="xl207"/>
    <w:basedOn w:val="Normal"/>
    <w:locked/>
    <w:rsid w:val="009D7456"/>
    <w:pPr>
      <w:pBdr>
        <w:bottom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208">
    <w:name w:val="xl208"/>
    <w:basedOn w:val="Normal"/>
    <w:locked/>
    <w:rsid w:val="009D7456"/>
    <w:pPr>
      <w:pBdr>
        <w:bottom w:val="single" w:sz="8" w:space="0" w:color="auto"/>
        <w:right w:val="single" w:sz="8" w:space="0" w:color="auto"/>
      </w:pBdr>
      <w:shd w:val="clear" w:color="000000" w:fill="DBB731"/>
      <w:tabs>
        <w:tab w:val="clear" w:pos="1247"/>
        <w:tab w:val="clear" w:pos="1814"/>
        <w:tab w:val="clear" w:pos="2381"/>
        <w:tab w:val="clear" w:pos="2948"/>
        <w:tab w:val="clear" w:pos="3515"/>
      </w:tabs>
      <w:spacing w:before="100" w:beforeAutospacing="1" w:after="100" w:afterAutospacing="1"/>
      <w:ind w:firstLineChars="100" w:firstLine="100"/>
      <w:textAlignment w:val="center"/>
    </w:pPr>
    <w:rPr>
      <w:rFonts w:eastAsia="SimSun" w:cs="Simplified Arabic" w:hint="cs"/>
      <w:b/>
      <w:bCs/>
      <w:sz w:val="18"/>
      <w:szCs w:val="18"/>
      <w:lang w:val="fr-FR" w:eastAsia="zh-CN"/>
    </w:rPr>
  </w:style>
  <w:style w:type="paragraph" w:customStyle="1" w:styleId="xl209">
    <w:name w:val="xl209"/>
    <w:basedOn w:val="Normal"/>
    <w:locked/>
    <w:rsid w:val="009D7456"/>
    <w:pPr>
      <w:pBdr>
        <w:top w:val="single" w:sz="8" w:space="0" w:color="auto"/>
        <w:left w:val="single" w:sz="8" w:space="0" w:color="auto"/>
        <w:bottom w:val="single" w:sz="8" w:space="0" w:color="auto"/>
        <w:right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210">
    <w:name w:val="xl210"/>
    <w:basedOn w:val="Normal"/>
    <w:locked/>
    <w:rsid w:val="009D7456"/>
    <w:pPr>
      <w:pBdr>
        <w:top w:val="single" w:sz="8" w:space="0" w:color="auto"/>
        <w:left w:val="single" w:sz="12" w:space="0" w:color="auto"/>
        <w:bottom w:val="single" w:sz="8" w:space="0" w:color="auto"/>
        <w:right w:val="single" w:sz="12"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211">
    <w:name w:val="xl211"/>
    <w:basedOn w:val="Normal"/>
    <w:locked/>
    <w:rsid w:val="009D7456"/>
    <w:pPr>
      <w:pBdr>
        <w:top w:val="single" w:sz="8" w:space="0" w:color="auto"/>
        <w:left w:val="single" w:sz="12" w:space="0" w:color="auto"/>
        <w:bottom w:val="single" w:sz="8" w:space="0" w:color="auto"/>
        <w:right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8"/>
      <w:szCs w:val="18"/>
      <w:lang w:val="fr-FR" w:eastAsia="zh-CN"/>
    </w:rPr>
  </w:style>
  <w:style w:type="paragraph" w:customStyle="1" w:styleId="xl212">
    <w:name w:val="xl212"/>
    <w:basedOn w:val="Normal"/>
    <w:locked/>
    <w:rsid w:val="009D7456"/>
    <w:pPr>
      <w:pBdr>
        <w:left w:val="single" w:sz="8" w:space="0" w:color="auto"/>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213">
    <w:name w:val="xl213"/>
    <w:basedOn w:val="Normal"/>
    <w:locked/>
    <w:rsid w:val="009D7456"/>
    <w:pPr>
      <w:pBdr>
        <w:bottom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214">
    <w:name w:val="xl214"/>
    <w:basedOn w:val="Normal"/>
    <w:locked/>
    <w:rsid w:val="009D7456"/>
    <w:pPr>
      <w:pBdr>
        <w:bottom w:val="single" w:sz="8"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sz w:val="16"/>
      <w:szCs w:val="16"/>
      <w:lang w:val="fr-FR" w:eastAsia="zh-CN"/>
    </w:rPr>
  </w:style>
  <w:style w:type="paragraph" w:customStyle="1" w:styleId="xl215">
    <w:name w:val="xl215"/>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216">
    <w:name w:val="xl216"/>
    <w:basedOn w:val="Normal"/>
    <w:locked/>
    <w:rsid w:val="009D7456"/>
    <w:pPr>
      <w:pBdr>
        <w:top w:val="single" w:sz="8" w:space="0" w:color="auto"/>
        <w:left w:val="single" w:sz="8" w:space="0" w:color="auto"/>
        <w:bottom w:val="single" w:sz="8" w:space="0" w:color="auto"/>
        <w:right w:val="single" w:sz="8" w:space="0" w:color="auto"/>
      </w:pBdr>
      <w:shd w:val="clear" w:color="000000" w:fill="B4C6E7"/>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b/>
      <w:bCs/>
      <w:sz w:val="16"/>
      <w:szCs w:val="16"/>
      <w:lang w:val="fr-FR" w:eastAsia="zh-CN"/>
    </w:rPr>
  </w:style>
  <w:style w:type="paragraph" w:customStyle="1" w:styleId="xl217">
    <w:name w:val="xl217"/>
    <w:basedOn w:val="Normal"/>
    <w:locked/>
    <w:rsid w:val="009D7456"/>
    <w:pPr>
      <w:pBdr>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18">
    <w:name w:val="xl218"/>
    <w:basedOn w:val="Normal"/>
    <w:locked/>
    <w:rsid w:val="009D7456"/>
    <w:pPr>
      <w:pBdr>
        <w:top w:val="single" w:sz="8"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19">
    <w:name w:val="xl219"/>
    <w:basedOn w:val="Normal"/>
    <w:locked/>
    <w:rsid w:val="009D7456"/>
    <w:pPr>
      <w:pBdr>
        <w:top w:val="single" w:sz="4" w:space="0" w:color="auto"/>
        <w:left w:val="single" w:sz="4" w:space="0" w:color="auto"/>
        <w:bottom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0">
    <w:name w:val="xl220"/>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1">
    <w:name w:val="xl221"/>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paragraph" w:customStyle="1" w:styleId="xl222">
    <w:name w:val="xl222"/>
    <w:basedOn w:val="Normal"/>
    <w:locked/>
    <w:rsid w:val="009D7456"/>
    <w:pPr>
      <w:pBdr>
        <w:top w:val="single" w:sz="4"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3">
    <w:name w:val="xl223"/>
    <w:basedOn w:val="Normal"/>
    <w:locked/>
    <w:rsid w:val="009D7456"/>
    <w:pPr>
      <w:pBdr>
        <w:top w:val="single" w:sz="8" w:space="0" w:color="auto"/>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4">
    <w:name w:val="xl224"/>
    <w:basedOn w:val="Normal"/>
    <w:locked/>
    <w:rsid w:val="009D7456"/>
    <w:pPr>
      <w:pBdr>
        <w:left w:val="single" w:sz="4" w:space="0" w:color="000000"/>
        <w:bottom w:val="single" w:sz="4" w:space="0" w:color="000000"/>
        <w:right w:val="single" w:sz="4" w:space="0" w:color="000000"/>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5">
    <w:name w:val="xl225"/>
    <w:basedOn w:val="Normal"/>
    <w:locked/>
    <w:rsid w:val="009D7456"/>
    <w:pPr>
      <w:pBdr>
        <w:top w:val="single" w:sz="8" w:space="0" w:color="auto"/>
        <w:left w:val="single" w:sz="4" w:space="0" w:color="000000"/>
        <w:bottom w:val="single" w:sz="4" w:space="0" w:color="000000"/>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6">
    <w:name w:val="xl226"/>
    <w:basedOn w:val="Normal"/>
    <w:locked/>
    <w:rsid w:val="009D7456"/>
    <w:pPr>
      <w:pBdr>
        <w:left w:val="single" w:sz="4" w:space="0" w:color="auto"/>
        <w:right w:val="single" w:sz="4"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7">
    <w:name w:val="xl227"/>
    <w:basedOn w:val="Normal"/>
    <w:locked/>
    <w:rsid w:val="009D7456"/>
    <w:pPr>
      <w:pBdr>
        <w:top w:val="single" w:sz="8" w:space="0" w:color="auto"/>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textAlignment w:val="center"/>
    </w:pPr>
    <w:rPr>
      <w:rFonts w:eastAsia="SimSun" w:cs="Simplified Arabic" w:hint="cs"/>
      <w:b/>
      <w:bCs/>
      <w:sz w:val="16"/>
      <w:szCs w:val="16"/>
      <w:lang w:val="fr-FR" w:eastAsia="zh-CN"/>
    </w:rPr>
  </w:style>
  <w:style w:type="paragraph" w:customStyle="1" w:styleId="xl228">
    <w:name w:val="xl228"/>
    <w:basedOn w:val="Normal"/>
    <w:locked/>
    <w:rsid w:val="009D7456"/>
    <w:pPr>
      <w:pBdr>
        <w:top w:val="single" w:sz="8" w:space="0" w:color="auto"/>
        <w:left w:val="single" w:sz="8" w:space="0" w:color="auto"/>
        <w:bottom w:val="single" w:sz="8" w:space="0" w:color="auto"/>
        <w:right w:val="single" w:sz="8" w:space="0" w:color="auto"/>
      </w:pBdr>
      <w:tabs>
        <w:tab w:val="clear" w:pos="1247"/>
        <w:tab w:val="clear" w:pos="1814"/>
        <w:tab w:val="clear" w:pos="2381"/>
        <w:tab w:val="clear" w:pos="2948"/>
        <w:tab w:val="clear" w:pos="3515"/>
      </w:tabs>
      <w:spacing w:before="100" w:beforeAutospacing="1" w:after="100" w:afterAutospacing="1"/>
      <w:jc w:val="right"/>
      <w:textAlignment w:val="center"/>
    </w:pPr>
    <w:rPr>
      <w:rFonts w:eastAsia="SimSun" w:cs="Simplified Arabic" w:hint="cs"/>
      <w:sz w:val="16"/>
      <w:szCs w:val="16"/>
      <w:lang w:val="fr-FR" w:eastAsia="zh-CN"/>
    </w:rPr>
  </w:style>
  <w:style w:type="numbering" w:customStyle="1" w:styleId="Importeradestilen1511">
    <w:name w:val="Importerade stilen 1511"/>
    <w:rsid w:val="009D7456"/>
  </w:style>
  <w:style w:type="paragraph" w:customStyle="1" w:styleId="Footnote-Separator">
    <w:name w:val="Footnote-Separator"/>
    <w:basedOn w:val="Normal-pool"/>
    <w:next w:val="Normal"/>
    <w:unhideWhenUsed/>
    <w:rsid w:val="00141836"/>
    <w:pPr>
      <w:tabs>
        <w:tab w:val="left" w:pos="4990"/>
      </w:tabs>
      <w:spacing w:before="60"/>
      <w:ind w:left="624"/>
    </w:pPr>
    <w:rPr>
      <w:rFonts w:eastAsiaTheme="minorEastAsia"/>
      <w:sz w:val="18"/>
      <w:lang w:val="fr-FR" w:eastAsia="zh-C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header" Target="header3.xml"/><Relationship Id="rId26" Type="http://schemas.openxmlformats.org/officeDocument/2006/relationships/footer" Target="footer7.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footer" Target="footer3.xml"/><Relationship Id="rId25" Type="http://schemas.openxmlformats.org/officeDocument/2006/relationships/header" Target="header6.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footer" Target="footer9.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5.xml"/><Relationship Id="rId5"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yperlink" Target="https://minamataconvention.org/en/parties/vct" TargetMode="External"/><Relationship Id="rId28" Type="http://schemas.openxmlformats.org/officeDocument/2006/relationships/header" Target="header7.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footer" Target="footer6.xml"/><Relationship Id="rId27" Type="http://schemas.openxmlformats.org/officeDocument/2006/relationships/footer" Target="footer8.xml"/><Relationship Id="rId30"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unep.org/events/conference/bern-iii-conference-cooperation-among-biodiversity-related-conventions" TargetMode="External"/><Relationship Id="rId2" Type="http://schemas.openxmlformats.org/officeDocument/2006/relationships/hyperlink" Target="https://www.unep.org/events/conference/bern-iii-conference-cooperation-among-biodiversity-related-conventions" TargetMode="External"/><Relationship Id="rId1" Type="http://schemas.openxmlformats.org/officeDocument/2006/relationships/hyperlink" Target="https://www.unep.org/events/conference/bern-iii-conference-cooperation-among-biodiversity-related-conventions"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D4A186B34AAF4047A570F9DFA6808567" ma:contentTypeVersion="21" ma:contentTypeDescription="Create a new document." ma:contentTypeScope="" ma:versionID="30169c1f801c4376e941f65ba647f75a">
  <xsd:schema xmlns:xsd="http://www.w3.org/2001/XMLSchema" xmlns:xs="http://www.w3.org/2001/XMLSchema" xmlns:p="http://schemas.microsoft.com/office/2006/metadata/properties" xmlns:ns2="822da31b-d518-49e2-88cd-1351ccd720a8" xmlns:ns3="8e99bad0-3155-475a-8063-b4d93685c2ad" xmlns:ns4="985ec44e-1bab-4c0b-9df0-6ba128686fc9" targetNamespace="http://schemas.microsoft.com/office/2006/metadata/properties" ma:root="true" ma:fieldsID="41bd88571a7962be4b8dfd37318cd7be" ns2:_="" ns3:_="" ns4:_="">
    <xsd:import namespace="822da31b-d518-49e2-88cd-1351ccd720a8"/>
    <xsd:import namespace="8e99bad0-3155-475a-8063-b4d93685c2a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element ref="ns2:Hypelink"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2da31b-d518-49e2-88cd-1351ccd720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Hypelink" ma:index="26" nillable="true" ma:displayName="Hypelink" ma:format="Hyperlink" ma:internalName="Hype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2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99bad0-3155-475a-8063-b4d93685c2a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142ff2ae-b80c-41f6-b4f1-f813bc1fe85a}" ma:internalName="TaxCatchAll" ma:showField="CatchAllData" ma:web="8e99bad0-3155-475a-8063-b4d93685c2a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822da31b-d518-49e2-88cd-1351ccd720a8">
      <Terms xmlns="http://schemas.microsoft.com/office/infopath/2007/PartnerControls"/>
    </lcf76f155ced4ddcb4097134ff3c332f>
    <Hypelink xmlns="822da31b-d518-49e2-88cd-1351ccd720a8">
      <Url xsi:nil="true"/>
      <Description xsi:nil="true"/>
    </Hypelink>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6BABBE-2AE4-4E72-A521-1E33D3FE0903}">
  <ds:schemaRefs>
    <ds:schemaRef ds:uri="http://schemas.openxmlformats.org/officeDocument/2006/bibliography"/>
  </ds:schemaRefs>
</ds:datastoreItem>
</file>

<file path=customXml/itemProps2.xml><?xml version="1.0" encoding="utf-8"?>
<ds:datastoreItem xmlns:ds="http://schemas.openxmlformats.org/officeDocument/2006/customXml" ds:itemID="{FF4375BF-BFBE-41F7-AF70-9240A6CDE60E}"/>
</file>

<file path=customXml/itemProps3.xml><?xml version="1.0" encoding="utf-8"?>
<ds:datastoreItem xmlns:ds="http://schemas.openxmlformats.org/officeDocument/2006/customXml" ds:itemID="{2BB18C5B-CC99-477F-94FF-8CBD657520B6}">
  <ds:schemaRefs>
    <ds:schemaRef ds:uri="http://schemas.microsoft.com/office/2006/metadata/properties"/>
    <ds:schemaRef ds:uri="http://schemas.microsoft.com/office/infopath/2007/PartnerControls"/>
    <ds:schemaRef ds:uri="3db09683-50ee-412d-9d3f-013dd3b9fb66"/>
    <ds:schemaRef ds:uri="985ec44e-1bab-4c0b-9df0-6ba128686fc9"/>
  </ds:schemaRefs>
</ds:datastoreItem>
</file>

<file path=customXml/itemProps4.xml><?xml version="1.0" encoding="utf-8"?>
<ds:datastoreItem xmlns:ds="http://schemas.openxmlformats.org/officeDocument/2006/customXml" ds:itemID="{1DA90F82-C0F0-4104-9CBE-BB051A210DF9}">
  <ds:schemaRefs>
    <ds:schemaRef ds:uri="http://schemas.microsoft.com/sharepoint/v3/contenttype/forms"/>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2917</TotalTime>
  <Pages>51</Pages>
  <Words>12568</Words>
  <Characters>71640</Characters>
  <Application>Microsoft Office Word</Application>
  <DocSecurity>0</DocSecurity>
  <PresentationFormat/>
  <Lines>597</Lines>
  <Paragraphs>168</Paragraphs>
  <ScaleCrop>false</ScaleCrop>
  <HeadingPairs>
    <vt:vector size="2" baseType="variant">
      <vt:variant>
        <vt:lpstr>Title</vt:lpstr>
      </vt:variant>
      <vt:variant>
        <vt:i4>1</vt:i4>
      </vt:variant>
    </vt:vector>
  </HeadingPairs>
  <TitlesOfParts>
    <vt:vector size="1" baseType="lpstr">
      <vt:lpstr>K2400222-a-MC-COP-5-25</vt:lpstr>
    </vt:vector>
  </TitlesOfParts>
  <Manager/>
  <Company/>
  <LinksUpToDate>false</LinksUpToDate>
  <CharactersWithSpaces>84040</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K2519185-a-MC-COP-6-25-Add-1</dc:title>
  <dc:subject/>
  <dc:creator>Ramy Eljazzar</dc:creator>
  <cp:keywords/>
  <dc:description/>
  <cp:lastModifiedBy>Ramy Eljazzar</cp:lastModifiedBy>
  <cp:revision>288</cp:revision>
  <cp:lastPrinted>2026-03-17T20:30:00Z</cp:lastPrinted>
  <dcterms:created xsi:type="dcterms:W3CDTF">2025-04-16T08:17:00Z</dcterms:created>
  <dcterms:modified xsi:type="dcterms:W3CDTF">2026-03-17T20:30:00Z</dcterms:modified>
  <cp:category/>
  <cp:contentStatus/>
  <dc:language/>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NONDCSTES-Generator">
    <vt:lpwstr>2</vt:lpwstr>
  </property>
  <property fmtid="{D5CDD505-2E9C-101B-9397-08002B2CF9AE}" pid="3" name="UNONDCSTES-Language">
    <vt:lpwstr>AR</vt:lpwstr>
  </property>
  <property fmtid="{D5CDD505-2E9C-101B-9397-08002B2CF9AE}" pid="4" name="UNONDCSTES-Category">
    <vt:lpwstr>UNEP-MC-COP</vt:lpwstr>
  </property>
  <property fmtid="{D5CDD505-2E9C-101B-9397-08002B2CF9AE}" pid="5" name="UNONDCSTES-NoSymbol">
    <vt:lpwstr>1</vt:lpwstr>
  </property>
  <property fmtid="{D5CDD505-2E9C-101B-9397-08002B2CF9AE}" pid="6" name="UNONDCSTES-LangDistr">
    <vt:lpwstr>EN_AR-CH-EN-FR-RU-SP</vt:lpwstr>
  </property>
  <property fmtid="{D5CDD505-2E9C-101B-9397-08002B2CF9AE}" pid="7" name="UNONDCSTES-ReqEmail">
    <vt:lpwstr/>
  </property>
  <property fmtid="{D5CDD505-2E9C-101B-9397-08002B2CF9AE}" pid="8" name="UNONDCSTES-ReqID">
    <vt:lpwstr/>
  </property>
  <property fmtid="{D5CDD505-2E9C-101B-9397-08002B2CF9AE}" pid="9" name="ContentTypeId">
    <vt:lpwstr>0x010100D4A186B34AAF4047A570F9DFA6808567</vt:lpwstr>
  </property>
  <property fmtid="{D5CDD505-2E9C-101B-9397-08002B2CF9AE}" pid="10" name="MediaServiceImageTags">
    <vt:lpwstr/>
  </property>
</Properties>
</file>