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A9DF45E" w14:textId="77777777" w:rsidR="006054E5" w:rsidRDefault="006054E5" w:rsidP="00E51048">
      <w:pPr>
        <w:jc w:val="center"/>
        <w:rPr>
          <w:b/>
          <w:bCs/>
        </w:rPr>
      </w:pPr>
    </w:p>
    <w:p w14:paraId="047C038B" w14:textId="77777777" w:rsidR="006054E5" w:rsidRDefault="006054E5" w:rsidP="00E51048">
      <w:pPr>
        <w:jc w:val="center"/>
        <w:rPr>
          <w:b/>
          <w:bCs/>
        </w:rPr>
      </w:pPr>
    </w:p>
    <w:p w14:paraId="68A9A172" w14:textId="27E7CB7B" w:rsidR="00925F63" w:rsidRDefault="00925F63" w:rsidP="00E51048">
      <w:pPr>
        <w:jc w:val="center"/>
        <w:rPr>
          <w:b/>
          <w:bCs/>
        </w:rPr>
      </w:pPr>
      <w:r>
        <w:rPr>
          <w:b/>
          <w:bCs/>
        </w:rPr>
        <w:t>Supplemental information for Question</w:t>
      </w:r>
      <w:r w:rsidR="004767D2">
        <w:rPr>
          <w:b/>
          <w:bCs/>
        </w:rPr>
        <w:t>s</w:t>
      </w:r>
      <w:r>
        <w:rPr>
          <w:b/>
          <w:bCs/>
        </w:rPr>
        <w:t xml:space="preserve"> 3</w:t>
      </w:r>
      <w:r w:rsidR="00D14B44">
        <w:rPr>
          <w:b/>
          <w:bCs/>
        </w:rPr>
        <w:t>.3</w:t>
      </w:r>
      <w:r>
        <w:rPr>
          <w:b/>
          <w:bCs/>
        </w:rPr>
        <w:t xml:space="preserve"> </w:t>
      </w:r>
      <w:r w:rsidR="00D14B44">
        <w:rPr>
          <w:b/>
          <w:bCs/>
        </w:rPr>
        <w:t>(</w:t>
      </w:r>
      <w:r>
        <w:rPr>
          <w:b/>
          <w:bCs/>
        </w:rPr>
        <w:t>a)</w:t>
      </w:r>
      <w:r w:rsidR="00EF7406">
        <w:rPr>
          <w:b/>
          <w:bCs/>
        </w:rPr>
        <w:t xml:space="preserve"> </w:t>
      </w:r>
      <w:r w:rsidR="00D14B44">
        <w:rPr>
          <w:b/>
          <w:bCs/>
        </w:rPr>
        <w:t>(</w:t>
      </w:r>
      <w:proofErr w:type="spellStart"/>
      <w:r>
        <w:rPr>
          <w:b/>
          <w:bCs/>
        </w:rPr>
        <w:t>i</w:t>
      </w:r>
      <w:proofErr w:type="spellEnd"/>
      <w:r>
        <w:rPr>
          <w:b/>
          <w:bCs/>
        </w:rPr>
        <w:t xml:space="preserve">) </w:t>
      </w:r>
      <w:r w:rsidR="00EF7406">
        <w:rPr>
          <w:b/>
          <w:bCs/>
        </w:rPr>
        <w:t xml:space="preserve">and </w:t>
      </w:r>
      <w:r w:rsidR="00EF7406">
        <w:rPr>
          <w:b/>
          <w:bCs/>
        </w:rPr>
        <w:t>3.3 (</w:t>
      </w:r>
      <w:r w:rsidR="00EF7406">
        <w:rPr>
          <w:b/>
          <w:bCs/>
        </w:rPr>
        <w:t>b</w:t>
      </w:r>
      <w:r w:rsidR="00EF7406">
        <w:rPr>
          <w:b/>
          <w:bCs/>
        </w:rPr>
        <w:t>)</w:t>
      </w:r>
      <w:r w:rsidR="00EF7406">
        <w:rPr>
          <w:b/>
          <w:bCs/>
        </w:rPr>
        <w:t xml:space="preserve"> </w:t>
      </w:r>
      <w:r w:rsidR="00EF7406">
        <w:rPr>
          <w:b/>
          <w:bCs/>
        </w:rPr>
        <w:t>(</w:t>
      </w:r>
      <w:proofErr w:type="spellStart"/>
      <w:r w:rsidR="00EF7406">
        <w:rPr>
          <w:b/>
          <w:bCs/>
        </w:rPr>
        <w:t>i</w:t>
      </w:r>
      <w:proofErr w:type="spellEnd"/>
      <w:r w:rsidR="00EF7406">
        <w:rPr>
          <w:b/>
          <w:bCs/>
        </w:rPr>
        <w:t>)</w:t>
      </w:r>
    </w:p>
    <w:p w14:paraId="17FAFC27" w14:textId="5E97C538" w:rsidR="00263CBF" w:rsidRPr="008763D1" w:rsidRDefault="00925F63" w:rsidP="00E51048">
      <w:pPr>
        <w:jc w:val="center"/>
        <w:rPr>
          <w:b/>
          <w:bCs/>
        </w:rPr>
      </w:pPr>
      <w:r>
        <w:rPr>
          <w:b/>
          <w:bCs/>
        </w:rPr>
        <w:t xml:space="preserve">Results of </w:t>
      </w:r>
      <w:r w:rsidR="00F07C21" w:rsidRPr="008763D1">
        <w:rPr>
          <w:b/>
          <w:bCs/>
        </w:rPr>
        <w:t xml:space="preserve">Australia’s </w:t>
      </w:r>
      <w:r w:rsidR="009A1D58">
        <w:rPr>
          <w:b/>
          <w:bCs/>
        </w:rPr>
        <w:t>e</w:t>
      </w:r>
      <w:r w:rsidR="00F07C21" w:rsidRPr="008763D1">
        <w:rPr>
          <w:b/>
          <w:bCs/>
        </w:rPr>
        <w:t xml:space="preserve">ndeavour to </w:t>
      </w:r>
      <w:r w:rsidR="009A1D58">
        <w:rPr>
          <w:b/>
          <w:bCs/>
        </w:rPr>
        <w:t>i</w:t>
      </w:r>
      <w:r w:rsidR="00F07C21" w:rsidRPr="008763D1">
        <w:rPr>
          <w:b/>
          <w:bCs/>
        </w:rPr>
        <w:t xml:space="preserve">dentify </w:t>
      </w:r>
      <w:r w:rsidR="009A1D58">
        <w:rPr>
          <w:b/>
          <w:bCs/>
        </w:rPr>
        <w:t>m</w:t>
      </w:r>
      <w:r w:rsidR="00F07C21" w:rsidRPr="008763D1">
        <w:rPr>
          <w:b/>
          <w:bCs/>
        </w:rPr>
        <w:t xml:space="preserve">ercury </w:t>
      </w:r>
      <w:r w:rsidR="009A1D58">
        <w:rPr>
          <w:b/>
          <w:bCs/>
        </w:rPr>
        <w:t>s</w:t>
      </w:r>
      <w:r w:rsidR="00F07C21" w:rsidRPr="008763D1">
        <w:rPr>
          <w:b/>
          <w:bCs/>
        </w:rPr>
        <w:t>tocks</w:t>
      </w:r>
    </w:p>
    <w:p w14:paraId="2198A2C6" w14:textId="3935E7E3" w:rsidR="00262C22" w:rsidRDefault="00262C22" w:rsidP="00E51048">
      <w:r>
        <w:t>Industrial facilities</w:t>
      </w:r>
      <w:r w:rsidR="0046688D">
        <w:t xml:space="preserve"> in Australia</w:t>
      </w:r>
      <w:r>
        <w:t xml:space="preserve"> have duties in relation to the storage of mercury or mercury compounds, and minimising risks to the environment and human health under the respective legislative frameworks for environmental protection, dangerous goods, and occupational health and safety across</w:t>
      </w:r>
      <w:r w:rsidR="005404F3">
        <w:t xml:space="preserve"> Australia’s</w:t>
      </w:r>
      <w:r>
        <w:t xml:space="preserve"> federal, state and territory governments. </w:t>
      </w:r>
      <w:r w:rsidRPr="00B326CA">
        <w:t xml:space="preserve">State and </w:t>
      </w:r>
      <w:r>
        <w:t>t</w:t>
      </w:r>
      <w:r w:rsidRPr="00B326CA">
        <w:t>erritory</w:t>
      </w:r>
      <w:r w:rsidR="0046688D">
        <w:t xml:space="preserve"> (sub-national)</w:t>
      </w:r>
      <w:r w:rsidRPr="00B326CA">
        <w:t xml:space="preserve"> environment protection legislation typically regulates potentially polluting facilities and activities through the issua</w:t>
      </w:r>
      <w:r>
        <w:t>nce</w:t>
      </w:r>
      <w:r w:rsidRPr="00B326CA">
        <w:t xml:space="preserve"> of environmental authorities or licences, which set out the conditions under which the activities must operate.</w:t>
      </w:r>
      <w:r>
        <w:t xml:space="preserve"> Quantity or size thresholds may apply. </w:t>
      </w:r>
    </w:p>
    <w:p w14:paraId="2C40A83F" w14:textId="030CEACE" w:rsidR="00A82362" w:rsidRDefault="003B5547" w:rsidP="00E51048">
      <w:r>
        <w:t>In 202</w:t>
      </w:r>
      <w:r w:rsidR="001D006C">
        <w:t>3</w:t>
      </w:r>
      <w:r>
        <w:t xml:space="preserve"> </w:t>
      </w:r>
      <w:r w:rsidR="00A82362">
        <w:t xml:space="preserve">the </w:t>
      </w:r>
      <w:r w:rsidR="00073BA2">
        <w:t xml:space="preserve">Australian Government Department of Climate Change, Energy, the Environment and Water (DCCEEW) </w:t>
      </w:r>
      <w:r w:rsidR="002F4D01">
        <w:t>conducted a national survey with sub-national s</w:t>
      </w:r>
      <w:r w:rsidR="002F4D01" w:rsidRPr="008763D1">
        <w:t xml:space="preserve">tate and </w:t>
      </w:r>
      <w:r w:rsidR="002F4D01">
        <w:t>t</w:t>
      </w:r>
      <w:r w:rsidR="002F4D01" w:rsidRPr="008763D1">
        <w:t>erritor</w:t>
      </w:r>
      <w:r w:rsidR="002F4D01">
        <w:t>y</w:t>
      </w:r>
      <w:r w:rsidR="002F4D01" w:rsidRPr="008763D1">
        <w:t xml:space="preserve"> </w:t>
      </w:r>
      <w:r w:rsidR="00A82362">
        <w:t>environment agencies to identify individual stocks of mercury or mercury compounds exceeding 50 metric tonnes and sources of mercury supply generating stocks exceeding 10 metric tonnes per year.</w:t>
      </w:r>
      <w:r w:rsidR="00A82362" w:rsidDel="00A82362">
        <w:t xml:space="preserve"> </w:t>
      </w:r>
      <w:r>
        <w:t xml:space="preserve"> </w:t>
      </w:r>
    </w:p>
    <w:p w14:paraId="08D94FFD" w14:textId="71368D86" w:rsidR="009A1D58" w:rsidRDefault="00A82362" w:rsidP="00E51048">
      <w:r>
        <w:t>This process was built upon</w:t>
      </w:r>
      <w:r w:rsidR="003B5547">
        <w:t xml:space="preserve"> </w:t>
      </w:r>
      <w:r w:rsidR="00736815">
        <w:t>in 2025</w:t>
      </w:r>
      <w:r>
        <w:t xml:space="preserve"> with an additional</w:t>
      </w:r>
      <w:r w:rsidR="000B0201">
        <w:t xml:space="preserve"> consultation with relevant sub</w:t>
      </w:r>
      <w:r w:rsidR="00E9033E">
        <w:t>-</w:t>
      </w:r>
      <w:r w:rsidR="000B0201">
        <w:t>national authorities and</w:t>
      </w:r>
      <w:r>
        <w:t xml:space="preserve"> </w:t>
      </w:r>
      <w:r w:rsidR="00262C22">
        <w:t xml:space="preserve">voluntary </w:t>
      </w:r>
      <w:r>
        <w:t xml:space="preserve">survey circulated to approximately 300 potentially relevant facilities and companies as identified through Australia’s National Pollutant Inventory. </w:t>
      </w:r>
      <w:r w:rsidR="00736815">
        <w:t xml:space="preserve"> </w:t>
      </w:r>
    </w:p>
    <w:p w14:paraId="6301D361" w14:textId="51866FA6" w:rsidR="005404F3" w:rsidRDefault="009A1D58" w:rsidP="005404F3">
      <w:r w:rsidRPr="00875F31">
        <w:t xml:space="preserve">The </w:t>
      </w:r>
      <w:r w:rsidR="00875F31" w:rsidRPr="00875F31">
        <w:t>2025</w:t>
      </w:r>
      <w:r w:rsidR="00D53CC3" w:rsidRPr="00875F31">
        <w:t xml:space="preserve"> survey</w:t>
      </w:r>
      <w:r w:rsidR="001B4F25" w:rsidRPr="00875F31">
        <w:t xml:space="preserve"> </w:t>
      </w:r>
      <w:r w:rsidR="00875F31" w:rsidRPr="00875F31">
        <w:t>included the d</w:t>
      </w:r>
      <w:r w:rsidR="00126C39" w:rsidRPr="00875F31">
        <w:t xml:space="preserve">evelopment of a </w:t>
      </w:r>
      <w:r w:rsidR="00875F31" w:rsidRPr="00875F31">
        <w:t>custom-built</w:t>
      </w:r>
      <w:r w:rsidR="00126C39" w:rsidRPr="00875F31">
        <w:t xml:space="preserve"> HTML/JavaScript tool to automate the extraction and tabulation</w:t>
      </w:r>
      <w:r w:rsidR="00C10D13" w:rsidRPr="00875F31">
        <w:t xml:space="preserve"> of responses from completed survey forms</w:t>
      </w:r>
      <w:r w:rsidR="00875F31" w:rsidRPr="00875F31">
        <w:t>.</w:t>
      </w:r>
      <w:r w:rsidR="00875F31">
        <w:t xml:space="preserve"> </w:t>
      </w:r>
      <w:r w:rsidR="005404F3">
        <w:t xml:space="preserve">A copy of the survey is at </w:t>
      </w:r>
      <w:r w:rsidR="005404F3" w:rsidRPr="005404F3">
        <w:rPr>
          <w:b/>
          <w:bCs/>
          <w:u w:val="single"/>
        </w:rPr>
        <w:t>Attachment A</w:t>
      </w:r>
      <w:r w:rsidR="005404F3">
        <w:t xml:space="preserve">. </w:t>
      </w:r>
    </w:p>
    <w:p w14:paraId="34C0B6D0" w14:textId="5D6767B1" w:rsidR="00E17149" w:rsidRPr="005404F3" w:rsidRDefault="00CA4CFC" w:rsidP="005404F3">
      <w:pPr>
        <w:rPr>
          <w:highlight w:val="yellow"/>
        </w:rPr>
      </w:pPr>
      <w:r>
        <w:t xml:space="preserve">Results </w:t>
      </w:r>
      <w:r w:rsidR="009A1D58">
        <w:t xml:space="preserve">of the survey </w:t>
      </w:r>
      <w:r>
        <w:t xml:space="preserve">are as follows: </w:t>
      </w:r>
    </w:p>
    <w:p w14:paraId="6D702504" w14:textId="79AFBA2C" w:rsidR="00FE4E00" w:rsidRPr="000B2AC2" w:rsidRDefault="00FE4E00" w:rsidP="000B2AC2">
      <w:pPr>
        <w:pStyle w:val="ListParagraph"/>
        <w:numPr>
          <w:ilvl w:val="0"/>
          <w:numId w:val="2"/>
        </w:numPr>
        <w:rPr>
          <w:b/>
          <w:bCs/>
        </w:rPr>
      </w:pPr>
      <w:r w:rsidRPr="000B2AC2">
        <w:rPr>
          <w:b/>
          <w:bCs/>
        </w:rPr>
        <w:t xml:space="preserve">Identification of </w:t>
      </w:r>
      <w:r w:rsidR="007A41AA" w:rsidRPr="000B2AC2">
        <w:rPr>
          <w:b/>
          <w:bCs/>
        </w:rPr>
        <w:t xml:space="preserve">individual </w:t>
      </w:r>
      <w:r w:rsidRPr="000B2AC2">
        <w:rPr>
          <w:b/>
          <w:bCs/>
        </w:rPr>
        <w:t>stocks of mercury or mercury compounds exceeding 50 metric ton</w:t>
      </w:r>
      <w:r w:rsidR="00EB40C7">
        <w:rPr>
          <w:b/>
          <w:bCs/>
        </w:rPr>
        <w:t>ne</w:t>
      </w:r>
      <w:r w:rsidRPr="000B2AC2">
        <w:rPr>
          <w:b/>
          <w:bCs/>
        </w:rPr>
        <w:t>s</w:t>
      </w:r>
      <w:r w:rsidR="005637A1" w:rsidRPr="000B2AC2">
        <w:rPr>
          <w:b/>
          <w:bCs/>
        </w:rPr>
        <w:t xml:space="preserve"> </w:t>
      </w:r>
    </w:p>
    <w:p w14:paraId="2AD5A819" w14:textId="1EE74F3D" w:rsidR="0023508E" w:rsidRPr="0023508E" w:rsidRDefault="0023508E" w:rsidP="0023508E">
      <w:pPr>
        <w:spacing w:before="120"/>
        <w:rPr>
          <w:rFonts w:cstheme="minorHAnsi"/>
        </w:rPr>
      </w:pPr>
      <w:r w:rsidRPr="0023508E">
        <w:rPr>
          <w:rFonts w:cstheme="minorHAnsi"/>
        </w:rPr>
        <w:t xml:space="preserve">The Australian Government conducted a voluntary survey with relevant industry stakeholders in 2025. From the information available, no individual stocks of mercury or mercury compounds located in Australia exceeded 50 metric tonnes in the reporting period. Reported stocks (&lt; 50 metric tonnes) largely related to dental amalgam and polyurethane manufacture (prohibited from 31 December 2025). Other reported stocks relate to waste streams and waste processing (e.g. production of recycled/recovered mercury during metal and oil/gas extraction and processing). </w:t>
      </w:r>
    </w:p>
    <w:p w14:paraId="02C63CDB" w14:textId="2A21FDC3" w:rsidR="005637A1" w:rsidRPr="0023508E" w:rsidRDefault="00165382" w:rsidP="00933998">
      <w:pPr>
        <w:pStyle w:val="ListParagraph"/>
        <w:numPr>
          <w:ilvl w:val="0"/>
          <w:numId w:val="2"/>
        </w:numPr>
        <w:rPr>
          <w:b/>
          <w:bCs/>
        </w:rPr>
      </w:pPr>
      <w:r w:rsidRPr="0023508E">
        <w:rPr>
          <w:b/>
          <w:bCs/>
        </w:rPr>
        <w:t>Sources of mercury ‘supply generating’ stocks exceeding 10 metric ton</w:t>
      </w:r>
      <w:r w:rsidR="005A7E62" w:rsidRPr="0023508E">
        <w:rPr>
          <w:b/>
          <w:bCs/>
        </w:rPr>
        <w:t>nes</w:t>
      </w:r>
      <w:r w:rsidRPr="0023508E">
        <w:rPr>
          <w:b/>
          <w:bCs/>
        </w:rPr>
        <w:t xml:space="preserve"> per year in the period between 1 January 2021 to 31 December 202</w:t>
      </w:r>
      <w:r w:rsidR="00E64214" w:rsidRPr="0023508E">
        <w:rPr>
          <w:b/>
          <w:bCs/>
        </w:rPr>
        <w:t>4</w:t>
      </w:r>
    </w:p>
    <w:p w14:paraId="4F90C571" w14:textId="5B8D04A5" w:rsidR="001B4F25" w:rsidRPr="0023508E" w:rsidRDefault="0023508E" w:rsidP="0023508E">
      <w:pPr>
        <w:spacing w:after="120"/>
        <w:rPr>
          <w:rFonts w:cstheme="minorHAnsi"/>
          <w:color w:val="4472C4" w:themeColor="accent1"/>
        </w:rPr>
      </w:pPr>
      <w:bookmarkStart w:id="0" w:name="_Hlk223012046"/>
      <w:bookmarkStart w:id="1" w:name="_Hlk222219282"/>
      <w:r w:rsidRPr="0023508E">
        <w:rPr>
          <w:rFonts w:cstheme="minorHAnsi"/>
        </w:rPr>
        <w:t xml:space="preserve">The Australian Government has endeavoured to identify domestic sources of mercury-supply-generating stocks exceeding 10 metric tonnes per year. As a result, </w:t>
      </w:r>
      <w:bookmarkStart w:id="2" w:name="_Hlk222387357"/>
      <w:bookmarkStart w:id="3" w:name="_Hlk222498674"/>
      <w:r w:rsidRPr="0023508E">
        <w:rPr>
          <w:rFonts w:cstheme="minorHAnsi"/>
        </w:rPr>
        <w:t xml:space="preserve">three businesses have been identified as generating mercury or mercury compounds from waste streams, exceeding the 10 metric tonne per year threshold over the reporting period. </w:t>
      </w:r>
      <w:bookmarkEnd w:id="2"/>
      <w:r w:rsidRPr="0023508E">
        <w:rPr>
          <w:rFonts w:cstheme="minorHAnsi"/>
        </w:rPr>
        <w:t>These mercury/mercury compounds are disposed of and managed as waste</w:t>
      </w:r>
      <w:bookmarkEnd w:id="0"/>
      <w:bookmarkEnd w:id="1"/>
      <w:bookmarkEnd w:id="3"/>
      <w:r w:rsidRPr="0023508E">
        <w:rPr>
          <w:rFonts w:cstheme="minorHAnsi"/>
        </w:rPr>
        <w:t>.</w:t>
      </w:r>
      <w:r w:rsidR="001B4F25">
        <w:br w:type="page"/>
      </w:r>
    </w:p>
    <w:p w14:paraId="10916B38" w14:textId="7A3550AD" w:rsidR="001B4F25" w:rsidRPr="001B4F25" w:rsidRDefault="001B4F25" w:rsidP="00380520">
      <w:pPr>
        <w:rPr>
          <w:b/>
          <w:bCs/>
          <w:sz w:val="28"/>
          <w:szCs w:val="28"/>
        </w:rPr>
      </w:pPr>
      <w:r w:rsidRPr="001B4F25">
        <w:rPr>
          <w:b/>
          <w:bCs/>
          <w:sz w:val="28"/>
          <w:szCs w:val="28"/>
        </w:rPr>
        <w:lastRenderedPageBreak/>
        <w:t>Attachment</w:t>
      </w:r>
      <w:r w:rsidR="005404F3">
        <w:rPr>
          <w:b/>
          <w:bCs/>
          <w:sz w:val="28"/>
          <w:szCs w:val="28"/>
        </w:rPr>
        <w:t xml:space="preserve"> A</w:t>
      </w:r>
      <w:r w:rsidRPr="001B4F25">
        <w:rPr>
          <w:b/>
          <w:bCs/>
          <w:sz w:val="28"/>
          <w:szCs w:val="28"/>
        </w:rPr>
        <w:t>: Australia’s Voluntary Survey on Mercury Stock Data</w:t>
      </w:r>
    </w:p>
    <w:p w14:paraId="49AF7C18" w14:textId="77777777" w:rsidR="001B4F25" w:rsidRPr="001B4F25" w:rsidRDefault="001B4F25" w:rsidP="001B4F25">
      <w:pPr>
        <w:keepNext/>
        <w:keepLines/>
        <w:spacing w:before="360" w:after="80"/>
        <w:outlineLvl w:val="0"/>
        <w:rPr>
          <w:rFonts w:ascii="Calibri" w:eastAsia="Times New Roman" w:hAnsi="Calibri" w:cs="Times New Roman"/>
          <w:color w:val="083A42"/>
          <w:sz w:val="48"/>
          <w:szCs w:val="32"/>
        </w:rPr>
      </w:pPr>
      <w:bookmarkStart w:id="4" w:name="_Toc19023741"/>
      <w:bookmarkStart w:id="5" w:name="_Toc19107846"/>
      <w:r w:rsidRPr="001B4F25">
        <w:rPr>
          <w:rFonts w:ascii="Calibri" w:eastAsia="Times New Roman" w:hAnsi="Calibri" w:cs="Times New Roman"/>
          <w:color w:val="083A42"/>
          <w:sz w:val="48"/>
          <w:szCs w:val="32"/>
        </w:rPr>
        <w:t>Minamata Convention on Mercury – Voluntary Survey on Mercury Stock Data</w:t>
      </w:r>
    </w:p>
    <w:p w14:paraId="6C388945" w14:textId="77777777" w:rsidR="001B4F25" w:rsidRPr="001B4F25" w:rsidRDefault="001B4F25" w:rsidP="001B4F25">
      <w:pPr>
        <w:rPr>
          <w:rFonts w:ascii="Calibri" w:eastAsia="Calibri" w:hAnsi="Calibri" w:cs="Calibri"/>
          <w:b/>
          <w:bCs/>
        </w:rPr>
      </w:pPr>
    </w:p>
    <w:p w14:paraId="4FF71320" w14:textId="77777777" w:rsidR="001B4F25" w:rsidRPr="001B4F25" w:rsidRDefault="001B4F25" w:rsidP="001B4F25">
      <w:pPr>
        <w:tabs>
          <w:tab w:val="num" w:pos="720"/>
        </w:tabs>
        <w:rPr>
          <w:rFonts w:ascii="Calibri" w:eastAsia="Calibri" w:hAnsi="Calibri" w:cs="Times New Roman"/>
          <w:b/>
          <w:bCs/>
        </w:rPr>
      </w:pPr>
      <w:r w:rsidRPr="001B4F25">
        <w:rPr>
          <w:rFonts w:ascii="Calibri" w:eastAsia="Calibri" w:hAnsi="Calibri" w:cs="Times New Roman"/>
          <w:b/>
          <w:bCs/>
        </w:rPr>
        <w:t xml:space="preserve">Introduction </w:t>
      </w:r>
    </w:p>
    <w:p w14:paraId="54A5A497" w14:textId="77777777" w:rsidR="001B4F25" w:rsidRPr="001B4F25" w:rsidRDefault="001B4F25" w:rsidP="001B4F25">
      <w:pPr>
        <w:spacing w:before="100" w:beforeAutospacing="1" w:after="100" w:afterAutospacing="1" w:line="240" w:lineRule="auto"/>
        <w:rPr>
          <w:rFonts w:ascii="Calibri" w:eastAsia="Times New Roman" w:hAnsi="Calibri" w:cs="Times New Roman"/>
          <w:lang w:eastAsia="en-AU"/>
        </w:rPr>
      </w:pPr>
      <w:r w:rsidRPr="001B4F25">
        <w:rPr>
          <w:rFonts w:ascii="Calibri" w:eastAsia="Times New Roman" w:hAnsi="Calibri" w:cs="Times New Roman"/>
          <w:lang w:eastAsia="en-AU"/>
        </w:rPr>
        <w:t>You are receiving this voluntary survey because your business either reports mercury data to the National Pollutant Inventory or handles products or waste containing mercury.</w:t>
      </w:r>
    </w:p>
    <w:p w14:paraId="71A81942" w14:textId="77777777" w:rsidR="001B4F25" w:rsidRPr="001B4F25" w:rsidRDefault="001B4F25" w:rsidP="001B4F25">
      <w:pPr>
        <w:spacing w:before="100" w:beforeAutospacing="1" w:after="100" w:afterAutospacing="1" w:line="240" w:lineRule="auto"/>
        <w:rPr>
          <w:rFonts w:ascii="Calibri" w:eastAsia="Times New Roman" w:hAnsi="Calibri" w:cs="Times New Roman"/>
          <w:u w:val="single"/>
          <w:lang w:eastAsia="en-AU"/>
        </w:rPr>
      </w:pPr>
      <w:r w:rsidRPr="001B4F25">
        <w:rPr>
          <w:rFonts w:ascii="Calibri" w:eastAsia="Times New Roman" w:hAnsi="Calibri" w:cs="Times New Roman"/>
          <w:u w:val="single"/>
          <w:lang w:eastAsia="en-AU"/>
        </w:rPr>
        <w:t>Minamata Convention on Mercury</w:t>
      </w:r>
    </w:p>
    <w:p w14:paraId="58DDE21A" w14:textId="77777777" w:rsidR="001B4F25" w:rsidRPr="001B4F25" w:rsidRDefault="001B4F25" w:rsidP="001B4F25">
      <w:pPr>
        <w:spacing w:before="100" w:beforeAutospacing="1" w:after="100" w:afterAutospacing="1" w:line="240" w:lineRule="auto"/>
        <w:rPr>
          <w:rFonts w:ascii="Calibri" w:eastAsia="Times New Roman" w:hAnsi="Calibri" w:cs="Times New Roman"/>
          <w:lang w:eastAsia="en-AU"/>
        </w:rPr>
      </w:pPr>
      <w:r w:rsidRPr="001B4F25">
        <w:rPr>
          <w:rFonts w:ascii="Calibri" w:eastAsia="Times New Roman" w:hAnsi="Calibri" w:cs="Times New Roman"/>
          <w:lang w:eastAsia="en-AU"/>
        </w:rPr>
        <w:t xml:space="preserve">Australia ratified the </w:t>
      </w:r>
      <w:hyperlink r:id="rId12" w:history="1">
        <w:r w:rsidRPr="001B4F25">
          <w:rPr>
            <w:rFonts w:ascii="Calibri" w:eastAsia="Times New Roman" w:hAnsi="Calibri" w:cs="Times New Roman"/>
            <w:color w:val="0563C1"/>
            <w:u w:val="single"/>
            <w:lang w:eastAsia="en-AU"/>
          </w:rPr>
          <w:t>Minamata Convention</w:t>
        </w:r>
      </w:hyperlink>
      <w:r w:rsidRPr="001B4F25">
        <w:rPr>
          <w:rFonts w:ascii="Calibri" w:eastAsia="Times New Roman" w:hAnsi="Calibri" w:cs="Times New Roman"/>
          <w:lang w:eastAsia="en-AU"/>
        </w:rPr>
        <w:t xml:space="preserve"> on 7 December 2021 and it entered into force on </w:t>
      </w:r>
      <w:r w:rsidRPr="001B4F25">
        <w:rPr>
          <w:rFonts w:ascii="Calibri" w:eastAsia="Times New Roman" w:hAnsi="Calibri" w:cs="Times New Roman"/>
          <w:lang w:eastAsia="en-AU"/>
        </w:rPr>
        <w:br/>
        <w:t xml:space="preserve">7 March 2022. This international treaty aims to protect human health and the environment by controlling mercury pollution from human activities. </w:t>
      </w:r>
      <w:r w:rsidRPr="001B4F25">
        <w:rPr>
          <w:rFonts w:ascii="Calibri" w:eastAsia="Calibri" w:hAnsi="Calibri" w:cs="Times New Roman"/>
        </w:rPr>
        <w:t xml:space="preserve">The </w:t>
      </w:r>
      <w:r w:rsidRPr="001B4F25">
        <w:rPr>
          <w:rFonts w:ascii="Calibri" w:eastAsia="Times New Roman" w:hAnsi="Calibri" w:cs="Calibri"/>
          <w:color w:val="000000"/>
          <w:lang w:eastAsia="en-AU"/>
        </w:rPr>
        <w:t>Department of Climate Change, Energy, the Environment and Water (the department)</w:t>
      </w:r>
      <w:r w:rsidRPr="001B4F25">
        <w:rPr>
          <w:rFonts w:ascii="Calibri" w:eastAsia="Times New Roman" w:hAnsi="Calibri" w:cs="Calibri"/>
          <w:b/>
          <w:bCs/>
          <w:color w:val="000000"/>
          <w:lang w:eastAsia="en-AU"/>
        </w:rPr>
        <w:t xml:space="preserve"> </w:t>
      </w:r>
      <w:r w:rsidRPr="001B4F25">
        <w:rPr>
          <w:rFonts w:ascii="Calibri" w:eastAsia="Times New Roman" w:hAnsi="Calibri" w:cs="Calibri"/>
          <w:color w:val="000000"/>
          <w:lang w:eastAsia="en-AU"/>
        </w:rPr>
        <w:t>i</w:t>
      </w:r>
      <w:r w:rsidRPr="001B4F25">
        <w:rPr>
          <w:rFonts w:ascii="Calibri" w:eastAsia="Calibri" w:hAnsi="Calibri" w:cs="Calibri"/>
          <w:lang w:eastAsia="ja-JP"/>
        </w:rPr>
        <w:t>s the national focal point for the Minamata Convention.</w:t>
      </w:r>
    </w:p>
    <w:p w14:paraId="5337D34A" w14:textId="77777777" w:rsidR="001B4F25" w:rsidRPr="001B4F25" w:rsidRDefault="001B4F25" w:rsidP="001B4F25">
      <w:pPr>
        <w:spacing w:before="100" w:beforeAutospacing="1" w:after="100" w:afterAutospacing="1" w:line="240" w:lineRule="auto"/>
        <w:rPr>
          <w:rFonts w:ascii="Calibri" w:eastAsia="Times New Roman" w:hAnsi="Calibri" w:cs="Times New Roman"/>
          <w:u w:val="single"/>
          <w:lang w:eastAsia="en-AU"/>
        </w:rPr>
      </w:pPr>
      <w:r w:rsidRPr="001B4F25">
        <w:rPr>
          <w:rFonts w:ascii="Calibri" w:eastAsia="Times New Roman" w:hAnsi="Calibri" w:cs="Times New Roman"/>
          <w:u w:val="single"/>
          <w:lang w:eastAsia="en-AU"/>
        </w:rPr>
        <w:t>Reporting under the Minamata Convention</w:t>
      </w:r>
    </w:p>
    <w:p w14:paraId="1FB1A18A" w14:textId="77777777" w:rsidR="001B4F25" w:rsidRPr="001B4F25" w:rsidRDefault="001B4F25" w:rsidP="001B4F25">
      <w:pPr>
        <w:spacing w:before="100" w:beforeAutospacing="1" w:after="100" w:afterAutospacing="1" w:line="240" w:lineRule="auto"/>
        <w:rPr>
          <w:rFonts w:ascii="Calibri" w:eastAsia="Times New Roman" w:hAnsi="Calibri" w:cs="Times New Roman"/>
          <w:lang w:eastAsia="en-AU"/>
        </w:rPr>
      </w:pPr>
      <w:r w:rsidRPr="001B4F25">
        <w:rPr>
          <w:rFonts w:ascii="Calibri" w:eastAsia="Calibri" w:hAnsi="Calibri" w:cs="Calibri"/>
        </w:rPr>
        <w:t xml:space="preserve">In accordance with Article 21 of the Minamata Convention, Australia is required to publicly report every two years on the measures taken to implement the provisions of this Convention. </w:t>
      </w:r>
      <w:r w:rsidRPr="001B4F25">
        <w:rPr>
          <w:rFonts w:ascii="Calibri" w:eastAsia="Times New Roman" w:hAnsi="Calibri" w:cs="Times New Roman"/>
          <w:lang w:eastAsia="en-AU"/>
        </w:rPr>
        <w:t>The reports alternate in two formats: A Short Report focussing on supply and trade and waste disposal; and a Long Report covering all aspects of implementation. Reports are available at the following link: </w:t>
      </w:r>
      <w:r w:rsidRPr="001B4F25">
        <w:rPr>
          <w:rFonts w:ascii="Calibri" w:eastAsia="Times New Roman" w:hAnsi="Calibri" w:cs="Times New Roman"/>
          <w:lang w:eastAsia="en-AU"/>
        </w:rPr>
        <w:br/>
      </w:r>
      <w:hyperlink r:id="rId13" w:history="1">
        <w:r w:rsidRPr="001B4F25">
          <w:rPr>
            <w:rFonts w:ascii="Calibri" w:eastAsia="Times New Roman" w:hAnsi="Calibri" w:cs="Times New Roman"/>
            <w:color w:val="0563C1"/>
            <w:u w:val="single"/>
            <w:lang w:eastAsia="en-AU"/>
          </w:rPr>
          <w:t>Minamata Convention website</w:t>
        </w:r>
      </w:hyperlink>
      <w:r w:rsidRPr="001B4F25">
        <w:rPr>
          <w:rFonts w:ascii="Calibri" w:eastAsia="Times New Roman" w:hAnsi="Calibri" w:cs="Times New Roman"/>
          <w:lang w:eastAsia="en-AU"/>
        </w:rPr>
        <w:t>.</w:t>
      </w:r>
    </w:p>
    <w:p w14:paraId="7C8EF4EF" w14:textId="77777777" w:rsidR="001B4F25" w:rsidRPr="001B4F25" w:rsidRDefault="001B4F25" w:rsidP="001B4F25">
      <w:pPr>
        <w:rPr>
          <w:rFonts w:ascii="Calibri" w:eastAsia="Calibri" w:hAnsi="Calibri" w:cs="Calibri"/>
          <w:lang w:val="en-US"/>
        </w:rPr>
      </w:pPr>
      <w:r w:rsidRPr="001B4F25">
        <w:rPr>
          <w:rFonts w:ascii="Calibri" w:eastAsia="Calibri" w:hAnsi="Calibri" w:cs="Calibri"/>
          <w:lang w:val="en-US"/>
        </w:rPr>
        <w:t xml:space="preserve">Australia’s first Long Report is due to be submitted to the United Nations by </w:t>
      </w:r>
      <w:r w:rsidRPr="001B4F25">
        <w:rPr>
          <w:rFonts w:ascii="Calibri" w:eastAsia="Calibri" w:hAnsi="Calibri" w:cs="Calibri"/>
          <w:b/>
          <w:bCs/>
          <w:lang w:val="en-US"/>
        </w:rPr>
        <w:t>31 December 2025</w:t>
      </w:r>
      <w:r w:rsidRPr="001B4F25">
        <w:rPr>
          <w:rFonts w:ascii="Calibri" w:eastAsia="Calibri" w:hAnsi="Calibri" w:cs="Calibri"/>
          <w:lang w:val="en-US"/>
        </w:rPr>
        <w:t>. This Long Report covers the period from 1 January 2021 to 31 December 2024.</w:t>
      </w:r>
    </w:p>
    <w:p w14:paraId="135771CF" w14:textId="77777777" w:rsidR="001B4F25" w:rsidRPr="001B4F25" w:rsidRDefault="001B4F25" w:rsidP="001B4F25">
      <w:pPr>
        <w:rPr>
          <w:rFonts w:ascii="Calibri" w:eastAsia="Calibri" w:hAnsi="Calibri" w:cs="Calibri"/>
          <w:u w:val="single"/>
          <w:lang w:val="en-US"/>
        </w:rPr>
      </w:pPr>
      <w:r w:rsidRPr="001B4F25">
        <w:rPr>
          <w:rFonts w:ascii="Calibri" w:eastAsia="Calibri" w:hAnsi="Calibri" w:cs="Calibri"/>
          <w:u w:val="single"/>
          <w:lang w:val="en-US"/>
        </w:rPr>
        <w:t xml:space="preserve">Why we are collecting this information </w:t>
      </w:r>
    </w:p>
    <w:p w14:paraId="1CB5C4C7" w14:textId="77777777" w:rsidR="001B4F25" w:rsidRPr="001B4F25" w:rsidRDefault="001B4F25" w:rsidP="001B4F25">
      <w:pPr>
        <w:rPr>
          <w:rFonts w:ascii="Calibri" w:eastAsia="Times New Roman" w:hAnsi="Calibri" w:cs="Calibri"/>
          <w:color w:val="000000"/>
          <w:lang w:eastAsia="en-AU"/>
        </w:rPr>
      </w:pPr>
      <w:r w:rsidRPr="001B4F25">
        <w:rPr>
          <w:rFonts w:ascii="Calibri" w:eastAsia="Calibri" w:hAnsi="Calibri" w:cs="Times New Roman"/>
        </w:rPr>
        <w:t xml:space="preserve">The following voluntary survey has been prepared to collect information on stocks of mercury or mercury compounds to inform Australia’s Long Report. The survey responses will be used solely to meet Minamata Convention reporting obligations and will not be used for any compliance or assurance-related assessments, unless authorised or required by law. </w:t>
      </w:r>
      <w:r w:rsidRPr="001B4F25">
        <w:rPr>
          <w:rFonts w:ascii="Calibri" w:eastAsia="Times New Roman" w:hAnsi="Calibri" w:cs="Calibri"/>
          <w:color w:val="000000"/>
          <w:lang w:eastAsia="en-AU"/>
        </w:rPr>
        <w:t xml:space="preserve">All entities are encouraged to participate even if the response is nil, as your input will help establish a comprehensive baseline and contribute to the global knowledge base on mercury stocks. </w:t>
      </w:r>
    </w:p>
    <w:p w14:paraId="044AD113" w14:textId="77777777" w:rsidR="001B4F25" w:rsidRPr="001B4F25" w:rsidRDefault="001B4F25" w:rsidP="001B4F25">
      <w:pPr>
        <w:rPr>
          <w:rFonts w:ascii="Calibri" w:eastAsia="Times New Roman" w:hAnsi="Calibri" w:cs="Calibri"/>
          <w:color w:val="000000"/>
          <w:lang w:eastAsia="en-AU"/>
        </w:rPr>
      </w:pPr>
      <w:r w:rsidRPr="001B4F25">
        <w:rPr>
          <w:rFonts w:ascii="Calibri" w:eastAsia="Times New Roman" w:hAnsi="Calibri" w:cs="Calibri"/>
          <w:color w:val="000000"/>
          <w:lang w:eastAsia="en-AU"/>
        </w:rPr>
        <w:t xml:space="preserve">The collected data will be used to quantify national stock levels, with results deidentified and aggregated, and then incorporated into Australia’s Long Report. We will then submit the Long Report to the Minamata Convention Secretariat for publication on the </w:t>
      </w:r>
      <w:hyperlink r:id="rId14" w:history="1">
        <w:r w:rsidRPr="001B4F25">
          <w:rPr>
            <w:rFonts w:ascii="Calibri" w:eastAsia="Times New Roman" w:hAnsi="Calibri" w:cs="Times New Roman"/>
            <w:color w:val="0563C1"/>
            <w:u w:val="single"/>
            <w:lang w:eastAsia="en-AU"/>
          </w:rPr>
          <w:t>Minamata Convention website</w:t>
        </w:r>
      </w:hyperlink>
      <w:r w:rsidRPr="001B4F25">
        <w:rPr>
          <w:rFonts w:ascii="Calibri" w:eastAsia="Times New Roman" w:hAnsi="Calibri" w:cs="Calibri"/>
          <w:color w:val="000000"/>
          <w:lang w:eastAsia="en-AU"/>
        </w:rPr>
        <w:t xml:space="preserve">. </w:t>
      </w:r>
    </w:p>
    <w:p w14:paraId="45438405" w14:textId="77777777" w:rsidR="001B4F25" w:rsidRPr="001B4F25" w:rsidRDefault="001B4F25" w:rsidP="001B4F25">
      <w:pPr>
        <w:rPr>
          <w:rFonts w:ascii="Calibri" w:eastAsia="Times New Roman" w:hAnsi="Calibri" w:cs="Calibri"/>
          <w:color w:val="000000"/>
          <w:u w:val="single"/>
          <w:lang w:eastAsia="en-AU"/>
        </w:rPr>
      </w:pPr>
      <w:r w:rsidRPr="001B4F25">
        <w:rPr>
          <w:rFonts w:ascii="Calibri" w:eastAsia="Times New Roman" w:hAnsi="Calibri" w:cs="Calibri"/>
          <w:color w:val="000000"/>
          <w:u w:val="single"/>
          <w:lang w:eastAsia="en-AU"/>
        </w:rPr>
        <w:t>Privacy Notice</w:t>
      </w:r>
    </w:p>
    <w:p w14:paraId="4A2C7D8C" w14:textId="77777777" w:rsidR="001B4F25" w:rsidRPr="001B4F25" w:rsidRDefault="001B4F25" w:rsidP="001B4F25">
      <w:pPr>
        <w:rPr>
          <w:rFonts w:ascii="Calibri" w:eastAsia="Calibri" w:hAnsi="Calibri" w:cs="Times New Roman"/>
        </w:rPr>
      </w:pPr>
      <w:r w:rsidRPr="001B4F25">
        <w:rPr>
          <w:rFonts w:ascii="Calibri" w:eastAsia="Times New Roman" w:hAnsi="Calibri" w:cs="Calibri"/>
          <w:color w:val="000000"/>
          <w:lang w:eastAsia="en-AU"/>
        </w:rPr>
        <w:t xml:space="preserve">This notice explains how your personal information will be collected and handled as part of the Voluntary survey of mercury stock data. </w:t>
      </w:r>
      <w:r w:rsidRPr="001B4F25">
        <w:rPr>
          <w:rFonts w:ascii="Calibri" w:eastAsia="Calibri" w:hAnsi="Calibri" w:cs="Times New Roman"/>
        </w:rPr>
        <w:t>We will collect the following information:</w:t>
      </w:r>
    </w:p>
    <w:p w14:paraId="27D93383" w14:textId="77777777" w:rsidR="001B4F25" w:rsidRPr="001B4F25" w:rsidRDefault="001B4F25" w:rsidP="001B4F25">
      <w:pPr>
        <w:numPr>
          <w:ilvl w:val="0"/>
          <w:numId w:val="6"/>
        </w:numPr>
        <w:contextualSpacing/>
        <w:rPr>
          <w:rFonts w:ascii="Calibri" w:eastAsia="Calibri" w:hAnsi="Calibri" w:cs="Times New Roman"/>
        </w:rPr>
      </w:pPr>
      <w:r w:rsidRPr="001B4F25">
        <w:rPr>
          <w:rFonts w:ascii="Calibri" w:eastAsia="Calibri" w:hAnsi="Calibri" w:cs="Times New Roman"/>
        </w:rPr>
        <w:t>Your name</w:t>
      </w:r>
    </w:p>
    <w:p w14:paraId="5299DF49" w14:textId="77777777" w:rsidR="001B4F25" w:rsidRPr="001B4F25" w:rsidRDefault="001B4F25" w:rsidP="001B4F25">
      <w:pPr>
        <w:numPr>
          <w:ilvl w:val="0"/>
          <w:numId w:val="6"/>
        </w:numPr>
        <w:contextualSpacing/>
        <w:rPr>
          <w:rFonts w:ascii="Calibri" w:eastAsia="Calibri" w:hAnsi="Calibri" w:cs="Times New Roman"/>
        </w:rPr>
      </w:pPr>
      <w:r w:rsidRPr="001B4F25">
        <w:rPr>
          <w:rFonts w:ascii="Calibri" w:eastAsia="Calibri" w:hAnsi="Calibri" w:cs="Times New Roman"/>
        </w:rPr>
        <w:lastRenderedPageBreak/>
        <w:t>Email address</w:t>
      </w:r>
    </w:p>
    <w:p w14:paraId="7417E449" w14:textId="77777777" w:rsidR="001B4F25" w:rsidRPr="001B4F25" w:rsidRDefault="001B4F25" w:rsidP="001B4F25">
      <w:pPr>
        <w:numPr>
          <w:ilvl w:val="0"/>
          <w:numId w:val="6"/>
        </w:numPr>
        <w:contextualSpacing/>
        <w:rPr>
          <w:rFonts w:ascii="Calibri" w:eastAsia="Calibri" w:hAnsi="Calibri" w:cs="Times New Roman"/>
        </w:rPr>
      </w:pPr>
      <w:r w:rsidRPr="001B4F25">
        <w:rPr>
          <w:rFonts w:ascii="Calibri" w:eastAsia="Calibri" w:hAnsi="Calibri" w:cs="Times New Roman"/>
        </w:rPr>
        <w:t>Phone number</w:t>
      </w:r>
    </w:p>
    <w:p w14:paraId="539DAC85" w14:textId="77777777" w:rsidR="001B4F25" w:rsidRPr="001B4F25" w:rsidRDefault="001B4F25" w:rsidP="001B4F25">
      <w:pPr>
        <w:numPr>
          <w:ilvl w:val="0"/>
          <w:numId w:val="6"/>
        </w:numPr>
        <w:contextualSpacing/>
        <w:rPr>
          <w:rFonts w:ascii="Calibri" w:eastAsia="Calibri" w:hAnsi="Calibri" w:cs="Times New Roman"/>
        </w:rPr>
      </w:pPr>
      <w:r w:rsidRPr="001B4F25">
        <w:rPr>
          <w:rFonts w:ascii="Calibri" w:eastAsia="Calibri" w:hAnsi="Calibri" w:cs="Times New Roman"/>
        </w:rPr>
        <w:t xml:space="preserve">Organisation </w:t>
      </w:r>
    </w:p>
    <w:p w14:paraId="62F048A6" w14:textId="77777777" w:rsidR="001B4F25" w:rsidRPr="001B4F25" w:rsidRDefault="001B4F25" w:rsidP="001B4F25">
      <w:pPr>
        <w:spacing w:before="60" w:after="120" w:line="240" w:lineRule="auto"/>
        <w:rPr>
          <w:rFonts w:ascii="Calibri" w:eastAsia="Calibri" w:hAnsi="Calibri" w:cs="Times New Roman"/>
        </w:rPr>
      </w:pPr>
      <w:r w:rsidRPr="001B4F25">
        <w:rPr>
          <w:rFonts w:ascii="Calibri" w:eastAsia="Calibri" w:hAnsi="Calibri" w:cs="Times New Roman"/>
        </w:rPr>
        <w:t xml:space="preserve">This information will be collected through the survey response, and in email correspondence with you regarding the completion of the survey. All data collected (including personal information) from this survey will be stored securely in Australia. Access to the survey response data will be limited to relevant departmental staff with a need to know. </w:t>
      </w:r>
    </w:p>
    <w:p w14:paraId="371FFC72" w14:textId="77777777" w:rsidR="001B4F25" w:rsidRPr="001B4F25" w:rsidRDefault="001B4F25" w:rsidP="001B4F25">
      <w:pPr>
        <w:spacing w:before="60" w:after="120" w:line="240" w:lineRule="auto"/>
        <w:rPr>
          <w:rFonts w:ascii="Calibri" w:eastAsia="Calibri" w:hAnsi="Calibri" w:cs="Times New Roman"/>
        </w:rPr>
      </w:pPr>
      <w:r w:rsidRPr="001B4F25">
        <w:rPr>
          <w:rFonts w:ascii="Calibri" w:eastAsia="Calibri" w:hAnsi="Calibri" w:cs="Times New Roman"/>
        </w:rPr>
        <w:t xml:space="preserve">Your contact information is requested so we can clarify your responses if necessary and, where relevant, provide you with the outcomes from this survey. Survey results on mercury stocks will be deidentified and aggregated at the national level before being shared with the Minamata Convention Secretariat. Individual facilities/entities will remain unidentifiable. </w:t>
      </w:r>
    </w:p>
    <w:p w14:paraId="612469B8" w14:textId="77777777" w:rsidR="001B4F25" w:rsidRPr="001B4F25" w:rsidRDefault="001B4F25" w:rsidP="001B4F25">
      <w:pPr>
        <w:spacing w:before="60" w:after="120" w:line="240" w:lineRule="auto"/>
        <w:rPr>
          <w:rFonts w:ascii="Calibri" w:eastAsia="Calibri" w:hAnsi="Calibri" w:cs="Times New Roman"/>
          <w:b/>
          <w:bCs/>
        </w:rPr>
      </w:pPr>
      <w:r w:rsidRPr="001B4F25">
        <w:rPr>
          <w:rFonts w:ascii="Calibri" w:eastAsia="Calibri" w:hAnsi="Calibri" w:cs="Times New Roman"/>
        </w:rPr>
        <w:t>Provision of this information is voluntary. Any personal information you provide will be handled in accordance with the Privacy Act 1988 (</w:t>
      </w:r>
      <w:proofErr w:type="spellStart"/>
      <w:r w:rsidRPr="001B4F25">
        <w:rPr>
          <w:rFonts w:ascii="Calibri" w:eastAsia="Calibri" w:hAnsi="Calibri" w:cs="Times New Roman"/>
        </w:rPr>
        <w:t>Cth</w:t>
      </w:r>
      <w:proofErr w:type="spellEnd"/>
      <w:r w:rsidRPr="001B4F25">
        <w:rPr>
          <w:rFonts w:ascii="Calibri" w:eastAsia="Calibri" w:hAnsi="Calibri" w:cs="Times New Roman"/>
        </w:rPr>
        <w:t>) and the department’s Privacy Policy. It will not be disclosed to any third party without your consent, unless authorised or required by law. </w:t>
      </w:r>
      <w:r w:rsidRPr="001B4F25">
        <w:rPr>
          <w:rFonts w:ascii="Calibri" w:eastAsia="Calibri" w:hAnsi="Calibri" w:cs="Times New Roman"/>
          <w:b/>
          <w:bCs/>
        </w:rPr>
        <w:t>You can choose not to provide the requested information.</w:t>
      </w:r>
    </w:p>
    <w:p w14:paraId="4CF89C8C" w14:textId="77777777" w:rsidR="001B4F25" w:rsidRPr="001B4F25" w:rsidRDefault="001B4F25" w:rsidP="001B4F25">
      <w:pPr>
        <w:spacing w:before="60" w:after="120" w:line="240" w:lineRule="auto"/>
        <w:rPr>
          <w:rFonts w:ascii="Calibri" w:eastAsia="Calibri" w:hAnsi="Calibri" w:cs="Times New Roman"/>
        </w:rPr>
      </w:pPr>
      <w:r w:rsidRPr="001B4F25">
        <w:rPr>
          <w:rFonts w:ascii="Calibri" w:eastAsia="Calibri" w:hAnsi="Calibri" w:cs="Times New Roman"/>
        </w:rPr>
        <w:t xml:space="preserve">You can choose to participate anonymously or use a pseudonym. You can also choose not to provide your personal information. </w:t>
      </w:r>
    </w:p>
    <w:p w14:paraId="789A857E" w14:textId="77777777" w:rsidR="001B4F25" w:rsidRPr="001B4F25" w:rsidRDefault="001B4F25" w:rsidP="001B4F25">
      <w:pPr>
        <w:spacing w:before="240" w:after="120" w:line="240" w:lineRule="auto"/>
        <w:rPr>
          <w:rFonts w:ascii="Calibri" w:eastAsia="Times New Roman" w:hAnsi="Calibri" w:cs="Calibri"/>
          <w:b/>
          <w:bCs/>
          <w:lang w:eastAsia="en-AU"/>
        </w:rPr>
      </w:pPr>
      <w:r w:rsidRPr="001B4F25">
        <w:rPr>
          <w:rFonts w:ascii="Calibri" w:eastAsia="Times New Roman" w:hAnsi="Calibri" w:cs="Calibri"/>
          <w:b/>
          <w:bCs/>
          <w:lang w:eastAsia="en-AU"/>
        </w:rPr>
        <w:t>Privacy Policy and Contact Us</w:t>
      </w:r>
    </w:p>
    <w:p w14:paraId="5B001C6C" w14:textId="77777777" w:rsidR="001B4F25" w:rsidRPr="001B4F25" w:rsidRDefault="001B4F25" w:rsidP="001B4F25">
      <w:pPr>
        <w:spacing w:before="60" w:after="0" w:line="240" w:lineRule="auto"/>
        <w:rPr>
          <w:rFonts w:ascii="Calibri" w:eastAsia="Times New Roman" w:hAnsi="Calibri" w:cs="Calibri"/>
          <w:lang w:val="en-US" w:eastAsia="en-AU"/>
        </w:rPr>
      </w:pPr>
      <w:r w:rsidRPr="001B4F25">
        <w:rPr>
          <w:rFonts w:ascii="Calibri" w:eastAsia="Times New Roman" w:hAnsi="Calibri" w:cs="Calibri"/>
          <w:lang w:val="en-US" w:eastAsia="en-AU"/>
        </w:rPr>
        <w:t xml:space="preserve">Our Privacy Policy explains how you can access or correct your personal information, and how to make a complaint. Available at </w:t>
      </w:r>
      <w:hyperlink r:id="rId15" w:history="1">
        <w:r w:rsidRPr="001B4F25">
          <w:rPr>
            <w:rFonts w:ascii="Calibri" w:eastAsia="Times New Roman" w:hAnsi="Calibri" w:cs="Calibri"/>
            <w:color w:val="0563C1"/>
            <w:u w:val="single"/>
            <w:lang w:val="en-US" w:eastAsia="en-AU"/>
          </w:rPr>
          <w:t>https://www.dcceew.gov.au/about/commitment/privacy</w:t>
        </w:r>
      </w:hyperlink>
      <w:r w:rsidRPr="001B4F25">
        <w:rPr>
          <w:rFonts w:ascii="Calibri" w:eastAsia="Times New Roman" w:hAnsi="Calibri" w:cs="Calibri"/>
          <w:lang w:val="en-US" w:eastAsia="en-AU"/>
        </w:rPr>
        <w:t xml:space="preserve"> (DCCEEW).</w:t>
      </w:r>
    </w:p>
    <w:p w14:paraId="2E4F3992" w14:textId="77777777" w:rsidR="001B4F25" w:rsidRPr="001B4F25" w:rsidRDefault="001B4F25" w:rsidP="001B4F25">
      <w:pPr>
        <w:spacing w:before="120" w:after="120" w:line="240" w:lineRule="auto"/>
        <w:rPr>
          <w:rFonts w:ascii="Calibri" w:eastAsia="Times New Roman" w:hAnsi="Calibri" w:cs="Calibri"/>
          <w:color w:val="000000"/>
          <w:shd w:val="clear" w:color="auto" w:fill="FFFFFF"/>
          <w:lang w:eastAsia="en-AU"/>
        </w:rPr>
      </w:pPr>
      <w:r w:rsidRPr="001B4F25">
        <w:rPr>
          <w:rFonts w:ascii="Calibri" w:eastAsia="Times New Roman" w:hAnsi="Calibri" w:cs="Calibri"/>
          <w:color w:val="000000"/>
          <w:shd w:val="clear" w:color="auto" w:fill="FFFFFF"/>
          <w:lang w:eastAsia="en-AU"/>
        </w:rPr>
        <w:t xml:space="preserve">If you have questions, please contact DCCEEW at </w:t>
      </w:r>
      <w:hyperlink r:id="rId16" w:history="1">
        <w:r w:rsidRPr="001B4F25">
          <w:rPr>
            <w:rFonts w:ascii="Calibri" w:eastAsia="Times New Roman" w:hAnsi="Calibri" w:cs="Calibri"/>
            <w:color w:val="000000"/>
            <w:u w:val="single"/>
            <w:shd w:val="clear" w:color="auto" w:fill="FFFFFF"/>
            <w:lang w:eastAsia="en-AU"/>
          </w:rPr>
          <w:t>privacy@dcceew.gov.au</w:t>
        </w:r>
      </w:hyperlink>
      <w:r w:rsidRPr="001B4F25">
        <w:rPr>
          <w:rFonts w:ascii="Calibri" w:eastAsia="Times New Roman" w:hAnsi="Calibri" w:cs="Calibri"/>
          <w:color w:val="000000"/>
          <w:shd w:val="clear" w:color="auto" w:fill="FFFFFF"/>
          <w:lang w:eastAsia="en-AU"/>
        </w:rPr>
        <w:t>.</w:t>
      </w:r>
    </w:p>
    <w:p w14:paraId="306063D1" w14:textId="77777777" w:rsidR="001B4F25" w:rsidRPr="001B4F25" w:rsidRDefault="001B4F25" w:rsidP="001B4F25">
      <w:pPr>
        <w:spacing w:before="60" w:after="120" w:line="240" w:lineRule="auto"/>
        <w:rPr>
          <w:rFonts w:ascii="Times New Roman" w:eastAsia="Times New Roman" w:hAnsi="Times New Roman" w:cs="Calibri"/>
          <w:sz w:val="24"/>
          <w:szCs w:val="24"/>
          <w:lang w:eastAsia="en-AU"/>
        </w:rPr>
      </w:pPr>
    </w:p>
    <w:p w14:paraId="7CE2113A" w14:textId="77777777" w:rsidR="001B4F25" w:rsidRPr="001B4F25" w:rsidRDefault="001B4F25" w:rsidP="001B4F25">
      <w:pPr>
        <w:rPr>
          <w:rFonts w:ascii="Calibri" w:eastAsia="Calibri" w:hAnsi="Calibri" w:cs="Calibri"/>
          <w:b/>
          <w:bCs/>
        </w:rPr>
      </w:pPr>
      <w:r w:rsidRPr="001B4F25">
        <w:rPr>
          <w:rFonts w:ascii="Calibri" w:eastAsia="Calibri" w:hAnsi="Calibri" w:cs="Calibri"/>
          <w:b/>
          <w:bCs/>
        </w:rPr>
        <w:t>Reporting and processing instructions</w:t>
      </w:r>
    </w:p>
    <w:p w14:paraId="07BBE924" w14:textId="77777777" w:rsidR="001B4F25" w:rsidRPr="001B4F25" w:rsidRDefault="001B4F25" w:rsidP="001B4F25">
      <w:pPr>
        <w:rPr>
          <w:rFonts w:ascii="Calibri" w:eastAsia="Calibri" w:hAnsi="Calibri" w:cs="Calibri"/>
        </w:rPr>
      </w:pPr>
      <w:r w:rsidRPr="001B4F25">
        <w:rPr>
          <w:rFonts w:ascii="Calibri" w:eastAsia="Calibri" w:hAnsi="Calibri" w:cs="Calibri"/>
        </w:rPr>
        <w:t xml:space="preserve">We invite your input on the questions below. This survey includes numerical, fixed-text, and free-text response options. Please provide your answers in the designated spaces below, ensuring that no questions are altered. The deadline for submissions to </w:t>
      </w:r>
      <w:r w:rsidRPr="001B4F25">
        <w:rPr>
          <w:rFonts w:ascii="Calibri" w:eastAsia="Calibri" w:hAnsi="Calibri" w:cs="Calibri"/>
          <w:b/>
          <w:bCs/>
          <w:lang w:val="en-US"/>
        </w:rPr>
        <w:t xml:space="preserve">Minamata@dcceew.gov.au </w:t>
      </w:r>
      <w:r w:rsidRPr="001B4F25">
        <w:rPr>
          <w:rFonts w:ascii="Calibri" w:eastAsia="Calibri" w:hAnsi="Calibri" w:cs="Calibri"/>
        </w:rPr>
        <w:t xml:space="preserve">is </w:t>
      </w:r>
      <w:r w:rsidRPr="001B4F25">
        <w:rPr>
          <w:rFonts w:ascii="Calibri" w:eastAsia="Calibri" w:hAnsi="Calibri" w:cs="Calibri"/>
          <w:b/>
          <w:bCs/>
        </w:rPr>
        <w:t>31 October 2025</w:t>
      </w:r>
      <w:r w:rsidRPr="001B4F25">
        <w:rPr>
          <w:rFonts w:ascii="Calibri" w:eastAsia="Calibri" w:hAnsi="Calibri" w:cs="Calibri"/>
        </w:rPr>
        <w:t xml:space="preserve">. If you have any questions or need further assistance, please contact us at </w:t>
      </w:r>
      <w:hyperlink r:id="rId17" w:history="1">
        <w:r w:rsidRPr="001B4F25">
          <w:rPr>
            <w:rFonts w:ascii="Calibri" w:eastAsia="Calibri" w:hAnsi="Calibri" w:cs="Calibri"/>
            <w:color w:val="0563C1"/>
            <w:u w:val="single"/>
          </w:rPr>
          <w:t>Minamata@dcceew.gov.au</w:t>
        </w:r>
      </w:hyperlink>
      <w:r w:rsidRPr="001B4F25">
        <w:rPr>
          <w:rFonts w:ascii="Calibri" w:eastAsia="Calibri" w:hAnsi="Calibri" w:cs="Calibri"/>
        </w:rPr>
        <w:t>.</w:t>
      </w:r>
    </w:p>
    <w:p w14:paraId="4EEBC259" w14:textId="77777777" w:rsidR="001B4F25" w:rsidRPr="001B4F25" w:rsidRDefault="001B4F25" w:rsidP="001B4F25">
      <w:pPr>
        <w:rPr>
          <w:rFonts w:ascii="Calibri" w:eastAsia="Calibri" w:hAnsi="Calibri" w:cs="Calibri"/>
          <w:lang w:val="en-US"/>
        </w:rPr>
      </w:pPr>
      <w:r w:rsidRPr="001B4F25">
        <w:rPr>
          <w:rFonts w:ascii="Calibri" w:eastAsia="Calibri" w:hAnsi="Calibri" w:cs="Calibri"/>
          <w:b/>
          <w:bCs/>
          <w:lang w:val="en-US"/>
        </w:rPr>
        <w:br w:type="page"/>
      </w:r>
    </w:p>
    <w:p w14:paraId="458BB9FB"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lastRenderedPageBreak/>
        <w:t>Section 1. General Information</w:t>
      </w:r>
    </w:p>
    <w:p w14:paraId="1C6AB05F" w14:textId="77777777" w:rsidR="001B4F25" w:rsidRPr="001B4F25" w:rsidRDefault="001B4F25" w:rsidP="001B4F25">
      <w:pPr>
        <w:keepNext/>
        <w:spacing w:before="60" w:after="60" w:line="240" w:lineRule="auto"/>
        <w:rPr>
          <w:rFonts w:ascii="Calibri" w:eastAsia="Calibri" w:hAnsi="Calibri" w:cs="Calibri"/>
          <w:b/>
        </w:rPr>
      </w:pPr>
    </w:p>
    <w:p w14:paraId="43FCEC5A"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1.1 Full name of organisation/business:</w:t>
      </w:r>
    </w:p>
    <w:sdt>
      <w:sdtPr>
        <w:rPr>
          <w:rFonts w:ascii="Calibri" w:eastAsia="Calibri" w:hAnsi="Calibri" w:cs="Calibri"/>
          <w:b/>
          <w:bCs/>
          <w:sz w:val="18"/>
        </w:rPr>
        <w:id w:val="928698027"/>
        <w:placeholder>
          <w:docPart w:val="B5BC09C0900A45FD811347191AD7309F"/>
        </w:placeholder>
        <w:showingPlcHdr/>
      </w:sdtPr>
      <w:sdtEndPr/>
      <w:sdtContent>
        <w:p w14:paraId="5904093E" w14:textId="77777777" w:rsidR="001B4F25" w:rsidRPr="001B4F25" w:rsidRDefault="001B4F25" w:rsidP="001B4F25">
          <w:pPr>
            <w:keepNext/>
            <w:tabs>
              <w:tab w:val="left" w:pos="3396"/>
            </w:tabs>
            <w:spacing w:before="60" w:after="60" w:line="240" w:lineRule="auto"/>
            <w:rPr>
              <w:rFonts w:ascii="Calibri" w:eastAsia="Calibri" w:hAnsi="Calibri" w:cs="Calibri"/>
              <w:b/>
            </w:rPr>
          </w:pPr>
          <w:r w:rsidRPr="001B4F25">
            <w:rPr>
              <w:rFonts w:ascii="Calibri" w:eastAsia="Calibri" w:hAnsi="Calibri" w:cs="Times New Roman"/>
              <w:bCs/>
              <w:color w:val="808080"/>
              <w:sz w:val="18"/>
            </w:rPr>
            <w:t>Click or tap here to enter text.</w:t>
          </w:r>
        </w:p>
      </w:sdtContent>
    </w:sdt>
    <w:p w14:paraId="0AE3737B" w14:textId="77777777" w:rsidR="001B4F25" w:rsidRPr="001B4F25" w:rsidRDefault="001B4F25" w:rsidP="001B4F25">
      <w:pPr>
        <w:spacing w:after="120" w:line="276" w:lineRule="auto"/>
        <w:rPr>
          <w:rFonts w:ascii="Calibri" w:eastAsia="Calibri" w:hAnsi="Calibri" w:cs="Times New Roman"/>
        </w:rPr>
      </w:pPr>
      <w:r w:rsidRPr="001B4F25">
        <w:rPr>
          <w:rFonts w:ascii="Calibri" w:eastAsia="Calibri" w:hAnsi="Calibri" w:cs="Times New Roman"/>
          <w:b/>
        </w:rPr>
        <w:t xml:space="preserve">1.2 What states or territories do you or your organisation operate in? </w:t>
      </w:r>
      <w:r w:rsidRPr="001B4F25">
        <w:rPr>
          <w:rFonts w:ascii="Calibri" w:eastAsia="Calibri" w:hAnsi="Calibri" w:cs="Times New Roman"/>
          <w:highlight w:val="green"/>
        </w:rPr>
        <w:t>[optional]</w:t>
      </w:r>
      <w:r w:rsidRPr="001B4F25">
        <w:rPr>
          <w:rFonts w:ascii="Calibri" w:eastAsia="Calibri" w:hAnsi="Calibri" w:cs="Times New Roman"/>
        </w:rPr>
        <w:t xml:space="preserve"> [multiple choice, select all that apply]</w:t>
      </w:r>
    </w:p>
    <w:p w14:paraId="52D1F4FF"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2048340123"/>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Australian Capital Territory   </w:t>
      </w:r>
    </w:p>
    <w:p w14:paraId="5BB0C722"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33586751"/>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New South Wales   </w:t>
      </w:r>
    </w:p>
    <w:p w14:paraId="27D43DCB"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506103490"/>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Northern Territory   </w:t>
      </w:r>
    </w:p>
    <w:p w14:paraId="14535171"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647786218"/>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Queensland   </w:t>
      </w:r>
    </w:p>
    <w:p w14:paraId="5B681478"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162442338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South Australia   </w:t>
      </w:r>
    </w:p>
    <w:p w14:paraId="42E6372E"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39419335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Tasmania   </w:t>
      </w:r>
    </w:p>
    <w:p w14:paraId="14DFB5A8"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1403725771"/>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Victoria   </w:t>
      </w:r>
    </w:p>
    <w:p w14:paraId="6548AE9E" w14:textId="77777777" w:rsidR="001B4F25" w:rsidRPr="001B4F25" w:rsidRDefault="00685A9D" w:rsidP="001B4F25">
      <w:pPr>
        <w:spacing w:before="120" w:after="120" w:line="276" w:lineRule="auto"/>
        <w:ind w:left="360"/>
        <w:rPr>
          <w:rFonts w:ascii="Calibri" w:eastAsia="Calibri" w:hAnsi="Calibri" w:cs="Times New Roman"/>
        </w:rPr>
      </w:pPr>
      <w:sdt>
        <w:sdtPr>
          <w:rPr>
            <w:rFonts w:ascii="Calibri" w:eastAsia="Calibri" w:hAnsi="Calibri" w:cs="Times New Roman"/>
          </w:rPr>
          <w:id w:val="-27256690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rPr>
            <w:t>☐</w:t>
          </w:r>
        </w:sdtContent>
      </w:sdt>
      <w:r w:rsidR="001B4F25" w:rsidRPr="001B4F25">
        <w:rPr>
          <w:rFonts w:ascii="Calibri" w:eastAsia="Calibri" w:hAnsi="Calibri" w:cs="Times New Roman"/>
        </w:rPr>
        <w:t xml:space="preserve">Western Australia   </w:t>
      </w:r>
    </w:p>
    <w:p w14:paraId="305FD345" w14:textId="77777777" w:rsidR="001B4F25" w:rsidRPr="001B4F25" w:rsidRDefault="00685A9D" w:rsidP="001B4F25">
      <w:pPr>
        <w:keepNext/>
        <w:spacing w:before="60" w:after="60" w:line="240" w:lineRule="auto"/>
        <w:rPr>
          <w:rFonts w:ascii="Calibri" w:eastAsia="Calibri" w:hAnsi="Calibri" w:cs="Calibri"/>
          <w:b/>
        </w:rPr>
      </w:pPr>
      <w:sdt>
        <w:sdtPr>
          <w:rPr>
            <w:rFonts w:ascii="Calibri" w:eastAsia="Calibri" w:hAnsi="Calibri" w:cs="Times New Roman"/>
            <w:b/>
            <w:sz w:val="21"/>
          </w:rPr>
          <w:id w:val="-95293884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
              <w:sz w:val="21"/>
            </w:rPr>
            <w:t>☐</w:t>
          </w:r>
        </w:sdtContent>
      </w:sdt>
      <w:r w:rsidR="001B4F25" w:rsidRPr="001B4F25">
        <w:rPr>
          <w:rFonts w:ascii="Calibri" w:eastAsia="Calibri" w:hAnsi="Calibri" w:cs="Times New Roman"/>
          <w:b/>
        </w:rPr>
        <w:t xml:space="preserve">Outside Australia (please write here): </w:t>
      </w:r>
      <w:sdt>
        <w:sdtPr>
          <w:rPr>
            <w:rFonts w:ascii="Calibri" w:eastAsia="Calibri" w:hAnsi="Calibri" w:cs="Times New Roman"/>
            <w:b/>
            <w:sz w:val="21"/>
          </w:rPr>
          <w:id w:val="-2116591199"/>
          <w:placeholder>
            <w:docPart w:val="FB2E3ED2B8F14D6DA7559FEEFFED436E"/>
          </w:placeholder>
          <w:showingPlcHdr/>
        </w:sdtPr>
        <w:sdtEndPr/>
        <w:sdtContent>
          <w:r w:rsidR="001B4F25" w:rsidRPr="001B4F25">
            <w:rPr>
              <w:rFonts w:ascii="Calibri" w:eastAsia="Calibri" w:hAnsi="Calibri" w:cs="Times New Roman"/>
              <w:b/>
              <w:color w:val="808080"/>
              <w:sz w:val="18"/>
            </w:rPr>
            <w:t>Click or tap here to enter text.</w:t>
          </w:r>
        </w:sdtContent>
      </w:sdt>
    </w:p>
    <w:p w14:paraId="6738B8CF"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1.3 Full name of the facility: </w:t>
      </w:r>
    </w:p>
    <w:sdt>
      <w:sdtPr>
        <w:rPr>
          <w:rFonts w:ascii="Calibri" w:eastAsia="Calibri" w:hAnsi="Calibri" w:cs="Calibri"/>
          <w:sz w:val="18"/>
        </w:rPr>
        <w:id w:val="-394133558"/>
        <w:placeholder>
          <w:docPart w:val="B5BC09C0900A45FD811347191AD7309F"/>
        </w:placeholder>
        <w:showingPlcHdr/>
      </w:sdtPr>
      <w:sdtEndPr/>
      <w:sdtContent>
        <w:p w14:paraId="0616C6A1"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p w14:paraId="32CEB168"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
        </w:rPr>
        <w:t>1.4 Name and title of contact person:</w:t>
      </w:r>
      <w:r w:rsidRPr="001B4F25">
        <w:rPr>
          <w:rFonts w:ascii="Calibri" w:eastAsia="Calibri" w:hAnsi="Calibri" w:cs="Calibri"/>
          <w:bCs/>
        </w:rPr>
        <w:t xml:space="preserve"> </w:t>
      </w:r>
      <w:r w:rsidRPr="001B4F25">
        <w:rPr>
          <w:rFonts w:ascii="Calibri" w:eastAsia="Calibri" w:hAnsi="Calibri" w:cs="Calibri"/>
          <w:bCs/>
          <w:highlight w:val="green"/>
        </w:rPr>
        <w:t>[optional]</w:t>
      </w:r>
    </w:p>
    <w:sdt>
      <w:sdtPr>
        <w:rPr>
          <w:rFonts w:ascii="Calibri" w:eastAsia="Calibri" w:hAnsi="Calibri" w:cs="Calibri"/>
          <w:bCs/>
        </w:rPr>
        <w:id w:val="-182051588"/>
        <w:placeholder>
          <w:docPart w:val="B5BC09C0900A45FD811347191AD7309F"/>
        </w:placeholder>
        <w:showingPlcHdr/>
      </w:sdtPr>
      <w:sdtEndPr/>
      <w:sdtContent>
        <w:p w14:paraId="3E78AEFC"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p w14:paraId="36DDC8F9"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1.5 Facility address: </w:t>
      </w:r>
    </w:p>
    <w:sdt>
      <w:sdtPr>
        <w:rPr>
          <w:rFonts w:ascii="Calibri" w:eastAsia="Calibri" w:hAnsi="Calibri" w:cs="Calibri"/>
          <w:bCs/>
        </w:rPr>
        <w:id w:val="500476552"/>
        <w:placeholder>
          <w:docPart w:val="B5BC09C0900A45FD811347191AD7309F"/>
        </w:placeholder>
      </w:sdtPr>
      <w:sdtEndPr/>
      <w:sdtContent>
        <w:sdt>
          <w:sdtPr>
            <w:rPr>
              <w:rFonts w:ascii="Calibri" w:eastAsia="Calibri" w:hAnsi="Calibri" w:cs="Calibri"/>
              <w:bCs/>
            </w:rPr>
            <w:id w:val="-275632391"/>
            <w:placeholder>
              <w:docPart w:val="B5BC09C0900A45FD811347191AD7309F"/>
            </w:placeholder>
            <w:showingPlcHdr/>
          </w:sdtPr>
          <w:sdtEndPr/>
          <w:sdtContent>
            <w:p w14:paraId="7573C09C"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sdtContent>
    </w:sdt>
    <w:p w14:paraId="74B11DCD"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
        </w:rPr>
        <w:t>1.6 Phone number:</w:t>
      </w:r>
      <w:r w:rsidRPr="001B4F25">
        <w:rPr>
          <w:rFonts w:ascii="Calibri" w:eastAsia="Calibri" w:hAnsi="Calibri" w:cs="Calibri"/>
          <w:bCs/>
        </w:rPr>
        <w:t xml:space="preserve"> </w:t>
      </w:r>
      <w:r w:rsidRPr="001B4F25">
        <w:rPr>
          <w:rFonts w:ascii="Calibri" w:eastAsia="Calibri" w:hAnsi="Calibri" w:cs="Calibri"/>
          <w:bCs/>
          <w:highlight w:val="green"/>
        </w:rPr>
        <w:t>[optional]</w:t>
      </w:r>
    </w:p>
    <w:sdt>
      <w:sdtPr>
        <w:rPr>
          <w:rFonts w:ascii="Calibri" w:eastAsia="Calibri" w:hAnsi="Calibri" w:cs="Calibri"/>
          <w:b/>
          <w:bCs/>
          <w:sz w:val="18"/>
        </w:rPr>
        <w:id w:val="-1720743097"/>
        <w:placeholder>
          <w:docPart w:val="B5BC09C0900A45FD811347191AD7309F"/>
        </w:placeholder>
        <w:showingPlcHdr/>
      </w:sdtPr>
      <w:sdtEndPr/>
      <w:sdtContent>
        <w:p w14:paraId="49D12880"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p w14:paraId="780B870B"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1.7 Email address: </w:t>
      </w:r>
      <w:r w:rsidRPr="001B4F25">
        <w:rPr>
          <w:rFonts w:ascii="Calibri" w:eastAsia="Calibri" w:hAnsi="Calibri" w:cs="Calibri"/>
          <w:bCs/>
          <w:highlight w:val="green"/>
        </w:rPr>
        <w:t>[optional]</w:t>
      </w:r>
    </w:p>
    <w:sdt>
      <w:sdtPr>
        <w:rPr>
          <w:rFonts w:ascii="Calibri" w:eastAsia="Calibri" w:hAnsi="Calibri" w:cs="Calibri"/>
          <w:sz w:val="18"/>
          <w:szCs w:val="28"/>
        </w:rPr>
        <w:id w:val="994605726"/>
        <w:placeholder>
          <w:docPart w:val="B5BC09C0900A45FD811347191AD7309F"/>
        </w:placeholder>
        <w:showingPlcHdr/>
      </w:sdtPr>
      <w:sdtEndPr>
        <w:rPr>
          <w:sz w:val="28"/>
        </w:rPr>
      </w:sdtEndPr>
      <w:sdtContent>
        <w:p w14:paraId="6D48BB50"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Times New Roman"/>
              <w:bCs/>
              <w:color w:val="808080"/>
              <w:sz w:val="18"/>
            </w:rPr>
            <w:t>Click or tap here to enter text.</w:t>
          </w:r>
        </w:p>
      </w:sdtContent>
    </w:sdt>
    <w:p w14:paraId="1A46D1E5"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1.8 Website </w:t>
      </w:r>
      <w:r w:rsidRPr="001B4F25">
        <w:rPr>
          <w:rFonts w:ascii="Calibri" w:eastAsia="Calibri" w:hAnsi="Calibri" w:cs="Calibri"/>
          <w:bCs/>
        </w:rPr>
        <w:t xml:space="preserve">(please include the website URL, e.g., https://www.dcceew.gov.au/environment/protection/chemicals-management/mercury): </w:t>
      </w:r>
      <w:r w:rsidRPr="001B4F25">
        <w:rPr>
          <w:rFonts w:ascii="Calibri" w:eastAsia="Calibri" w:hAnsi="Calibri" w:cs="Calibri"/>
          <w:bCs/>
          <w:highlight w:val="green"/>
        </w:rPr>
        <w:t>[optional]</w:t>
      </w:r>
    </w:p>
    <w:sdt>
      <w:sdtPr>
        <w:rPr>
          <w:rFonts w:ascii="Calibri" w:eastAsia="Calibri" w:hAnsi="Calibri" w:cs="Times New Roman"/>
          <w:b/>
        </w:rPr>
        <w:id w:val="268056493"/>
        <w:placeholder>
          <w:docPart w:val="B5BC09C0900A45FD811347191AD7309F"/>
        </w:placeholder>
        <w:showingPlcHdr/>
      </w:sdtPr>
      <w:sdtEndPr/>
      <w:sdtContent>
        <w:p w14:paraId="29EEEBF9" w14:textId="77777777" w:rsidR="001B4F25" w:rsidRPr="001B4F25" w:rsidRDefault="001B4F25" w:rsidP="001B4F25">
          <w:pPr>
            <w:spacing w:after="120" w:line="276" w:lineRule="auto"/>
            <w:rPr>
              <w:rFonts w:ascii="Calibri" w:eastAsia="Calibri" w:hAnsi="Calibri" w:cs="Times New Roman"/>
              <w:b/>
            </w:rPr>
          </w:pPr>
          <w:r w:rsidRPr="001B4F25">
            <w:rPr>
              <w:rFonts w:ascii="Calibri" w:eastAsia="Calibri" w:hAnsi="Calibri" w:cs="Times New Roman"/>
              <w:color w:val="808080"/>
              <w:sz w:val="18"/>
              <w:szCs w:val="18"/>
            </w:rPr>
            <w:t>Click or tap here to enter text.</w:t>
          </w:r>
        </w:p>
      </w:sdtContent>
    </w:sdt>
    <w:p w14:paraId="4DDF889F"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
        </w:rPr>
        <w:lastRenderedPageBreak/>
        <w:t xml:space="preserve">1.9 What industry sector/type best describes your organisation? </w:t>
      </w:r>
      <w:r w:rsidRPr="001B4F25">
        <w:rPr>
          <w:rFonts w:ascii="Calibri" w:eastAsia="Calibri" w:hAnsi="Calibri" w:cs="Calibri"/>
          <w:bCs/>
        </w:rPr>
        <w:t>Options below, select all that apply:</w:t>
      </w:r>
    </w:p>
    <w:p w14:paraId="13891B73"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
        </w:rPr>
        <w:t>1.9.1: Extraction and use of fuels/energy sources with mercury impurities</w:t>
      </w:r>
    </w:p>
    <w:p w14:paraId="0DEEBC88"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041866501"/>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Mineral oil (petroleum) extraction and refining</w:t>
      </w:r>
    </w:p>
    <w:p w14:paraId="1AC37843"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203365023"/>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Natural gas extraction, refining and use</w:t>
      </w:r>
    </w:p>
    <w:p w14:paraId="57E9676C"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487201730"/>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Other fossil fuels extraction and use</w:t>
      </w:r>
    </w:p>
    <w:p w14:paraId="30318635"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1.9.2: Primary metal production and generation of mercury as by-product</w:t>
      </w:r>
    </w:p>
    <w:p w14:paraId="76F66F46"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58272120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Zinc extraction and initial processing </w:t>
      </w:r>
    </w:p>
    <w:p w14:paraId="6717D055"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33075816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Copper extraction and initial processing</w:t>
      </w:r>
    </w:p>
    <w:p w14:paraId="17A0291E"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37638073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Lead extraction and initial processing</w:t>
      </w:r>
    </w:p>
    <w:p w14:paraId="76562E60"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940216848"/>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Aluminium extraction and initial processing</w:t>
      </w:r>
    </w:p>
    <w:p w14:paraId="633E07D8"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70324755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Gold extraction and initial processing</w:t>
      </w:r>
    </w:p>
    <w:p w14:paraId="5DBFC3C1"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2146233289"/>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Other non-ferrous metals extraction and processing</w:t>
      </w:r>
    </w:p>
    <w:p w14:paraId="20C5BE99"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98345827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Primary ferrous metal production</w:t>
      </w:r>
    </w:p>
    <w:p w14:paraId="5D2DB43E"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1.9.3: Production of recycled metals (“secondary” metal production)</w:t>
      </w:r>
    </w:p>
    <w:p w14:paraId="3D68A55C"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20282932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Production of recycled/recovered mercury (from waste)</w:t>
      </w:r>
    </w:p>
    <w:p w14:paraId="729C9768"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953010990"/>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Production of recycled ferrous metals (iron and steel)</w:t>
      </w:r>
    </w:p>
    <w:p w14:paraId="7C695A94"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71902466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Production of other recycled metals (please list) [free text option]</w:t>
      </w:r>
    </w:p>
    <w:p w14:paraId="70C4CBE2"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1.9.4: Intentional use of mercury in industrial processes</w:t>
      </w:r>
    </w:p>
    <w:p w14:paraId="48CEA180"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71497018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Chlor-alkali production with mercury catalyst</w:t>
      </w:r>
    </w:p>
    <w:p w14:paraId="3A1683D7"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2709176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Acetaldehyde production with mercury catalyst</w:t>
      </w:r>
    </w:p>
    <w:p w14:paraId="0CCCAEDE"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579441619"/>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Vinyl chloride monomer production with mercury catalyst</w:t>
      </w:r>
    </w:p>
    <w:p w14:paraId="235D335F"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936850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Polyurethane production using mercury containing catalysts</w:t>
      </w:r>
    </w:p>
    <w:p w14:paraId="49888A3E"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42163560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Production of sodium or potassium methylate or ethylate by using mercury</w:t>
      </w:r>
    </w:p>
    <w:p w14:paraId="162C5859"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94767153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Other production of chemicals and polymers with mercury (please list) [free text option]</w:t>
      </w:r>
    </w:p>
    <w:p w14:paraId="3E46106B"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1.9.5: Production of mercury-added products</w:t>
      </w:r>
    </w:p>
    <w:p w14:paraId="20F0BAA8"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666896081"/>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Dental amalgam</w:t>
      </w:r>
    </w:p>
    <w:p w14:paraId="4E357414"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85773268"/>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Cosmetics</w:t>
      </w:r>
    </w:p>
    <w:p w14:paraId="73B3142E"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631359250"/>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Other (please list) [free text option]</w:t>
      </w:r>
    </w:p>
    <w:p w14:paraId="381A1EA6"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1.9.6: Production and use of other minerals and materials with mercury impurities</w:t>
      </w:r>
    </w:p>
    <w:p w14:paraId="5D169C8C"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619566316"/>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Cement</w:t>
      </w:r>
    </w:p>
    <w:p w14:paraId="47808352"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96478097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Pulp and paper production</w:t>
      </w:r>
    </w:p>
    <w:p w14:paraId="283AC02D"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1.9.7: Waste incineration</w:t>
      </w:r>
    </w:p>
    <w:p w14:paraId="70EB3A96"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265772767"/>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Incineration of hazardous waste</w:t>
      </w:r>
    </w:p>
    <w:p w14:paraId="0B338E32"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71396724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Incineration of medical waste</w:t>
      </w:r>
    </w:p>
    <w:p w14:paraId="53E2D7D3"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911339063"/>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Other (please list) [free text option]</w:t>
      </w:r>
    </w:p>
    <w:p w14:paraId="407E9451"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1.9.8: Waste deposition/landfilling and wastewater treatment</w:t>
      </w:r>
    </w:p>
    <w:p w14:paraId="530CB906"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70001491"/>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Controlled landfills/deposits (engineered site)</w:t>
      </w:r>
    </w:p>
    <w:p w14:paraId="2A22ED9A"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
        </w:rPr>
        <w:t>1.9.9: Other</w:t>
      </w:r>
      <w:r w:rsidRPr="001B4F25">
        <w:rPr>
          <w:rFonts w:ascii="Calibri" w:eastAsia="Calibri" w:hAnsi="Calibri" w:cs="Calibri"/>
          <w:bCs/>
        </w:rPr>
        <w:t xml:space="preserve"> </w:t>
      </w:r>
    </w:p>
    <w:p w14:paraId="1901FF4B" w14:textId="77777777" w:rsidR="001B4F25" w:rsidRPr="001B4F25" w:rsidRDefault="00685A9D" w:rsidP="001B4F25">
      <w:pPr>
        <w:keepNext/>
        <w:spacing w:before="60" w:after="60" w:line="240" w:lineRule="auto"/>
        <w:rPr>
          <w:rFonts w:ascii="Calibri" w:eastAsia="Calibri" w:hAnsi="Calibri" w:cs="Calibri"/>
          <w:b/>
        </w:rPr>
      </w:pPr>
      <w:sdt>
        <w:sdtPr>
          <w:rPr>
            <w:rFonts w:ascii="Calibri" w:eastAsia="Calibri" w:hAnsi="Calibri" w:cs="Calibri"/>
            <w:bCs/>
          </w:rPr>
          <w:id w:val="-601888242"/>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 Please provide further details: </w:t>
      </w:r>
      <w:sdt>
        <w:sdtPr>
          <w:rPr>
            <w:rFonts w:ascii="Calibri" w:eastAsia="Calibri" w:hAnsi="Calibri" w:cs="Calibri"/>
            <w:bCs/>
          </w:rPr>
          <w:id w:val="-1009363587"/>
          <w:placeholder>
            <w:docPart w:val="B5BC09C0900A45FD811347191AD7309F"/>
          </w:placeholder>
          <w:showingPlcHdr/>
        </w:sdtPr>
        <w:sdtEndPr/>
        <w:sdtContent>
          <w:r w:rsidR="001B4F25" w:rsidRPr="001B4F25">
            <w:rPr>
              <w:rFonts w:ascii="Calibri" w:eastAsia="Calibri" w:hAnsi="Calibri" w:cs="Times New Roman"/>
              <w:bCs/>
              <w:color w:val="808080"/>
              <w:sz w:val="18"/>
            </w:rPr>
            <w:t>Click or tap here to enter text.</w:t>
          </w:r>
        </w:sdtContent>
      </w:sdt>
    </w:p>
    <w:p w14:paraId="7CABAB9F"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br w:type="page"/>
      </w:r>
      <w:r w:rsidRPr="001B4F25">
        <w:rPr>
          <w:rFonts w:ascii="Calibri" w:eastAsia="Calibri" w:hAnsi="Calibri" w:cs="Calibri"/>
          <w:b/>
        </w:rPr>
        <w:lastRenderedPageBreak/>
        <w:t>Section 2. Information about mercury stocks</w:t>
      </w:r>
    </w:p>
    <w:p w14:paraId="60E3E89F"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Cs/>
        </w:rPr>
        <w:t xml:space="preserve">Stocks refer to quantities of mercury or mercury compounds that are accumulated for future use, trade, recycling, or environmentally sound disposal. In some cases, mercury or mercury compounds may be stored in one location for over a year while awaiting a final decision on whether they will be </w:t>
      </w:r>
    </w:p>
    <w:p w14:paraId="22601154"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Cs/>
        </w:rPr>
        <w:t>designated for disposal or other actions. Such stocks should be reported here. Please note mercury stocks do not include waste contaminated with mercury such as sewage sludge, ash, soils, mercury-contaminated sites, or geologic reserves of mercury.</w:t>
      </w:r>
    </w:p>
    <w:p w14:paraId="5A8576C4"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Cs/>
        </w:rPr>
        <w:t>Mercury ‘supply generating’ stocks can include mercury catalyst recyclers and waste treatment and recycling facilities, mercury compound producers and mercury by-product generation locations, including non-mercury mines and processing facilities that produce mercury as a by-product.</w:t>
      </w:r>
    </w:p>
    <w:p w14:paraId="4D2A2055" w14:textId="77777777" w:rsidR="001B4F25" w:rsidRPr="001B4F25" w:rsidRDefault="001B4F25" w:rsidP="001B4F25">
      <w:pPr>
        <w:keepNext/>
        <w:spacing w:before="60" w:after="60" w:line="240" w:lineRule="auto"/>
        <w:rPr>
          <w:rFonts w:ascii="Calibri" w:eastAsia="Calibri" w:hAnsi="Calibri" w:cs="Calibri"/>
          <w:b/>
        </w:rPr>
      </w:pPr>
    </w:p>
    <w:p w14:paraId="642742A1"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2.1 Between 1 January 2021 and 31 December 2024, has your facility or entity held stocks of mercury or mercury compounds in Australia?</w:t>
      </w:r>
      <w:r w:rsidRPr="001B4F25">
        <w:rPr>
          <w:rFonts w:ascii="Calibri" w:eastAsia="Calibri" w:hAnsi="Calibri" w:cs="Calibri"/>
          <w:b/>
          <w:sz w:val="18"/>
        </w:rPr>
        <w:t xml:space="preserve"> </w:t>
      </w:r>
      <w:r w:rsidRPr="001B4F25">
        <w:rPr>
          <w:rFonts w:ascii="Calibri" w:eastAsia="Calibri" w:hAnsi="Calibri" w:cs="Calibri"/>
          <w:b/>
        </w:rPr>
        <w:t>If your answer is no, skip to Question 3.1.</w:t>
      </w:r>
    </w:p>
    <w:p w14:paraId="51340DF4"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243710707"/>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Yes</w:t>
      </w:r>
    </w:p>
    <w:p w14:paraId="55081FF5"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609702999"/>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No – Our facility/entity did not hold stocks of mercury and mercury compounds during this period.</w:t>
      </w:r>
    </w:p>
    <w:p w14:paraId="33BEDD6F"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706675379"/>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No – To the best of our knowledge and based on available records, our facility has never held stocks of mercury and mercury compounds, and/or is not expected to hold such stocks in the future.</w:t>
      </w:r>
    </w:p>
    <w:p w14:paraId="3C41C696"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841222017"/>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Our facility/entity does not collect this information </w:t>
      </w:r>
    </w:p>
    <w:p w14:paraId="426C4B79" w14:textId="77777777" w:rsidR="001B4F25" w:rsidRPr="001B4F25" w:rsidRDefault="001B4F25" w:rsidP="001B4F25">
      <w:pPr>
        <w:keepNext/>
        <w:spacing w:before="60" w:after="60" w:line="240" w:lineRule="auto"/>
        <w:rPr>
          <w:rFonts w:ascii="Calibri" w:eastAsia="Calibri" w:hAnsi="Calibri" w:cs="Calibri"/>
          <w:b/>
        </w:rPr>
      </w:pPr>
    </w:p>
    <w:p w14:paraId="4F9838C6"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2.2 What is the total quantity of mercury or mercury compounds your facility stored annually over the period 01 January 2021 and 31 December 2024 (i.e. total per year)? </w:t>
      </w:r>
    </w:p>
    <w:tbl>
      <w:tblPr>
        <w:tblStyle w:val="TableGrid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73"/>
        <w:gridCol w:w="1371"/>
        <w:gridCol w:w="1366"/>
        <w:gridCol w:w="1358"/>
        <w:gridCol w:w="1358"/>
      </w:tblGrid>
      <w:tr w:rsidR="001B4F25" w:rsidRPr="001B4F25" w14:paraId="308B8BC2" w14:textId="77777777" w:rsidTr="00752F6E">
        <w:tc>
          <w:tcPr>
            <w:tcW w:w="3724" w:type="dxa"/>
            <w:vAlign w:val="center"/>
          </w:tcPr>
          <w:p w14:paraId="1DC6D947" w14:textId="77777777" w:rsidR="001B4F25" w:rsidRPr="001B4F25" w:rsidRDefault="001B4F25" w:rsidP="001B4F25">
            <w:pPr>
              <w:keepNext/>
              <w:spacing w:before="60" w:after="60"/>
              <w:rPr>
                <w:rFonts w:ascii="Calibri" w:eastAsia="Calibri" w:hAnsi="Calibri" w:cs="Calibri"/>
                <w:bCs/>
              </w:rPr>
            </w:pPr>
          </w:p>
        </w:tc>
        <w:tc>
          <w:tcPr>
            <w:tcW w:w="1379" w:type="dxa"/>
            <w:vAlign w:val="center"/>
          </w:tcPr>
          <w:p w14:paraId="708A27FF"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1/1/2021 – 31/12/2021:</w:t>
            </w:r>
          </w:p>
        </w:tc>
        <w:tc>
          <w:tcPr>
            <w:tcW w:w="1371" w:type="dxa"/>
            <w:vAlign w:val="center"/>
          </w:tcPr>
          <w:p w14:paraId="7F2D4C1B"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1/1/2022 – 31/12/2022:</w:t>
            </w:r>
          </w:p>
        </w:tc>
        <w:tc>
          <w:tcPr>
            <w:tcW w:w="0" w:type="auto"/>
            <w:vAlign w:val="center"/>
          </w:tcPr>
          <w:p w14:paraId="07CDAC5C"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1/1/2023 – 31/12/2023:</w:t>
            </w:r>
          </w:p>
        </w:tc>
        <w:tc>
          <w:tcPr>
            <w:tcW w:w="0" w:type="auto"/>
          </w:tcPr>
          <w:p w14:paraId="785A0555"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1/1/2024 – 31/12/2024:</w:t>
            </w:r>
          </w:p>
        </w:tc>
      </w:tr>
      <w:tr w:rsidR="001B4F25" w:rsidRPr="001B4F25" w14:paraId="78E35F60" w14:textId="77777777" w:rsidTr="00752F6E">
        <w:tc>
          <w:tcPr>
            <w:tcW w:w="0" w:type="auto"/>
            <w:vAlign w:val="center"/>
          </w:tcPr>
          <w:p w14:paraId="747D714F"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Quantity of mercury and mercury compounds (in kg)</w:t>
            </w:r>
          </w:p>
        </w:tc>
        <w:sdt>
          <w:sdtPr>
            <w:rPr>
              <w:rFonts w:ascii="Calibri" w:eastAsia="Calibri" w:hAnsi="Calibri" w:cs="Calibri"/>
              <w:bCs/>
            </w:rPr>
            <w:id w:val="-1547835398"/>
            <w:placeholder>
              <w:docPart w:val="4C56B30B2B764ADC9A7369EFF61EB979"/>
            </w:placeholder>
          </w:sdtPr>
          <w:sdtEndPr/>
          <w:sdtContent>
            <w:tc>
              <w:tcPr>
                <w:tcW w:w="1379" w:type="dxa"/>
                <w:vAlign w:val="center"/>
              </w:tcPr>
              <w:p w14:paraId="0B70C9C1"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I</w:t>
                </w:r>
                <w:sdt>
                  <w:sdtPr>
                    <w:rPr>
                      <w:rFonts w:ascii="Calibri" w:eastAsia="Calibri" w:hAnsi="Calibri" w:cs="Calibri"/>
                      <w:bCs/>
                    </w:rPr>
                    <w:id w:val="632759363"/>
                    <w:placeholder>
                      <w:docPart w:val="4C56B30B2B764ADC9A7369EFF61EB979"/>
                    </w:placeholder>
                  </w:sdtPr>
                  <w:sdtEndPr/>
                  <w:sdtContent>
                    <w:r w:rsidRPr="001B4F25">
                      <w:rPr>
                        <w:rFonts w:ascii="Calibri" w:eastAsia="Calibri" w:hAnsi="Calibri" w:cs="Calibri"/>
                        <w:bCs/>
                      </w:rPr>
                      <w:t>nsert numerical value here.</w:t>
                    </w:r>
                  </w:sdtContent>
                </w:sdt>
              </w:p>
            </w:tc>
          </w:sdtContent>
        </w:sdt>
        <w:sdt>
          <w:sdtPr>
            <w:rPr>
              <w:rFonts w:ascii="Calibri" w:eastAsia="Calibri" w:hAnsi="Calibri" w:cs="Calibri"/>
              <w:bCs/>
            </w:rPr>
            <w:id w:val="-482780677"/>
            <w:placeholder>
              <w:docPart w:val="F71514C545DA4F339CE80ABBEFBAF5CA"/>
            </w:placeholder>
          </w:sdtPr>
          <w:sdtEndPr/>
          <w:sdtContent>
            <w:tc>
              <w:tcPr>
                <w:tcW w:w="1371" w:type="dxa"/>
                <w:vAlign w:val="center"/>
              </w:tcPr>
              <w:p w14:paraId="00F8B3E1" w14:textId="77777777" w:rsidR="001B4F25" w:rsidRPr="001B4F25" w:rsidRDefault="001B4F25" w:rsidP="001B4F25">
                <w:pPr>
                  <w:keepNext/>
                  <w:spacing w:before="60" w:after="60"/>
                  <w:rPr>
                    <w:rFonts w:ascii="Calibri" w:eastAsia="Calibri" w:hAnsi="Calibri" w:cs="Times New Roman"/>
                    <w:b/>
                    <w:sz w:val="18"/>
                  </w:rPr>
                </w:pPr>
                <w:r w:rsidRPr="001B4F25">
                  <w:rPr>
                    <w:rFonts w:ascii="Calibri" w:eastAsia="Calibri" w:hAnsi="Calibri" w:cs="Calibri"/>
                    <w:bCs/>
                  </w:rPr>
                  <w:t>I</w:t>
                </w:r>
                <w:sdt>
                  <w:sdtPr>
                    <w:rPr>
                      <w:rFonts w:ascii="Calibri" w:eastAsia="Calibri" w:hAnsi="Calibri" w:cs="Calibri"/>
                      <w:bCs/>
                    </w:rPr>
                    <w:id w:val="1239754603"/>
                    <w:placeholder>
                      <w:docPart w:val="F71514C545DA4F339CE80ABBEFBAF5CA"/>
                    </w:placeholder>
                  </w:sdtPr>
                  <w:sdtEndPr/>
                  <w:sdtContent>
                    <w:r w:rsidRPr="001B4F25">
                      <w:rPr>
                        <w:rFonts w:ascii="Calibri" w:eastAsia="Calibri" w:hAnsi="Calibri" w:cs="Calibri"/>
                        <w:bCs/>
                      </w:rPr>
                      <w:t>nsert numerical value here.</w:t>
                    </w:r>
                  </w:sdtContent>
                </w:sdt>
              </w:p>
            </w:tc>
          </w:sdtContent>
        </w:sdt>
        <w:sdt>
          <w:sdtPr>
            <w:rPr>
              <w:rFonts w:ascii="Calibri" w:eastAsia="Calibri" w:hAnsi="Calibri" w:cs="Calibri"/>
              <w:bCs/>
            </w:rPr>
            <w:id w:val="-1272694606"/>
            <w:placeholder>
              <w:docPart w:val="D185CCF7D6F948B0A4B361F6CD8DBC57"/>
            </w:placeholder>
          </w:sdtPr>
          <w:sdtEndPr/>
          <w:sdtContent>
            <w:tc>
              <w:tcPr>
                <w:tcW w:w="0" w:type="auto"/>
                <w:vAlign w:val="center"/>
              </w:tcPr>
              <w:p w14:paraId="60196C25" w14:textId="77777777" w:rsidR="001B4F25" w:rsidRPr="001B4F25" w:rsidRDefault="001B4F25" w:rsidP="001B4F25">
                <w:pPr>
                  <w:keepNext/>
                  <w:spacing w:before="60" w:after="60"/>
                  <w:rPr>
                    <w:rFonts w:ascii="Calibri" w:eastAsia="Calibri" w:hAnsi="Calibri" w:cs="Times New Roman"/>
                    <w:b/>
                    <w:sz w:val="18"/>
                  </w:rPr>
                </w:pPr>
                <w:r w:rsidRPr="001B4F25">
                  <w:rPr>
                    <w:rFonts w:ascii="Calibri" w:eastAsia="Calibri" w:hAnsi="Calibri" w:cs="Calibri"/>
                    <w:bCs/>
                  </w:rPr>
                  <w:t>I</w:t>
                </w:r>
                <w:sdt>
                  <w:sdtPr>
                    <w:rPr>
                      <w:rFonts w:ascii="Calibri" w:eastAsia="Calibri" w:hAnsi="Calibri" w:cs="Calibri"/>
                      <w:bCs/>
                    </w:rPr>
                    <w:id w:val="1320074503"/>
                    <w:placeholder>
                      <w:docPart w:val="D185CCF7D6F948B0A4B361F6CD8DBC57"/>
                    </w:placeholder>
                  </w:sdtPr>
                  <w:sdtEndPr/>
                  <w:sdtContent>
                    <w:r w:rsidRPr="001B4F25">
                      <w:rPr>
                        <w:rFonts w:ascii="Calibri" w:eastAsia="Calibri" w:hAnsi="Calibri" w:cs="Calibri"/>
                        <w:bCs/>
                      </w:rPr>
                      <w:t>nsert numerical value here.</w:t>
                    </w:r>
                  </w:sdtContent>
                </w:sdt>
              </w:p>
            </w:tc>
          </w:sdtContent>
        </w:sdt>
        <w:sdt>
          <w:sdtPr>
            <w:rPr>
              <w:rFonts w:ascii="Calibri" w:eastAsia="Calibri" w:hAnsi="Calibri" w:cs="Calibri"/>
              <w:bCs/>
            </w:rPr>
            <w:id w:val="-1285650455"/>
            <w:placeholder>
              <w:docPart w:val="262C1C8DF06A477BB685EF44F31CE703"/>
            </w:placeholder>
          </w:sdtPr>
          <w:sdtEndPr/>
          <w:sdtContent>
            <w:tc>
              <w:tcPr>
                <w:tcW w:w="0" w:type="auto"/>
                <w:vAlign w:val="center"/>
              </w:tcPr>
              <w:p w14:paraId="4A56A421" w14:textId="77777777" w:rsidR="001B4F25" w:rsidRPr="001B4F25" w:rsidRDefault="001B4F25" w:rsidP="001B4F25">
                <w:pPr>
                  <w:keepNext/>
                  <w:spacing w:before="60" w:after="60"/>
                  <w:rPr>
                    <w:rFonts w:ascii="Calibri" w:eastAsia="Calibri" w:hAnsi="Calibri" w:cs="Times New Roman"/>
                    <w:b/>
                    <w:sz w:val="18"/>
                  </w:rPr>
                </w:pPr>
                <w:r w:rsidRPr="001B4F25">
                  <w:rPr>
                    <w:rFonts w:ascii="Calibri" w:eastAsia="Calibri" w:hAnsi="Calibri" w:cs="Calibri"/>
                    <w:bCs/>
                  </w:rPr>
                  <w:t>I</w:t>
                </w:r>
                <w:sdt>
                  <w:sdtPr>
                    <w:rPr>
                      <w:rFonts w:ascii="Calibri" w:eastAsia="Calibri" w:hAnsi="Calibri" w:cs="Calibri"/>
                      <w:bCs/>
                    </w:rPr>
                    <w:id w:val="1545098252"/>
                    <w:placeholder>
                      <w:docPart w:val="262C1C8DF06A477BB685EF44F31CE703"/>
                    </w:placeholder>
                  </w:sdtPr>
                  <w:sdtEndPr/>
                  <w:sdtContent>
                    <w:r w:rsidRPr="001B4F25">
                      <w:rPr>
                        <w:rFonts w:ascii="Calibri" w:eastAsia="Calibri" w:hAnsi="Calibri" w:cs="Calibri"/>
                        <w:bCs/>
                      </w:rPr>
                      <w:t>nsert numerical value here.</w:t>
                    </w:r>
                  </w:sdtContent>
                </w:sdt>
              </w:p>
            </w:tc>
          </w:sdtContent>
        </w:sdt>
      </w:tr>
    </w:tbl>
    <w:p w14:paraId="45CEDA77"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2.3 </w:t>
      </w:r>
      <w:r w:rsidRPr="001B4F25">
        <w:rPr>
          <w:rFonts w:ascii="Calibri" w:eastAsia="Calibri" w:hAnsi="Calibri" w:cs="Calibri"/>
          <w:b/>
          <w:bCs/>
        </w:rPr>
        <w:t>If the exact amount is not known, please provide an estimated annual range of mercury or mercury compound stocks stored at your facility between 1 January 2021 and 31 December 2024.</w:t>
      </w:r>
    </w:p>
    <w:tbl>
      <w:tblPr>
        <w:tblStyle w:val="TableGridLight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76"/>
        <w:gridCol w:w="1369"/>
        <w:gridCol w:w="1365"/>
        <w:gridCol w:w="1358"/>
        <w:gridCol w:w="1358"/>
      </w:tblGrid>
      <w:tr w:rsidR="001B4F25" w:rsidRPr="001B4F25" w14:paraId="0ACB6843" w14:textId="77777777" w:rsidTr="00752F6E">
        <w:tc>
          <w:tcPr>
            <w:tcW w:w="3729" w:type="dxa"/>
          </w:tcPr>
          <w:p w14:paraId="2B9FD2FC"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lastRenderedPageBreak/>
              <w:t>Quantity of mercury and mercury compounds</w:t>
            </w:r>
          </w:p>
        </w:tc>
        <w:tc>
          <w:tcPr>
            <w:tcW w:w="1370" w:type="dxa"/>
          </w:tcPr>
          <w:p w14:paraId="2D6DD987"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1/1/2021 – 31/12/2021:</w:t>
            </w:r>
          </w:p>
        </w:tc>
        <w:tc>
          <w:tcPr>
            <w:tcW w:w="1365" w:type="dxa"/>
          </w:tcPr>
          <w:p w14:paraId="6A3ECA8F"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1/1/2022 – 31/12/2022:</w:t>
            </w:r>
          </w:p>
        </w:tc>
        <w:tc>
          <w:tcPr>
            <w:tcW w:w="0" w:type="auto"/>
          </w:tcPr>
          <w:p w14:paraId="05EDCAD6"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1/1/2023 – 31/12/2023:</w:t>
            </w:r>
          </w:p>
        </w:tc>
        <w:tc>
          <w:tcPr>
            <w:tcW w:w="0" w:type="auto"/>
          </w:tcPr>
          <w:p w14:paraId="0E8B2306"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1/1/2024 – 31/12/2024:</w:t>
            </w:r>
          </w:p>
        </w:tc>
      </w:tr>
      <w:tr w:rsidR="001B4F25" w:rsidRPr="001B4F25" w14:paraId="2506D94F" w14:textId="77777777" w:rsidTr="00752F6E">
        <w:tc>
          <w:tcPr>
            <w:tcW w:w="3729" w:type="dxa"/>
          </w:tcPr>
          <w:p w14:paraId="386B85F7"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&lt;100 kg</w:t>
            </w:r>
          </w:p>
        </w:tc>
        <w:sdt>
          <w:sdtPr>
            <w:rPr>
              <w:rFonts w:ascii="Calibri" w:eastAsia="Calibri" w:hAnsi="Calibri" w:cs="Times New Roman"/>
              <w:bCs/>
              <w:sz w:val="18"/>
            </w:rPr>
            <w:id w:val="27155856"/>
            <w14:checkbox>
              <w14:checked w14:val="0"/>
              <w14:checkedState w14:val="2612" w14:font="MS Gothic"/>
              <w14:uncheckedState w14:val="2610" w14:font="MS Gothic"/>
            </w14:checkbox>
          </w:sdtPr>
          <w:sdtEndPr/>
          <w:sdtContent>
            <w:tc>
              <w:tcPr>
                <w:tcW w:w="1370" w:type="dxa"/>
              </w:tcPr>
              <w:p w14:paraId="0FFF3458" w14:textId="77777777" w:rsidR="001B4F25" w:rsidRPr="001B4F25" w:rsidRDefault="001B4F25" w:rsidP="001B4F25">
                <w:pPr>
                  <w:keepNext/>
                  <w:spacing w:before="60" w:after="60"/>
                  <w:rPr>
                    <w:rFonts w:ascii="Calibri" w:eastAsia="Calibri" w:hAnsi="Calibri" w:cs="Times New Roman"/>
                    <w:bCs/>
                    <w:sz w:val="18"/>
                  </w:rPr>
                </w:pPr>
                <w:r w:rsidRPr="001B4F25">
                  <w:rPr>
                    <w:rFonts w:ascii="Segoe UI Symbol" w:eastAsia="Calibri" w:hAnsi="Segoe UI Symbol" w:cs="Segoe UI Symbol"/>
                    <w:bCs/>
                    <w:sz w:val="18"/>
                  </w:rPr>
                  <w:t>☐</w:t>
                </w:r>
              </w:p>
            </w:tc>
          </w:sdtContent>
        </w:sdt>
        <w:sdt>
          <w:sdtPr>
            <w:rPr>
              <w:rFonts w:ascii="Calibri" w:eastAsia="Calibri" w:hAnsi="Calibri" w:cs="Times New Roman"/>
              <w:bCs/>
              <w:sz w:val="18"/>
            </w:rPr>
            <w:id w:val="-634651879"/>
            <w14:checkbox>
              <w14:checked w14:val="0"/>
              <w14:checkedState w14:val="2612" w14:font="MS Gothic"/>
              <w14:uncheckedState w14:val="2610" w14:font="MS Gothic"/>
            </w14:checkbox>
          </w:sdtPr>
          <w:sdtEndPr/>
          <w:sdtContent>
            <w:tc>
              <w:tcPr>
                <w:tcW w:w="1365" w:type="dxa"/>
              </w:tcPr>
              <w:p w14:paraId="4C87BEC1" w14:textId="77777777" w:rsidR="001B4F25" w:rsidRPr="001B4F25" w:rsidRDefault="001B4F25" w:rsidP="001B4F25">
                <w:pPr>
                  <w:keepNext/>
                  <w:spacing w:before="60" w:after="60"/>
                  <w:rPr>
                    <w:rFonts w:ascii="Calibri" w:eastAsia="Calibri" w:hAnsi="Calibri" w:cs="Times New Roman"/>
                    <w:bCs/>
                    <w:sz w:val="18"/>
                  </w:rPr>
                </w:pPr>
                <w:r w:rsidRPr="001B4F25">
                  <w:rPr>
                    <w:rFonts w:ascii="Segoe UI Symbol" w:eastAsia="Calibri" w:hAnsi="Segoe UI Symbol" w:cs="Segoe UI Symbol"/>
                    <w:bCs/>
                    <w:sz w:val="18"/>
                  </w:rPr>
                  <w:t>☐</w:t>
                </w:r>
              </w:p>
            </w:tc>
          </w:sdtContent>
        </w:sdt>
        <w:sdt>
          <w:sdtPr>
            <w:rPr>
              <w:rFonts w:ascii="Calibri" w:eastAsia="Calibri" w:hAnsi="Calibri" w:cs="Times New Roman"/>
              <w:bCs/>
              <w:sz w:val="18"/>
            </w:rPr>
            <w:id w:val="710620308"/>
            <w14:checkbox>
              <w14:checked w14:val="0"/>
              <w14:checkedState w14:val="2612" w14:font="MS Gothic"/>
              <w14:uncheckedState w14:val="2610" w14:font="MS Gothic"/>
            </w14:checkbox>
          </w:sdtPr>
          <w:sdtEndPr/>
          <w:sdtContent>
            <w:tc>
              <w:tcPr>
                <w:tcW w:w="0" w:type="auto"/>
              </w:tcPr>
              <w:p w14:paraId="0EADC117" w14:textId="77777777" w:rsidR="001B4F25" w:rsidRPr="001B4F25" w:rsidRDefault="001B4F25" w:rsidP="001B4F25">
                <w:pPr>
                  <w:keepNext/>
                  <w:spacing w:before="60" w:after="60"/>
                  <w:rPr>
                    <w:rFonts w:ascii="Calibri" w:eastAsia="Calibri" w:hAnsi="Calibri" w:cs="Times New Roman"/>
                    <w:bCs/>
                    <w:sz w:val="18"/>
                  </w:rPr>
                </w:pPr>
                <w:r w:rsidRPr="001B4F25">
                  <w:rPr>
                    <w:rFonts w:ascii="Segoe UI Symbol" w:eastAsia="Calibri" w:hAnsi="Segoe UI Symbol" w:cs="Segoe UI Symbol"/>
                    <w:bCs/>
                    <w:sz w:val="18"/>
                  </w:rPr>
                  <w:t>☐</w:t>
                </w:r>
              </w:p>
            </w:tc>
          </w:sdtContent>
        </w:sdt>
        <w:sdt>
          <w:sdtPr>
            <w:rPr>
              <w:rFonts w:ascii="Calibri" w:eastAsia="Calibri" w:hAnsi="Calibri" w:cs="Times New Roman"/>
              <w:bCs/>
              <w:sz w:val="18"/>
            </w:rPr>
            <w:id w:val="1890532543"/>
            <w14:checkbox>
              <w14:checked w14:val="0"/>
              <w14:checkedState w14:val="2612" w14:font="MS Gothic"/>
              <w14:uncheckedState w14:val="2610" w14:font="MS Gothic"/>
            </w14:checkbox>
          </w:sdtPr>
          <w:sdtEndPr/>
          <w:sdtContent>
            <w:tc>
              <w:tcPr>
                <w:tcW w:w="0" w:type="auto"/>
              </w:tcPr>
              <w:p w14:paraId="3AD55411" w14:textId="77777777" w:rsidR="001B4F25" w:rsidRPr="001B4F25" w:rsidRDefault="001B4F25" w:rsidP="001B4F25">
                <w:pPr>
                  <w:keepNext/>
                  <w:spacing w:before="60" w:after="60"/>
                  <w:rPr>
                    <w:rFonts w:ascii="Calibri" w:eastAsia="Calibri" w:hAnsi="Calibri" w:cs="Times New Roman"/>
                    <w:bCs/>
                    <w:sz w:val="18"/>
                  </w:rPr>
                </w:pPr>
                <w:r w:rsidRPr="001B4F25">
                  <w:rPr>
                    <w:rFonts w:ascii="Segoe UI Symbol" w:eastAsia="Calibri" w:hAnsi="Segoe UI Symbol" w:cs="Segoe UI Symbol"/>
                    <w:bCs/>
                    <w:sz w:val="18"/>
                  </w:rPr>
                  <w:t>☐</w:t>
                </w:r>
              </w:p>
            </w:tc>
          </w:sdtContent>
        </w:sdt>
      </w:tr>
      <w:tr w:rsidR="001B4F25" w:rsidRPr="001B4F25" w14:paraId="74A3C044" w14:textId="77777777" w:rsidTr="00752F6E">
        <w:tc>
          <w:tcPr>
            <w:tcW w:w="3729" w:type="dxa"/>
          </w:tcPr>
          <w:p w14:paraId="12CB69F8"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100-1,000 kg</w:t>
            </w:r>
          </w:p>
        </w:tc>
        <w:sdt>
          <w:sdtPr>
            <w:rPr>
              <w:rFonts w:ascii="Calibri" w:eastAsia="Calibri" w:hAnsi="Calibri" w:cs="Calibri"/>
              <w:b/>
            </w:rPr>
            <w:id w:val="1304588009"/>
            <w14:checkbox>
              <w14:checked w14:val="0"/>
              <w14:checkedState w14:val="2612" w14:font="MS Gothic"/>
              <w14:uncheckedState w14:val="2610" w14:font="MS Gothic"/>
            </w14:checkbox>
          </w:sdtPr>
          <w:sdtEndPr/>
          <w:sdtContent>
            <w:tc>
              <w:tcPr>
                <w:tcW w:w="1370" w:type="dxa"/>
              </w:tcPr>
              <w:p w14:paraId="20AD0066"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749774753"/>
            <w14:checkbox>
              <w14:checked w14:val="0"/>
              <w14:checkedState w14:val="2612" w14:font="MS Gothic"/>
              <w14:uncheckedState w14:val="2610" w14:font="MS Gothic"/>
            </w14:checkbox>
          </w:sdtPr>
          <w:sdtEndPr/>
          <w:sdtContent>
            <w:tc>
              <w:tcPr>
                <w:tcW w:w="1365" w:type="dxa"/>
              </w:tcPr>
              <w:p w14:paraId="27F51077"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727271680"/>
            <w14:checkbox>
              <w14:checked w14:val="0"/>
              <w14:checkedState w14:val="2612" w14:font="MS Gothic"/>
              <w14:uncheckedState w14:val="2610" w14:font="MS Gothic"/>
            </w14:checkbox>
          </w:sdtPr>
          <w:sdtEndPr/>
          <w:sdtContent>
            <w:tc>
              <w:tcPr>
                <w:tcW w:w="0" w:type="auto"/>
              </w:tcPr>
              <w:p w14:paraId="7F855CAD"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347950430"/>
            <w14:checkbox>
              <w14:checked w14:val="0"/>
              <w14:checkedState w14:val="2612" w14:font="MS Gothic"/>
              <w14:uncheckedState w14:val="2610" w14:font="MS Gothic"/>
            </w14:checkbox>
          </w:sdtPr>
          <w:sdtEndPr/>
          <w:sdtContent>
            <w:tc>
              <w:tcPr>
                <w:tcW w:w="0" w:type="auto"/>
              </w:tcPr>
              <w:p w14:paraId="3A414292"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793F486E" w14:textId="77777777" w:rsidTr="00752F6E">
        <w:tc>
          <w:tcPr>
            <w:tcW w:w="3729" w:type="dxa"/>
          </w:tcPr>
          <w:p w14:paraId="4913D9C1"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1,000-10,000 kg</w:t>
            </w:r>
          </w:p>
        </w:tc>
        <w:sdt>
          <w:sdtPr>
            <w:rPr>
              <w:rFonts w:ascii="Calibri" w:eastAsia="Calibri" w:hAnsi="Calibri" w:cs="Calibri"/>
              <w:b/>
            </w:rPr>
            <w:id w:val="847603213"/>
            <w14:checkbox>
              <w14:checked w14:val="0"/>
              <w14:checkedState w14:val="2612" w14:font="MS Gothic"/>
              <w14:uncheckedState w14:val="2610" w14:font="MS Gothic"/>
            </w14:checkbox>
          </w:sdtPr>
          <w:sdtEndPr/>
          <w:sdtContent>
            <w:tc>
              <w:tcPr>
                <w:tcW w:w="1370" w:type="dxa"/>
              </w:tcPr>
              <w:p w14:paraId="19958E11"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379599967"/>
            <w14:checkbox>
              <w14:checked w14:val="0"/>
              <w14:checkedState w14:val="2612" w14:font="MS Gothic"/>
              <w14:uncheckedState w14:val="2610" w14:font="MS Gothic"/>
            </w14:checkbox>
          </w:sdtPr>
          <w:sdtEndPr/>
          <w:sdtContent>
            <w:tc>
              <w:tcPr>
                <w:tcW w:w="1365" w:type="dxa"/>
              </w:tcPr>
              <w:p w14:paraId="1977EA8F"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416631475"/>
            <w14:checkbox>
              <w14:checked w14:val="0"/>
              <w14:checkedState w14:val="2612" w14:font="MS Gothic"/>
              <w14:uncheckedState w14:val="2610" w14:font="MS Gothic"/>
            </w14:checkbox>
          </w:sdtPr>
          <w:sdtEndPr/>
          <w:sdtContent>
            <w:tc>
              <w:tcPr>
                <w:tcW w:w="0" w:type="auto"/>
              </w:tcPr>
              <w:p w14:paraId="286E3542"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439021805"/>
            <w14:checkbox>
              <w14:checked w14:val="0"/>
              <w14:checkedState w14:val="2612" w14:font="MS Gothic"/>
              <w14:uncheckedState w14:val="2610" w14:font="MS Gothic"/>
            </w14:checkbox>
          </w:sdtPr>
          <w:sdtEndPr/>
          <w:sdtContent>
            <w:tc>
              <w:tcPr>
                <w:tcW w:w="0" w:type="auto"/>
              </w:tcPr>
              <w:p w14:paraId="26FDFF7E"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5D442A60" w14:textId="77777777" w:rsidTr="00752F6E">
        <w:tc>
          <w:tcPr>
            <w:tcW w:w="3729" w:type="dxa"/>
          </w:tcPr>
          <w:p w14:paraId="0BCAA4FE"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10,000-50,000 kg</w:t>
            </w:r>
          </w:p>
        </w:tc>
        <w:sdt>
          <w:sdtPr>
            <w:rPr>
              <w:rFonts w:ascii="Calibri" w:eastAsia="Calibri" w:hAnsi="Calibri" w:cs="Calibri"/>
              <w:b/>
            </w:rPr>
            <w:id w:val="-1251725998"/>
            <w14:checkbox>
              <w14:checked w14:val="0"/>
              <w14:checkedState w14:val="2612" w14:font="MS Gothic"/>
              <w14:uncheckedState w14:val="2610" w14:font="MS Gothic"/>
            </w14:checkbox>
          </w:sdtPr>
          <w:sdtEndPr/>
          <w:sdtContent>
            <w:tc>
              <w:tcPr>
                <w:tcW w:w="1370" w:type="dxa"/>
              </w:tcPr>
              <w:p w14:paraId="78284FA7"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328371777"/>
            <w14:checkbox>
              <w14:checked w14:val="0"/>
              <w14:checkedState w14:val="2612" w14:font="MS Gothic"/>
              <w14:uncheckedState w14:val="2610" w14:font="MS Gothic"/>
            </w14:checkbox>
          </w:sdtPr>
          <w:sdtEndPr/>
          <w:sdtContent>
            <w:tc>
              <w:tcPr>
                <w:tcW w:w="1365" w:type="dxa"/>
              </w:tcPr>
              <w:p w14:paraId="3D84C064"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72098920"/>
            <w14:checkbox>
              <w14:checked w14:val="0"/>
              <w14:checkedState w14:val="2612" w14:font="MS Gothic"/>
              <w14:uncheckedState w14:val="2610" w14:font="MS Gothic"/>
            </w14:checkbox>
          </w:sdtPr>
          <w:sdtEndPr/>
          <w:sdtContent>
            <w:tc>
              <w:tcPr>
                <w:tcW w:w="0" w:type="auto"/>
              </w:tcPr>
              <w:p w14:paraId="28D58695"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400371011"/>
            <w14:checkbox>
              <w14:checked w14:val="0"/>
              <w14:checkedState w14:val="2612" w14:font="MS Gothic"/>
              <w14:uncheckedState w14:val="2610" w14:font="MS Gothic"/>
            </w14:checkbox>
          </w:sdtPr>
          <w:sdtEndPr/>
          <w:sdtContent>
            <w:tc>
              <w:tcPr>
                <w:tcW w:w="0" w:type="auto"/>
              </w:tcPr>
              <w:p w14:paraId="2298DC32"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718AC784" w14:textId="77777777" w:rsidTr="00752F6E">
        <w:tc>
          <w:tcPr>
            <w:tcW w:w="3729" w:type="dxa"/>
          </w:tcPr>
          <w:p w14:paraId="1B1A9844"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50,000-100,000 kg</w:t>
            </w:r>
          </w:p>
        </w:tc>
        <w:sdt>
          <w:sdtPr>
            <w:rPr>
              <w:rFonts w:ascii="Calibri" w:eastAsia="Calibri" w:hAnsi="Calibri" w:cs="Calibri"/>
              <w:b/>
            </w:rPr>
            <w:id w:val="-1919626120"/>
            <w14:checkbox>
              <w14:checked w14:val="0"/>
              <w14:checkedState w14:val="2612" w14:font="MS Gothic"/>
              <w14:uncheckedState w14:val="2610" w14:font="MS Gothic"/>
            </w14:checkbox>
          </w:sdtPr>
          <w:sdtEndPr/>
          <w:sdtContent>
            <w:tc>
              <w:tcPr>
                <w:tcW w:w="1370" w:type="dxa"/>
              </w:tcPr>
              <w:p w14:paraId="6650380D"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2073693372"/>
            <w14:checkbox>
              <w14:checked w14:val="0"/>
              <w14:checkedState w14:val="2612" w14:font="MS Gothic"/>
              <w14:uncheckedState w14:val="2610" w14:font="MS Gothic"/>
            </w14:checkbox>
          </w:sdtPr>
          <w:sdtEndPr/>
          <w:sdtContent>
            <w:tc>
              <w:tcPr>
                <w:tcW w:w="1365" w:type="dxa"/>
              </w:tcPr>
              <w:p w14:paraId="2E833246"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825353785"/>
            <w14:checkbox>
              <w14:checked w14:val="0"/>
              <w14:checkedState w14:val="2612" w14:font="MS Gothic"/>
              <w14:uncheckedState w14:val="2610" w14:font="MS Gothic"/>
            </w14:checkbox>
          </w:sdtPr>
          <w:sdtEndPr/>
          <w:sdtContent>
            <w:tc>
              <w:tcPr>
                <w:tcW w:w="0" w:type="auto"/>
              </w:tcPr>
              <w:p w14:paraId="7A2C8251"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096828704"/>
            <w14:checkbox>
              <w14:checked w14:val="0"/>
              <w14:checkedState w14:val="2612" w14:font="MS Gothic"/>
              <w14:uncheckedState w14:val="2610" w14:font="MS Gothic"/>
            </w14:checkbox>
          </w:sdtPr>
          <w:sdtEndPr/>
          <w:sdtContent>
            <w:tc>
              <w:tcPr>
                <w:tcW w:w="0" w:type="auto"/>
              </w:tcPr>
              <w:p w14:paraId="189043EE"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02BF98C0" w14:textId="77777777" w:rsidTr="00752F6E">
        <w:tc>
          <w:tcPr>
            <w:tcW w:w="3729" w:type="dxa"/>
          </w:tcPr>
          <w:p w14:paraId="74150CC9"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100,000-200,000 kg</w:t>
            </w:r>
          </w:p>
        </w:tc>
        <w:sdt>
          <w:sdtPr>
            <w:rPr>
              <w:rFonts w:ascii="Calibri" w:eastAsia="Calibri" w:hAnsi="Calibri" w:cs="Calibri"/>
              <w:b/>
            </w:rPr>
            <w:id w:val="-1782952411"/>
            <w14:checkbox>
              <w14:checked w14:val="0"/>
              <w14:checkedState w14:val="2612" w14:font="MS Gothic"/>
              <w14:uncheckedState w14:val="2610" w14:font="MS Gothic"/>
            </w14:checkbox>
          </w:sdtPr>
          <w:sdtEndPr/>
          <w:sdtContent>
            <w:tc>
              <w:tcPr>
                <w:tcW w:w="1370" w:type="dxa"/>
              </w:tcPr>
              <w:p w14:paraId="66986258"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732127644"/>
            <w14:checkbox>
              <w14:checked w14:val="0"/>
              <w14:checkedState w14:val="2612" w14:font="MS Gothic"/>
              <w14:uncheckedState w14:val="2610" w14:font="MS Gothic"/>
            </w14:checkbox>
          </w:sdtPr>
          <w:sdtEndPr/>
          <w:sdtContent>
            <w:tc>
              <w:tcPr>
                <w:tcW w:w="1365" w:type="dxa"/>
              </w:tcPr>
              <w:p w14:paraId="7F01B663"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389422238"/>
            <w14:checkbox>
              <w14:checked w14:val="0"/>
              <w14:checkedState w14:val="2612" w14:font="MS Gothic"/>
              <w14:uncheckedState w14:val="2610" w14:font="MS Gothic"/>
            </w14:checkbox>
          </w:sdtPr>
          <w:sdtEndPr/>
          <w:sdtContent>
            <w:tc>
              <w:tcPr>
                <w:tcW w:w="0" w:type="auto"/>
              </w:tcPr>
              <w:p w14:paraId="7FBEEDCB"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654829290"/>
            <w14:checkbox>
              <w14:checked w14:val="0"/>
              <w14:checkedState w14:val="2612" w14:font="MS Gothic"/>
              <w14:uncheckedState w14:val="2610" w14:font="MS Gothic"/>
            </w14:checkbox>
          </w:sdtPr>
          <w:sdtEndPr/>
          <w:sdtContent>
            <w:tc>
              <w:tcPr>
                <w:tcW w:w="0" w:type="auto"/>
              </w:tcPr>
              <w:p w14:paraId="5AB5926F"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275A4A0D" w14:textId="77777777" w:rsidTr="00752F6E">
        <w:tc>
          <w:tcPr>
            <w:tcW w:w="3729" w:type="dxa"/>
          </w:tcPr>
          <w:p w14:paraId="0B53AADC"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200,000-300,000 kg</w:t>
            </w:r>
          </w:p>
        </w:tc>
        <w:sdt>
          <w:sdtPr>
            <w:rPr>
              <w:rFonts w:ascii="Calibri" w:eastAsia="Calibri" w:hAnsi="Calibri" w:cs="Calibri"/>
              <w:b/>
            </w:rPr>
            <w:id w:val="1133455592"/>
            <w14:checkbox>
              <w14:checked w14:val="0"/>
              <w14:checkedState w14:val="2612" w14:font="MS Gothic"/>
              <w14:uncheckedState w14:val="2610" w14:font="MS Gothic"/>
            </w14:checkbox>
          </w:sdtPr>
          <w:sdtEndPr/>
          <w:sdtContent>
            <w:tc>
              <w:tcPr>
                <w:tcW w:w="1370" w:type="dxa"/>
              </w:tcPr>
              <w:p w14:paraId="23CE7ABD"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430571595"/>
            <w14:checkbox>
              <w14:checked w14:val="0"/>
              <w14:checkedState w14:val="2612" w14:font="MS Gothic"/>
              <w14:uncheckedState w14:val="2610" w14:font="MS Gothic"/>
            </w14:checkbox>
          </w:sdtPr>
          <w:sdtEndPr/>
          <w:sdtContent>
            <w:tc>
              <w:tcPr>
                <w:tcW w:w="1365" w:type="dxa"/>
              </w:tcPr>
              <w:p w14:paraId="434773B3"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335839051"/>
            <w14:checkbox>
              <w14:checked w14:val="0"/>
              <w14:checkedState w14:val="2612" w14:font="MS Gothic"/>
              <w14:uncheckedState w14:val="2610" w14:font="MS Gothic"/>
            </w14:checkbox>
          </w:sdtPr>
          <w:sdtEndPr/>
          <w:sdtContent>
            <w:tc>
              <w:tcPr>
                <w:tcW w:w="0" w:type="auto"/>
              </w:tcPr>
              <w:p w14:paraId="272E7CD2"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391807938"/>
            <w14:checkbox>
              <w14:checked w14:val="0"/>
              <w14:checkedState w14:val="2612" w14:font="MS Gothic"/>
              <w14:uncheckedState w14:val="2610" w14:font="MS Gothic"/>
            </w14:checkbox>
          </w:sdtPr>
          <w:sdtEndPr/>
          <w:sdtContent>
            <w:tc>
              <w:tcPr>
                <w:tcW w:w="0" w:type="auto"/>
              </w:tcPr>
              <w:p w14:paraId="3D775DE7"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33180E7F" w14:textId="77777777" w:rsidTr="00752F6E">
        <w:tc>
          <w:tcPr>
            <w:tcW w:w="3729" w:type="dxa"/>
          </w:tcPr>
          <w:p w14:paraId="4DD7941D"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300,000-400,000 kg</w:t>
            </w:r>
          </w:p>
        </w:tc>
        <w:sdt>
          <w:sdtPr>
            <w:rPr>
              <w:rFonts w:ascii="Calibri" w:eastAsia="Calibri" w:hAnsi="Calibri" w:cs="Calibri"/>
              <w:b/>
            </w:rPr>
            <w:id w:val="1701509845"/>
            <w14:checkbox>
              <w14:checked w14:val="0"/>
              <w14:checkedState w14:val="2612" w14:font="MS Gothic"/>
              <w14:uncheckedState w14:val="2610" w14:font="MS Gothic"/>
            </w14:checkbox>
          </w:sdtPr>
          <w:sdtEndPr/>
          <w:sdtContent>
            <w:tc>
              <w:tcPr>
                <w:tcW w:w="1370" w:type="dxa"/>
              </w:tcPr>
              <w:p w14:paraId="6259E9A2"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453841369"/>
            <w14:checkbox>
              <w14:checked w14:val="0"/>
              <w14:checkedState w14:val="2612" w14:font="MS Gothic"/>
              <w14:uncheckedState w14:val="2610" w14:font="MS Gothic"/>
            </w14:checkbox>
          </w:sdtPr>
          <w:sdtEndPr/>
          <w:sdtContent>
            <w:tc>
              <w:tcPr>
                <w:tcW w:w="1365" w:type="dxa"/>
              </w:tcPr>
              <w:p w14:paraId="2E64E889"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99870041"/>
            <w14:checkbox>
              <w14:checked w14:val="0"/>
              <w14:checkedState w14:val="2612" w14:font="MS Gothic"/>
              <w14:uncheckedState w14:val="2610" w14:font="MS Gothic"/>
            </w14:checkbox>
          </w:sdtPr>
          <w:sdtEndPr/>
          <w:sdtContent>
            <w:tc>
              <w:tcPr>
                <w:tcW w:w="0" w:type="auto"/>
              </w:tcPr>
              <w:p w14:paraId="70398CD5"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798213512"/>
            <w14:checkbox>
              <w14:checked w14:val="0"/>
              <w14:checkedState w14:val="2612" w14:font="MS Gothic"/>
              <w14:uncheckedState w14:val="2610" w14:font="MS Gothic"/>
            </w14:checkbox>
          </w:sdtPr>
          <w:sdtEndPr/>
          <w:sdtContent>
            <w:tc>
              <w:tcPr>
                <w:tcW w:w="0" w:type="auto"/>
              </w:tcPr>
              <w:p w14:paraId="6ADCC901"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26238A46" w14:textId="77777777" w:rsidTr="00752F6E">
        <w:tc>
          <w:tcPr>
            <w:tcW w:w="3729" w:type="dxa"/>
          </w:tcPr>
          <w:p w14:paraId="3CF0DD9A"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400,000-500,000 kg</w:t>
            </w:r>
          </w:p>
        </w:tc>
        <w:sdt>
          <w:sdtPr>
            <w:rPr>
              <w:rFonts w:ascii="Calibri" w:eastAsia="Calibri" w:hAnsi="Calibri" w:cs="Calibri"/>
              <w:b/>
            </w:rPr>
            <w:id w:val="1885908405"/>
            <w14:checkbox>
              <w14:checked w14:val="0"/>
              <w14:checkedState w14:val="2612" w14:font="MS Gothic"/>
              <w14:uncheckedState w14:val="2610" w14:font="MS Gothic"/>
            </w14:checkbox>
          </w:sdtPr>
          <w:sdtEndPr/>
          <w:sdtContent>
            <w:tc>
              <w:tcPr>
                <w:tcW w:w="1370" w:type="dxa"/>
              </w:tcPr>
              <w:p w14:paraId="7F723103"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585183544"/>
            <w14:checkbox>
              <w14:checked w14:val="0"/>
              <w14:checkedState w14:val="2612" w14:font="MS Gothic"/>
              <w14:uncheckedState w14:val="2610" w14:font="MS Gothic"/>
            </w14:checkbox>
          </w:sdtPr>
          <w:sdtEndPr/>
          <w:sdtContent>
            <w:tc>
              <w:tcPr>
                <w:tcW w:w="1365" w:type="dxa"/>
              </w:tcPr>
              <w:p w14:paraId="5ACF38A6"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35495808"/>
            <w14:checkbox>
              <w14:checked w14:val="0"/>
              <w14:checkedState w14:val="2612" w14:font="MS Gothic"/>
              <w14:uncheckedState w14:val="2610" w14:font="MS Gothic"/>
            </w14:checkbox>
          </w:sdtPr>
          <w:sdtEndPr/>
          <w:sdtContent>
            <w:tc>
              <w:tcPr>
                <w:tcW w:w="0" w:type="auto"/>
              </w:tcPr>
              <w:p w14:paraId="5ABD1C2F"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283346252"/>
            <w14:checkbox>
              <w14:checked w14:val="0"/>
              <w14:checkedState w14:val="2612" w14:font="MS Gothic"/>
              <w14:uncheckedState w14:val="2610" w14:font="MS Gothic"/>
            </w14:checkbox>
          </w:sdtPr>
          <w:sdtEndPr/>
          <w:sdtContent>
            <w:tc>
              <w:tcPr>
                <w:tcW w:w="0" w:type="auto"/>
              </w:tcPr>
              <w:p w14:paraId="23EF15C9"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r w:rsidR="001B4F25" w:rsidRPr="001B4F25" w14:paraId="10BFAEC2" w14:textId="77777777" w:rsidTr="00752F6E">
        <w:tc>
          <w:tcPr>
            <w:tcW w:w="3729" w:type="dxa"/>
            <w:vAlign w:val="center"/>
          </w:tcPr>
          <w:p w14:paraId="3C7C797E"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&gt;500,000 kg</w:t>
            </w:r>
          </w:p>
        </w:tc>
        <w:sdt>
          <w:sdtPr>
            <w:rPr>
              <w:rFonts w:ascii="Calibri" w:eastAsia="Calibri" w:hAnsi="Calibri" w:cs="Calibri"/>
              <w:b/>
            </w:rPr>
            <w:id w:val="1417294280"/>
            <w14:checkbox>
              <w14:checked w14:val="0"/>
              <w14:checkedState w14:val="2612" w14:font="MS Gothic"/>
              <w14:uncheckedState w14:val="2610" w14:font="MS Gothic"/>
            </w14:checkbox>
          </w:sdtPr>
          <w:sdtEndPr/>
          <w:sdtContent>
            <w:tc>
              <w:tcPr>
                <w:tcW w:w="1370" w:type="dxa"/>
              </w:tcPr>
              <w:p w14:paraId="0E4DBD5B"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697517782"/>
            <w14:checkbox>
              <w14:checked w14:val="0"/>
              <w14:checkedState w14:val="2612" w14:font="MS Gothic"/>
              <w14:uncheckedState w14:val="2610" w14:font="MS Gothic"/>
            </w14:checkbox>
          </w:sdtPr>
          <w:sdtEndPr/>
          <w:sdtContent>
            <w:tc>
              <w:tcPr>
                <w:tcW w:w="1365" w:type="dxa"/>
              </w:tcPr>
              <w:p w14:paraId="5765F2B8"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991865767"/>
            <w14:checkbox>
              <w14:checked w14:val="0"/>
              <w14:checkedState w14:val="2612" w14:font="MS Gothic"/>
              <w14:uncheckedState w14:val="2610" w14:font="MS Gothic"/>
            </w14:checkbox>
          </w:sdtPr>
          <w:sdtEndPr/>
          <w:sdtContent>
            <w:tc>
              <w:tcPr>
                <w:tcW w:w="0" w:type="auto"/>
              </w:tcPr>
              <w:p w14:paraId="7D1D728D"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981893556"/>
            <w14:checkbox>
              <w14:checked w14:val="0"/>
              <w14:checkedState w14:val="2612" w14:font="MS Gothic"/>
              <w14:uncheckedState w14:val="2610" w14:font="MS Gothic"/>
            </w14:checkbox>
          </w:sdtPr>
          <w:sdtEndPr/>
          <w:sdtContent>
            <w:tc>
              <w:tcPr>
                <w:tcW w:w="0" w:type="auto"/>
              </w:tcPr>
              <w:p w14:paraId="6DC09922"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tr>
    </w:tbl>
    <w:p w14:paraId="249FF044" w14:textId="77777777" w:rsidR="001B4F25" w:rsidRPr="001B4F25" w:rsidRDefault="001B4F25" w:rsidP="001B4F25">
      <w:pPr>
        <w:keepNext/>
        <w:spacing w:before="60" w:after="60" w:line="240" w:lineRule="auto"/>
        <w:rPr>
          <w:rFonts w:ascii="Calibri" w:eastAsia="Calibri" w:hAnsi="Calibri" w:cs="Calibri"/>
          <w:b/>
        </w:rPr>
      </w:pPr>
    </w:p>
    <w:p w14:paraId="26D1257D" w14:textId="77777777" w:rsidR="001B4F25" w:rsidRPr="001B4F25" w:rsidRDefault="001B4F25" w:rsidP="001B4F25">
      <w:pPr>
        <w:keepNext/>
        <w:spacing w:before="60" w:after="60" w:line="240" w:lineRule="auto"/>
        <w:rPr>
          <w:rFonts w:ascii="Calibri" w:eastAsia="Calibri" w:hAnsi="Calibri" w:cs="Calibri"/>
          <w:bCs/>
          <w:i/>
          <w:iCs/>
        </w:rPr>
      </w:pPr>
      <w:r w:rsidRPr="001B4F25">
        <w:rPr>
          <w:rFonts w:ascii="Calibri" w:eastAsia="Calibri" w:hAnsi="Calibri" w:cs="Calibri"/>
          <w:b/>
        </w:rPr>
        <w:t xml:space="preserve">2.4 What type of mercury compounds or products/materials did your stocks contain? </w:t>
      </w:r>
    </w:p>
    <w:tbl>
      <w:tblPr>
        <w:tblStyle w:val="TableGrid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92"/>
        <w:gridCol w:w="1359"/>
        <w:gridCol w:w="1359"/>
        <w:gridCol w:w="1358"/>
        <w:gridCol w:w="1358"/>
      </w:tblGrid>
      <w:tr w:rsidR="001B4F25" w:rsidRPr="001B4F25" w14:paraId="0A42C46C" w14:textId="77777777" w:rsidTr="00752F6E">
        <w:tc>
          <w:tcPr>
            <w:tcW w:w="3748" w:type="dxa"/>
            <w:vAlign w:val="center"/>
          </w:tcPr>
          <w:p w14:paraId="4097FC82" w14:textId="77777777" w:rsidR="001B4F25" w:rsidRPr="001B4F25" w:rsidRDefault="001B4F25" w:rsidP="001B4F25">
            <w:pPr>
              <w:keepNext/>
              <w:spacing w:before="60" w:after="60"/>
              <w:rPr>
                <w:rFonts w:ascii="Calibri" w:eastAsia="Calibri" w:hAnsi="Calibri" w:cs="Calibri"/>
                <w:bCs/>
              </w:rPr>
            </w:pPr>
          </w:p>
        </w:tc>
        <w:tc>
          <w:tcPr>
            <w:tcW w:w="1364" w:type="dxa"/>
            <w:vAlign w:val="center"/>
          </w:tcPr>
          <w:p w14:paraId="21BEE7BD"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1/1/2021 – 31/12/2021:</w:t>
            </w:r>
          </w:p>
        </w:tc>
        <w:tc>
          <w:tcPr>
            <w:tcW w:w="1362" w:type="dxa"/>
            <w:vAlign w:val="center"/>
          </w:tcPr>
          <w:p w14:paraId="33CCEF57"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1/1/2022 – 31/12/2022:</w:t>
            </w:r>
          </w:p>
        </w:tc>
        <w:tc>
          <w:tcPr>
            <w:tcW w:w="0" w:type="auto"/>
            <w:vAlign w:val="center"/>
          </w:tcPr>
          <w:p w14:paraId="5806A07D"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1/1/2023 – 31/12/2023:</w:t>
            </w:r>
          </w:p>
        </w:tc>
        <w:tc>
          <w:tcPr>
            <w:tcW w:w="0" w:type="auto"/>
          </w:tcPr>
          <w:p w14:paraId="1147CAFB" w14:textId="77777777" w:rsidR="001B4F25" w:rsidRPr="001B4F25" w:rsidRDefault="001B4F25" w:rsidP="001B4F25">
            <w:pPr>
              <w:keepNext/>
              <w:spacing w:before="60" w:after="60"/>
              <w:rPr>
                <w:rFonts w:ascii="Calibri" w:eastAsia="Calibri" w:hAnsi="Calibri" w:cs="Calibri"/>
                <w:b/>
              </w:rPr>
            </w:pPr>
            <w:r w:rsidRPr="001B4F25">
              <w:rPr>
                <w:rFonts w:ascii="Calibri" w:eastAsia="Calibri" w:hAnsi="Calibri" w:cs="Calibri"/>
                <w:b/>
              </w:rPr>
              <w:t>Between 1/1/2024 – 31/12/2024:</w:t>
            </w:r>
          </w:p>
        </w:tc>
      </w:tr>
      <w:tr w:rsidR="001B4F25" w:rsidRPr="001B4F25" w14:paraId="4D82AF6E" w14:textId="77777777" w:rsidTr="00752F6E">
        <w:tc>
          <w:tcPr>
            <w:tcW w:w="0" w:type="auto"/>
            <w:vAlign w:val="center"/>
          </w:tcPr>
          <w:p w14:paraId="3E76106B"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Recovered elemental mercury</w:t>
            </w:r>
          </w:p>
        </w:tc>
        <w:sdt>
          <w:sdtPr>
            <w:rPr>
              <w:rFonts w:ascii="Calibri" w:eastAsia="Calibri" w:hAnsi="Calibri" w:cs="Calibri"/>
              <w:bCs/>
            </w:rPr>
            <w:id w:val="-2099241962"/>
            <w14:checkbox>
              <w14:checked w14:val="0"/>
              <w14:checkedState w14:val="2612" w14:font="MS Gothic"/>
              <w14:uncheckedState w14:val="2610" w14:font="MS Gothic"/>
            </w14:checkbox>
          </w:sdtPr>
          <w:sdtEndPr/>
          <w:sdtContent>
            <w:tc>
              <w:tcPr>
                <w:tcW w:w="1364" w:type="dxa"/>
                <w:vAlign w:val="center"/>
              </w:tcPr>
              <w:p w14:paraId="5260A0A7"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
            </w:rPr>
            <w:id w:val="-1316023726"/>
            <w14:checkbox>
              <w14:checked w14:val="0"/>
              <w14:checkedState w14:val="2612" w14:font="MS Gothic"/>
              <w14:uncheckedState w14:val="2610" w14:font="MS Gothic"/>
            </w14:checkbox>
          </w:sdtPr>
          <w:sdtEndPr/>
          <w:sdtContent>
            <w:tc>
              <w:tcPr>
                <w:tcW w:w="1362" w:type="dxa"/>
              </w:tcPr>
              <w:p w14:paraId="600000F4"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
            </w:rPr>
            <w:id w:val="-1378390649"/>
            <w14:checkbox>
              <w14:checked w14:val="0"/>
              <w14:checkedState w14:val="2612" w14:font="MS Gothic"/>
              <w14:uncheckedState w14:val="2610" w14:font="MS Gothic"/>
            </w14:checkbox>
          </w:sdtPr>
          <w:sdtEndPr/>
          <w:sdtContent>
            <w:tc>
              <w:tcPr>
                <w:tcW w:w="0" w:type="auto"/>
              </w:tcPr>
              <w:p w14:paraId="7B318C1F" w14:textId="77777777" w:rsidR="001B4F25" w:rsidRPr="001B4F25" w:rsidRDefault="001B4F25" w:rsidP="001B4F25">
                <w:pPr>
                  <w:keepNext/>
                  <w:spacing w:before="60" w:after="60"/>
                  <w:rPr>
                    <w:rFonts w:ascii="Calibri" w:eastAsia="Calibri" w:hAnsi="Calibri" w:cs="Calibri"/>
                    <w:b/>
                  </w:rPr>
                </w:pPr>
                <w:r w:rsidRPr="001B4F25">
                  <w:rPr>
                    <w:rFonts w:ascii="Segoe UI Symbol" w:eastAsia="Calibri" w:hAnsi="Segoe UI Symbol" w:cs="Segoe UI Symbol"/>
                    <w:b/>
                  </w:rPr>
                  <w:t>☐</w:t>
                </w:r>
              </w:p>
            </w:tc>
          </w:sdtContent>
        </w:sdt>
        <w:sdt>
          <w:sdtPr>
            <w:rPr>
              <w:rFonts w:ascii="Calibri" w:eastAsia="Calibri" w:hAnsi="Calibri" w:cs="Calibri"/>
              <w:bCs/>
            </w:rPr>
            <w:id w:val="-542910199"/>
            <w14:checkbox>
              <w14:checked w14:val="0"/>
              <w14:checkedState w14:val="2612" w14:font="MS Gothic"/>
              <w14:uncheckedState w14:val="2610" w14:font="MS Gothic"/>
            </w14:checkbox>
          </w:sdtPr>
          <w:sdtEndPr/>
          <w:sdtContent>
            <w:tc>
              <w:tcPr>
                <w:tcW w:w="0" w:type="auto"/>
              </w:tcPr>
              <w:p w14:paraId="36D9684A"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tr>
      <w:tr w:rsidR="001B4F25" w:rsidRPr="001B4F25" w14:paraId="39BD4F29" w14:textId="77777777" w:rsidTr="00752F6E">
        <w:tc>
          <w:tcPr>
            <w:tcW w:w="0" w:type="auto"/>
            <w:vAlign w:val="center"/>
          </w:tcPr>
          <w:p w14:paraId="2990F2EB"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Elemental mercury</w:t>
            </w:r>
          </w:p>
        </w:tc>
        <w:sdt>
          <w:sdtPr>
            <w:rPr>
              <w:rFonts w:ascii="Calibri" w:eastAsia="Calibri" w:hAnsi="Calibri" w:cs="Calibri"/>
              <w:bCs/>
            </w:rPr>
            <w:id w:val="135151271"/>
            <w14:checkbox>
              <w14:checked w14:val="0"/>
              <w14:checkedState w14:val="2612" w14:font="MS Gothic"/>
              <w14:uncheckedState w14:val="2610" w14:font="MS Gothic"/>
            </w14:checkbox>
          </w:sdtPr>
          <w:sdtEndPr/>
          <w:sdtContent>
            <w:tc>
              <w:tcPr>
                <w:tcW w:w="1364" w:type="dxa"/>
              </w:tcPr>
              <w:p w14:paraId="38C3E0B0"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701835734"/>
            <w14:checkbox>
              <w14:checked w14:val="0"/>
              <w14:checkedState w14:val="2612" w14:font="MS Gothic"/>
              <w14:uncheckedState w14:val="2610" w14:font="MS Gothic"/>
            </w14:checkbox>
          </w:sdtPr>
          <w:sdtEndPr/>
          <w:sdtContent>
            <w:tc>
              <w:tcPr>
                <w:tcW w:w="1362" w:type="dxa"/>
              </w:tcPr>
              <w:p w14:paraId="4D8F8612"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383835609"/>
            <w14:checkbox>
              <w14:checked w14:val="0"/>
              <w14:checkedState w14:val="2612" w14:font="MS Gothic"/>
              <w14:uncheckedState w14:val="2610" w14:font="MS Gothic"/>
            </w14:checkbox>
          </w:sdtPr>
          <w:sdtEndPr/>
          <w:sdtContent>
            <w:tc>
              <w:tcPr>
                <w:tcW w:w="0" w:type="auto"/>
              </w:tcPr>
              <w:p w14:paraId="16173AFB"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299103800"/>
            <w14:checkbox>
              <w14:checked w14:val="0"/>
              <w14:checkedState w14:val="2612" w14:font="MS Gothic"/>
              <w14:uncheckedState w14:val="2610" w14:font="MS Gothic"/>
            </w14:checkbox>
          </w:sdtPr>
          <w:sdtEndPr/>
          <w:sdtContent>
            <w:tc>
              <w:tcPr>
                <w:tcW w:w="0" w:type="auto"/>
              </w:tcPr>
              <w:p w14:paraId="143E6BE1"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tr>
      <w:tr w:rsidR="001B4F25" w:rsidRPr="001B4F25" w14:paraId="398B61AF" w14:textId="77777777" w:rsidTr="00752F6E">
        <w:tc>
          <w:tcPr>
            <w:tcW w:w="0" w:type="auto"/>
            <w:vAlign w:val="center"/>
          </w:tcPr>
          <w:p w14:paraId="2E92A91E"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Electrical and electronic switches, relays and rotating electrical connectors with mercury</w:t>
            </w:r>
          </w:p>
        </w:tc>
        <w:sdt>
          <w:sdtPr>
            <w:rPr>
              <w:rFonts w:ascii="Calibri" w:eastAsia="Calibri" w:hAnsi="Calibri" w:cs="Calibri"/>
              <w:bCs/>
            </w:rPr>
            <w:id w:val="-815099944"/>
            <w14:checkbox>
              <w14:checked w14:val="0"/>
              <w14:checkedState w14:val="2612" w14:font="MS Gothic"/>
              <w14:uncheckedState w14:val="2610" w14:font="MS Gothic"/>
            </w14:checkbox>
          </w:sdtPr>
          <w:sdtEndPr/>
          <w:sdtContent>
            <w:tc>
              <w:tcPr>
                <w:tcW w:w="1364" w:type="dxa"/>
              </w:tcPr>
              <w:p w14:paraId="4B6EB9D7"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567620606"/>
            <w14:checkbox>
              <w14:checked w14:val="0"/>
              <w14:checkedState w14:val="2612" w14:font="MS Gothic"/>
              <w14:uncheckedState w14:val="2610" w14:font="MS Gothic"/>
            </w14:checkbox>
          </w:sdtPr>
          <w:sdtEndPr/>
          <w:sdtContent>
            <w:tc>
              <w:tcPr>
                <w:tcW w:w="1362" w:type="dxa"/>
              </w:tcPr>
              <w:p w14:paraId="71DC540E"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8974252"/>
            <w14:checkbox>
              <w14:checked w14:val="0"/>
              <w14:checkedState w14:val="2612" w14:font="MS Gothic"/>
              <w14:uncheckedState w14:val="2610" w14:font="MS Gothic"/>
            </w14:checkbox>
          </w:sdtPr>
          <w:sdtEndPr/>
          <w:sdtContent>
            <w:tc>
              <w:tcPr>
                <w:tcW w:w="0" w:type="auto"/>
              </w:tcPr>
              <w:p w14:paraId="2C918CF5"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602647101"/>
            <w14:checkbox>
              <w14:checked w14:val="0"/>
              <w14:checkedState w14:val="2612" w14:font="MS Gothic"/>
              <w14:uncheckedState w14:val="2610" w14:font="MS Gothic"/>
            </w14:checkbox>
          </w:sdtPr>
          <w:sdtEndPr/>
          <w:sdtContent>
            <w:tc>
              <w:tcPr>
                <w:tcW w:w="0" w:type="auto"/>
              </w:tcPr>
              <w:p w14:paraId="66D94DD2"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03031D0A" w14:textId="77777777" w:rsidTr="00752F6E">
        <w:tc>
          <w:tcPr>
            <w:tcW w:w="0" w:type="auto"/>
            <w:vAlign w:val="center"/>
          </w:tcPr>
          <w:p w14:paraId="332F3BBC"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Mercury oxide</w:t>
            </w:r>
          </w:p>
        </w:tc>
        <w:sdt>
          <w:sdtPr>
            <w:rPr>
              <w:rFonts w:ascii="Calibri" w:eastAsia="Calibri" w:hAnsi="Calibri" w:cs="Calibri"/>
              <w:bCs/>
            </w:rPr>
            <w:id w:val="1587183508"/>
            <w14:checkbox>
              <w14:checked w14:val="0"/>
              <w14:checkedState w14:val="2612" w14:font="MS Gothic"/>
              <w14:uncheckedState w14:val="2610" w14:font="MS Gothic"/>
            </w14:checkbox>
          </w:sdtPr>
          <w:sdtEndPr/>
          <w:sdtContent>
            <w:tc>
              <w:tcPr>
                <w:tcW w:w="1364" w:type="dxa"/>
              </w:tcPr>
              <w:p w14:paraId="361367E0"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710381547"/>
            <w14:checkbox>
              <w14:checked w14:val="0"/>
              <w14:checkedState w14:val="2612" w14:font="MS Gothic"/>
              <w14:uncheckedState w14:val="2610" w14:font="MS Gothic"/>
            </w14:checkbox>
          </w:sdtPr>
          <w:sdtEndPr/>
          <w:sdtContent>
            <w:tc>
              <w:tcPr>
                <w:tcW w:w="1362" w:type="dxa"/>
              </w:tcPr>
              <w:p w14:paraId="2184C848"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423771626"/>
            <w14:checkbox>
              <w14:checked w14:val="0"/>
              <w14:checkedState w14:val="2612" w14:font="MS Gothic"/>
              <w14:uncheckedState w14:val="2610" w14:font="MS Gothic"/>
            </w14:checkbox>
          </w:sdtPr>
          <w:sdtEndPr/>
          <w:sdtContent>
            <w:tc>
              <w:tcPr>
                <w:tcW w:w="0" w:type="auto"/>
              </w:tcPr>
              <w:p w14:paraId="7E0425B4"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1286648228"/>
            <w14:checkbox>
              <w14:checked w14:val="0"/>
              <w14:checkedState w14:val="2612" w14:font="MS Gothic"/>
              <w14:uncheckedState w14:val="2610" w14:font="MS Gothic"/>
            </w14:checkbox>
          </w:sdtPr>
          <w:sdtEndPr/>
          <w:sdtContent>
            <w:tc>
              <w:tcPr>
                <w:tcW w:w="0" w:type="auto"/>
              </w:tcPr>
              <w:p w14:paraId="00276966"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31BA5804" w14:textId="77777777" w:rsidTr="00752F6E">
        <w:tc>
          <w:tcPr>
            <w:tcW w:w="0" w:type="auto"/>
            <w:vAlign w:val="center"/>
          </w:tcPr>
          <w:p w14:paraId="297DB7D7"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 xml:space="preserve">Cinnabar concentrate, mercury </w:t>
            </w:r>
            <w:proofErr w:type="spellStart"/>
            <w:r w:rsidRPr="001B4F25">
              <w:rPr>
                <w:rFonts w:ascii="Calibri" w:eastAsia="Calibri" w:hAnsi="Calibri" w:cs="Calibri"/>
                <w:bCs/>
              </w:rPr>
              <w:t>sulfide</w:t>
            </w:r>
            <w:proofErr w:type="spellEnd"/>
          </w:p>
        </w:tc>
        <w:sdt>
          <w:sdtPr>
            <w:rPr>
              <w:rFonts w:ascii="Calibri" w:eastAsia="Calibri" w:hAnsi="Calibri" w:cs="Calibri"/>
              <w:bCs/>
            </w:rPr>
            <w:id w:val="-1409996698"/>
            <w14:checkbox>
              <w14:checked w14:val="0"/>
              <w14:checkedState w14:val="2612" w14:font="MS Gothic"/>
              <w14:uncheckedState w14:val="2610" w14:font="MS Gothic"/>
            </w14:checkbox>
          </w:sdtPr>
          <w:sdtEndPr/>
          <w:sdtContent>
            <w:tc>
              <w:tcPr>
                <w:tcW w:w="1364" w:type="dxa"/>
              </w:tcPr>
              <w:p w14:paraId="57028597"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883206777"/>
            <w14:checkbox>
              <w14:checked w14:val="0"/>
              <w14:checkedState w14:val="2612" w14:font="MS Gothic"/>
              <w14:uncheckedState w14:val="2610" w14:font="MS Gothic"/>
            </w14:checkbox>
          </w:sdtPr>
          <w:sdtEndPr/>
          <w:sdtContent>
            <w:tc>
              <w:tcPr>
                <w:tcW w:w="1362" w:type="dxa"/>
              </w:tcPr>
              <w:p w14:paraId="16CBCB49"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685190718"/>
            <w14:checkbox>
              <w14:checked w14:val="0"/>
              <w14:checkedState w14:val="2612" w14:font="MS Gothic"/>
              <w14:uncheckedState w14:val="2610" w14:font="MS Gothic"/>
            </w14:checkbox>
          </w:sdtPr>
          <w:sdtEndPr/>
          <w:sdtContent>
            <w:tc>
              <w:tcPr>
                <w:tcW w:w="0" w:type="auto"/>
              </w:tcPr>
              <w:p w14:paraId="23426E03"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2005738770"/>
            <w14:checkbox>
              <w14:checked w14:val="0"/>
              <w14:checkedState w14:val="2612" w14:font="MS Gothic"/>
              <w14:uncheckedState w14:val="2610" w14:font="MS Gothic"/>
            </w14:checkbox>
          </w:sdtPr>
          <w:sdtEndPr/>
          <w:sdtContent>
            <w:tc>
              <w:tcPr>
                <w:tcW w:w="0" w:type="auto"/>
              </w:tcPr>
              <w:p w14:paraId="46832F4C"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67512313" w14:textId="77777777" w:rsidTr="00752F6E">
        <w:tc>
          <w:tcPr>
            <w:tcW w:w="0" w:type="auto"/>
            <w:vAlign w:val="center"/>
          </w:tcPr>
          <w:p w14:paraId="54CF7063"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Mercury nitrate</w:t>
            </w:r>
          </w:p>
        </w:tc>
        <w:sdt>
          <w:sdtPr>
            <w:rPr>
              <w:rFonts w:ascii="Calibri" w:eastAsia="Calibri" w:hAnsi="Calibri" w:cs="Calibri"/>
              <w:bCs/>
            </w:rPr>
            <w:id w:val="1640767109"/>
            <w14:checkbox>
              <w14:checked w14:val="0"/>
              <w14:checkedState w14:val="2612" w14:font="MS Gothic"/>
              <w14:uncheckedState w14:val="2610" w14:font="MS Gothic"/>
            </w14:checkbox>
          </w:sdtPr>
          <w:sdtEndPr/>
          <w:sdtContent>
            <w:tc>
              <w:tcPr>
                <w:tcW w:w="1364" w:type="dxa"/>
              </w:tcPr>
              <w:p w14:paraId="35176520"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416203633"/>
            <w14:checkbox>
              <w14:checked w14:val="0"/>
              <w14:checkedState w14:val="2612" w14:font="MS Gothic"/>
              <w14:uncheckedState w14:val="2610" w14:font="MS Gothic"/>
            </w14:checkbox>
          </w:sdtPr>
          <w:sdtEndPr/>
          <w:sdtContent>
            <w:tc>
              <w:tcPr>
                <w:tcW w:w="1362" w:type="dxa"/>
              </w:tcPr>
              <w:p w14:paraId="5D8F4A53"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599638239"/>
            <w14:checkbox>
              <w14:checked w14:val="0"/>
              <w14:checkedState w14:val="2612" w14:font="MS Gothic"/>
              <w14:uncheckedState w14:val="2610" w14:font="MS Gothic"/>
            </w14:checkbox>
          </w:sdtPr>
          <w:sdtEndPr/>
          <w:sdtContent>
            <w:tc>
              <w:tcPr>
                <w:tcW w:w="0" w:type="auto"/>
              </w:tcPr>
              <w:p w14:paraId="5D2339DA"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949434702"/>
            <w14:checkbox>
              <w14:checked w14:val="0"/>
              <w14:checkedState w14:val="2612" w14:font="MS Gothic"/>
              <w14:uncheckedState w14:val="2610" w14:font="MS Gothic"/>
            </w14:checkbox>
          </w:sdtPr>
          <w:sdtEndPr/>
          <w:sdtContent>
            <w:tc>
              <w:tcPr>
                <w:tcW w:w="0" w:type="auto"/>
              </w:tcPr>
              <w:p w14:paraId="2B6F4906"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56B7CFC4" w14:textId="77777777" w:rsidTr="00752F6E">
        <w:tc>
          <w:tcPr>
            <w:tcW w:w="0" w:type="auto"/>
            <w:vAlign w:val="center"/>
          </w:tcPr>
          <w:p w14:paraId="2EBB7D13"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 xml:space="preserve">Fluorescent lamps, high pressure mercury vapour lamps, metal halide and </w:t>
            </w:r>
            <w:proofErr w:type="gramStart"/>
            <w:r w:rsidRPr="001B4F25">
              <w:rPr>
                <w:rFonts w:ascii="Calibri" w:eastAsia="Calibri" w:hAnsi="Calibri" w:cs="Calibri"/>
                <w:bCs/>
              </w:rPr>
              <w:t>high pressure</w:t>
            </w:r>
            <w:proofErr w:type="gramEnd"/>
            <w:r w:rsidRPr="001B4F25">
              <w:rPr>
                <w:rFonts w:ascii="Calibri" w:eastAsia="Calibri" w:hAnsi="Calibri" w:cs="Calibri"/>
                <w:bCs/>
              </w:rPr>
              <w:t xml:space="preserve"> sodium lamps, other mercury-added lamps</w:t>
            </w:r>
          </w:p>
        </w:tc>
        <w:sdt>
          <w:sdtPr>
            <w:rPr>
              <w:rFonts w:ascii="Calibri" w:eastAsia="Calibri" w:hAnsi="Calibri" w:cs="Calibri"/>
              <w:bCs/>
            </w:rPr>
            <w:id w:val="325485931"/>
            <w14:checkbox>
              <w14:checked w14:val="0"/>
              <w14:checkedState w14:val="2612" w14:font="MS Gothic"/>
              <w14:uncheckedState w14:val="2610" w14:font="MS Gothic"/>
            </w14:checkbox>
          </w:sdtPr>
          <w:sdtEndPr/>
          <w:sdtContent>
            <w:tc>
              <w:tcPr>
                <w:tcW w:w="1364" w:type="dxa"/>
              </w:tcPr>
              <w:p w14:paraId="69BA0E54"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244490414"/>
            <w14:checkbox>
              <w14:checked w14:val="0"/>
              <w14:checkedState w14:val="2612" w14:font="MS Gothic"/>
              <w14:uncheckedState w14:val="2610" w14:font="MS Gothic"/>
            </w14:checkbox>
          </w:sdtPr>
          <w:sdtEndPr/>
          <w:sdtContent>
            <w:tc>
              <w:tcPr>
                <w:tcW w:w="1362" w:type="dxa"/>
              </w:tcPr>
              <w:p w14:paraId="21C490D9"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958671185"/>
            <w14:checkbox>
              <w14:checked w14:val="0"/>
              <w14:checkedState w14:val="2612" w14:font="MS Gothic"/>
              <w14:uncheckedState w14:val="2610" w14:font="MS Gothic"/>
            </w14:checkbox>
          </w:sdtPr>
          <w:sdtEndPr/>
          <w:sdtContent>
            <w:tc>
              <w:tcPr>
                <w:tcW w:w="0" w:type="auto"/>
              </w:tcPr>
              <w:p w14:paraId="0CF590A1"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974568437"/>
            <w14:checkbox>
              <w14:checked w14:val="0"/>
              <w14:checkedState w14:val="2612" w14:font="MS Gothic"/>
              <w14:uncheckedState w14:val="2610" w14:font="MS Gothic"/>
            </w14:checkbox>
          </w:sdtPr>
          <w:sdtEndPr/>
          <w:sdtContent>
            <w:tc>
              <w:tcPr>
                <w:tcW w:w="0" w:type="auto"/>
              </w:tcPr>
              <w:p w14:paraId="43BA2204"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327D338F" w14:textId="77777777" w:rsidTr="00752F6E">
        <w:tc>
          <w:tcPr>
            <w:tcW w:w="0" w:type="auto"/>
            <w:vAlign w:val="center"/>
          </w:tcPr>
          <w:p w14:paraId="64AA63A6"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Mercury removal units (from oil and gas processing)</w:t>
            </w:r>
          </w:p>
        </w:tc>
        <w:sdt>
          <w:sdtPr>
            <w:rPr>
              <w:rFonts w:ascii="Calibri" w:eastAsia="Calibri" w:hAnsi="Calibri" w:cs="Calibri"/>
              <w:bCs/>
            </w:rPr>
            <w:id w:val="-732780957"/>
            <w14:checkbox>
              <w14:checked w14:val="0"/>
              <w14:checkedState w14:val="2612" w14:font="MS Gothic"/>
              <w14:uncheckedState w14:val="2610" w14:font="MS Gothic"/>
            </w14:checkbox>
          </w:sdtPr>
          <w:sdtEndPr/>
          <w:sdtContent>
            <w:tc>
              <w:tcPr>
                <w:tcW w:w="1364" w:type="dxa"/>
              </w:tcPr>
              <w:p w14:paraId="77BDC226"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43896706"/>
            <w14:checkbox>
              <w14:checked w14:val="0"/>
              <w14:checkedState w14:val="2612" w14:font="MS Gothic"/>
              <w14:uncheckedState w14:val="2610" w14:font="MS Gothic"/>
            </w14:checkbox>
          </w:sdtPr>
          <w:sdtEndPr/>
          <w:sdtContent>
            <w:tc>
              <w:tcPr>
                <w:tcW w:w="1362" w:type="dxa"/>
              </w:tcPr>
              <w:p w14:paraId="45CE2CC2"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787110813"/>
            <w14:checkbox>
              <w14:checked w14:val="0"/>
              <w14:checkedState w14:val="2612" w14:font="MS Gothic"/>
              <w14:uncheckedState w14:val="2610" w14:font="MS Gothic"/>
            </w14:checkbox>
          </w:sdtPr>
          <w:sdtEndPr/>
          <w:sdtContent>
            <w:tc>
              <w:tcPr>
                <w:tcW w:w="0" w:type="auto"/>
              </w:tcPr>
              <w:p w14:paraId="1197D92F"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711810357"/>
            <w14:checkbox>
              <w14:checked w14:val="0"/>
              <w14:checkedState w14:val="2612" w14:font="MS Gothic"/>
              <w14:uncheckedState w14:val="2610" w14:font="MS Gothic"/>
            </w14:checkbox>
          </w:sdtPr>
          <w:sdtEndPr/>
          <w:sdtContent>
            <w:tc>
              <w:tcPr>
                <w:tcW w:w="0" w:type="auto"/>
              </w:tcPr>
              <w:p w14:paraId="0973973A"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0473E45C" w14:textId="77777777" w:rsidTr="00752F6E">
        <w:tc>
          <w:tcPr>
            <w:tcW w:w="0" w:type="auto"/>
            <w:vAlign w:val="center"/>
          </w:tcPr>
          <w:p w14:paraId="082FC43A"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Mercury chloride</w:t>
            </w:r>
          </w:p>
        </w:tc>
        <w:sdt>
          <w:sdtPr>
            <w:rPr>
              <w:rFonts w:ascii="Calibri" w:eastAsia="Calibri" w:hAnsi="Calibri" w:cs="Calibri"/>
              <w:bCs/>
            </w:rPr>
            <w:id w:val="-192919726"/>
            <w14:checkbox>
              <w14:checked w14:val="0"/>
              <w14:checkedState w14:val="2612" w14:font="MS Gothic"/>
              <w14:uncheckedState w14:val="2610" w14:font="MS Gothic"/>
            </w14:checkbox>
          </w:sdtPr>
          <w:sdtEndPr/>
          <w:sdtContent>
            <w:tc>
              <w:tcPr>
                <w:tcW w:w="1364" w:type="dxa"/>
              </w:tcPr>
              <w:p w14:paraId="2B879F4B"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72083935"/>
            <w14:checkbox>
              <w14:checked w14:val="0"/>
              <w14:checkedState w14:val="2612" w14:font="MS Gothic"/>
              <w14:uncheckedState w14:val="2610" w14:font="MS Gothic"/>
            </w14:checkbox>
          </w:sdtPr>
          <w:sdtEndPr/>
          <w:sdtContent>
            <w:tc>
              <w:tcPr>
                <w:tcW w:w="1362" w:type="dxa"/>
              </w:tcPr>
              <w:p w14:paraId="0CF6B8E5"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219867731"/>
            <w14:checkbox>
              <w14:checked w14:val="0"/>
              <w14:checkedState w14:val="2612" w14:font="MS Gothic"/>
              <w14:uncheckedState w14:val="2610" w14:font="MS Gothic"/>
            </w14:checkbox>
          </w:sdtPr>
          <w:sdtEndPr/>
          <w:sdtContent>
            <w:tc>
              <w:tcPr>
                <w:tcW w:w="0" w:type="auto"/>
              </w:tcPr>
              <w:p w14:paraId="701FE8F4"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2036916194"/>
            <w14:checkbox>
              <w14:checked w14:val="0"/>
              <w14:checkedState w14:val="2612" w14:font="MS Gothic"/>
              <w14:uncheckedState w14:val="2610" w14:font="MS Gothic"/>
            </w14:checkbox>
          </w:sdtPr>
          <w:sdtEndPr/>
          <w:sdtContent>
            <w:tc>
              <w:tcPr>
                <w:tcW w:w="0" w:type="auto"/>
              </w:tcPr>
              <w:p w14:paraId="1338C896"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55B0DB52" w14:textId="77777777" w:rsidTr="00752F6E">
        <w:tc>
          <w:tcPr>
            <w:tcW w:w="0" w:type="auto"/>
            <w:vAlign w:val="center"/>
          </w:tcPr>
          <w:p w14:paraId="6D0C43EF"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Dental amalgam</w:t>
            </w:r>
          </w:p>
        </w:tc>
        <w:sdt>
          <w:sdtPr>
            <w:rPr>
              <w:rFonts w:ascii="Calibri" w:eastAsia="Calibri" w:hAnsi="Calibri" w:cs="Calibri"/>
              <w:bCs/>
            </w:rPr>
            <w:id w:val="-2106028089"/>
            <w14:checkbox>
              <w14:checked w14:val="0"/>
              <w14:checkedState w14:val="2612" w14:font="MS Gothic"/>
              <w14:uncheckedState w14:val="2610" w14:font="MS Gothic"/>
            </w14:checkbox>
          </w:sdtPr>
          <w:sdtEndPr/>
          <w:sdtContent>
            <w:tc>
              <w:tcPr>
                <w:tcW w:w="1364" w:type="dxa"/>
              </w:tcPr>
              <w:p w14:paraId="0A970F9A"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003931735"/>
            <w14:checkbox>
              <w14:checked w14:val="0"/>
              <w14:checkedState w14:val="2612" w14:font="MS Gothic"/>
              <w14:uncheckedState w14:val="2610" w14:font="MS Gothic"/>
            </w14:checkbox>
          </w:sdtPr>
          <w:sdtEndPr/>
          <w:sdtContent>
            <w:tc>
              <w:tcPr>
                <w:tcW w:w="1362" w:type="dxa"/>
              </w:tcPr>
              <w:p w14:paraId="603E5073"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70305478"/>
            <w14:checkbox>
              <w14:checked w14:val="0"/>
              <w14:checkedState w14:val="2612" w14:font="MS Gothic"/>
              <w14:uncheckedState w14:val="2610" w14:font="MS Gothic"/>
            </w14:checkbox>
          </w:sdtPr>
          <w:sdtEndPr/>
          <w:sdtContent>
            <w:tc>
              <w:tcPr>
                <w:tcW w:w="0" w:type="auto"/>
              </w:tcPr>
              <w:p w14:paraId="51A12CE2"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1166630852"/>
            <w14:checkbox>
              <w14:checked w14:val="0"/>
              <w14:checkedState w14:val="2612" w14:font="MS Gothic"/>
              <w14:uncheckedState w14:val="2610" w14:font="MS Gothic"/>
            </w14:checkbox>
          </w:sdtPr>
          <w:sdtEndPr/>
          <w:sdtContent>
            <w:tc>
              <w:tcPr>
                <w:tcW w:w="0" w:type="auto"/>
              </w:tcPr>
              <w:p w14:paraId="2F43C387"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1B883913" w14:textId="77777777" w:rsidTr="00752F6E">
        <w:tc>
          <w:tcPr>
            <w:tcW w:w="0" w:type="auto"/>
            <w:vAlign w:val="center"/>
          </w:tcPr>
          <w:p w14:paraId="7CDACB5A"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Non-electronic measuring devices (such as old thermometers, manometers, barometers, etc)</w:t>
            </w:r>
          </w:p>
        </w:tc>
        <w:sdt>
          <w:sdtPr>
            <w:rPr>
              <w:rFonts w:ascii="Calibri" w:eastAsia="Calibri" w:hAnsi="Calibri" w:cs="Calibri"/>
              <w:bCs/>
            </w:rPr>
            <w:id w:val="1335948315"/>
            <w14:checkbox>
              <w14:checked w14:val="0"/>
              <w14:checkedState w14:val="2612" w14:font="MS Gothic"/>
              <w14:uncheckedState w14:val="2610" w14:font="MS Gothic"/>
            </w14:checkbox>
          </w:sdtPr>
          <w:sdtEndPr/>
          <w:sdtContent>
            <w:tc>
              <w:tcPr>
                <w:tcW w:w="1364" w:type="dxa"/>
              </w:tcPr>
              <w:p w14:paraId="70B8317B"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099023638"/>
            <w14:checkbox>
              <w14:checked w14:val="0"/>
              <w14:checkedState w14:val="2612" w14:font="MS Gothic"/>
              <w14:uncheckedState w14:val="2610" w14:font="MS Gothic"/>
            </w14:checkbox>
          </w:sdtPr>
          <w:sdtEndPr/>
          <w:sdtContent>
            <w:tc>
              <w:tcPr>
                <w:tcW w:w="1362" w:type="dxa"/>
              </w:tcPr>
              <w:p w14:paraId="654F2A33"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919709878"/>
            <w14:checkbox>
              <w14:checked w14:val="0"/>
              <w14:checkedState w14:val="2612" w14:font="MS Gothic"/>
              <w14:uncheckedState w14:val="2610" w14:font="MS Gothic"/>
            </w14:checkbox>
          </w:sdtPr>
          <w:sdtEndPr/>
          <w:sdtContent>
            <w:tc>
              <w:tcPr>
                <w:tcW w:w="0" w:type="auto"/>
              </w:tcPr>
              <w:p w14:paraId="2912E3BC"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1241023504"/>
            <w14:checkbox>
              <w14:checked w14:val="0"/>
              <w14:checkedState w14:val="2612" w14:font="MS Gothic"/>
              <w14:uncheckedState w14:val="2610" w14:font="MS Gothic"/>
            </w14:checkbox>
          </w:sdtPr>
          <w:sdtEndPr/>
          <w:sdtContent>
            <w:tc>
              <w:tcPr>
                <w:tcW w:w="0" w:type="auto"/>
              </w:tcPr>
              <w:p w14:paraId="54B76AC7"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1FA793E6" w14:textId="77777777" w:rsidTr="00752F6E">
        <w:tc>
          <w:tcPr>
            <w:tcW w:w="0" w:type="auto"/>
            <w:vAlign w:val="center"/>
          </w:tcPr>
          <w:p w14:paraId="54024D24"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Calibri"/>
                <w:bCs/>
              </w:rPr>
              <w:t xml:space="preserve">Mercury </w:t>
            </w:r>
            <w:proofErr w:type="spellStart"/>
            <w:r w:rsidRPr="001B4F25">
              <w:rPr>
                <w:rFonts w:ascii="Calibri" w:eastAsia="Calibri" w:hAnsi="Calibri" w:cs="Calibri"/>
                <w:bCs/>
              </w:rPr>
              <w:t>sulfate</w:t>
            </w:r>
            <w:proofErr w:type="spellEnd"/>
          </w:p>
        </w:tc>
        <w:sdt>
          <w:sdtPr>
            <w:rPr>
              <w:rFonts w:ascii="Calibri" w:eastAsia="Calibri" w:hAnsi="Calibri" w:cs="Calibri"/>
              <w:bCs/>
            </w:rPr>
            <w:id w:val="-2142872705"/>
            <w14:checkbox>
              <w14:checked w14:val="0"/>
              <w14:checkedState w14:val="2612" w14:font="MS Gothic"/>
              <w14:uncheckedState w14:val="2610" w14:font="MS Gothic"/>
            </w14:checkbox>
          </w:sdtPr>
          <w:sdtEndPr/>
          <w:sdtContent>
            <w:tc>
              <w:tcPr>
                <w:tcW w:w="1364" w:type="dxa"/>
              </w:tcPr>
              <w:p w14:paraId="7756439A"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278252186"/>
            <w14:checkbox>
              <w14:checked w14:val="0"/>
              <w14:checkedState w14:val="2612" w14:font="MS Gothic"/>
              <w14:uncheckedState w14:val="2610" w14:font="MS Gothic"/>
            </w14:checkbox>
          </w:sdtPr>
          <w:sdtEndPr/>
          <w:sdtContent>
            <w:tc>
              <w:tcPr>
                <w:tcW w:w="1362" w:type="dxa"/>
              </w:tcPr>
              <w:p w14:paraId="436C6FDE"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299228258"/>
            <w14:checkbox>
              <w14:checked w14:val="0"/>
              <w14:checkedState w14:val="2612" w14:font="MS Gothic"/>
              <w14:uncheckedState w14:val="2610" w14:font="MS Gothic"/>
            </w14:checkbox>
          </w:sdtPr>
          <w:sdtEndPr/>
          <w:sdtContent>
            <w:tc>
              <w:tcPr>
                <w:tcW w:w="0" w:type="auto"/>
              </w:tcPr>
              <w:p w14:paraId="320C7A7B"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398487276"/>
            <w14:checkbox>
              <w14:checked w14:val="0"/>
              <w14:checkedState w14:val="2612" w14:font="MS Gothic"/>
              <w14:uncheckedState w14:val="2610" w14:font="MS Gothic"/>
            </w14:checkbox>
          </w:sdtPr>
          <w:sdtEndPr/>
          <w:sdtContent>
            <w:tc>
              <w:tcPr>
                <w:tcW w:w="0" w:type="auto"/>
              </w:tcPr>
              <w:p w14:paraId="23C38A91"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6DECA40D" w14:textId="77777777" w:rsidTr="00752F6E">
        <w:tc>
          <w:tcPr>
            <w:tcW w:w="0" w:type="auto"/>
            <w:vAlign w:val="center"/>
          </w:tcPr>
          <w:p w14:paraId="7AE1B35F" w14:textId="77777777" w:rsidR="001B4F25" w:rsidRPr="001B4F25" w:rsidRDefault="001B4F25" w:rsidP="001B4F25">
            <w:pPr>
              <w:keepNext/>
              <w:spacing w:before="60" w:after="60"/>
              <w:rPr>
                <w:rFonts w:ascii="Calibri" w:eastAsia="Calibri" w:hAnsi="Calibri" w:cs="Calibri"/>
                <w:bCs/>
                <w:color w:val="000000"/>
              </w:rPr>
            </w:pPr>
            <w:r w:rsidRPr="001B4F25">
              <w:rPr>
                <w:rFonts w:ascii="Calibri" w:eastAsia="Calibri" w:hAnsi="Calibri" w:cs="Calibri"/>
                <w:bCs/>
                <w:color w:val="000000"/>
              </w:rPr>
              <w:t>Spent catalysts</w:t>
            </w:r>
          </w:p>
        </w:tc>
        <w:sdt>
          <w:sdtPr>
            <w:rPr>
              <w:rFonts w:ascii="Calibri" w:eastAsia="Calibri" w:hAnsi="Calibri" w:cs="Calibri"/>
              <w:bCs/>
            </w:rPr>
            <w:id w:val="433171983"/>
            <w14:checkbox>
              <w14:checked w14:val="0"/>
              <w14:checkedState w14:val="2612" w14:font="MS Gothic"/>
              <w14:uncheckedState w14:val="2610" w14:font="MS Gothic"/>
            </w14:checkbox>
          </w:sdtPr>
          <w:sdtEndPr/>
          <w:sdtContent>
            <w:tc>
              <w:tcPr>
                <w:tcW w:w="1364" w:type="dxa"/>
              </w:tcPr>
              <w:p w14:paraId="3FAB3507"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231204275"/>
            <w14:checkbox>
              <w14:checked w14:val="0"/>
              <w14:checkedState w14:val="2612" w14:font="MS Gothic"/>
              <w14:uncheckedState w14:val="2610" w14:font="MS Gothic"/>
            </w14:checkbox>
          </w:sdtPr>
          <w:sdtEndPr/>
          <w:sdtContent>
            <w:tc>
              <w:tcPr>
                <w:tcW w:w="1362" w:type="dxa"/>
              </w:tcPr>
              <w:p w14:paraId="261E2E94"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1721245697"/>
            <w14:checkbox>
              <w14:checked w14:val="0"/>
              <w14:checkedState w14:val="2612" w14:font="MS Gothic"/>
              <w14:uncheckedState w14:val="2610" w14:font="MS Gothic"/>
            </w14:checkbox>
          </w:sdtPr>
          <w:sdtEndPr/>
          <w:sdtContent>
            <w:tc>
              <w:tcPr>
                <w:tcW w:w="0" w:type="auto"/>
              </w:tcPr>
              <w:p w14:paraId="6EED9FDB"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1464188172"/>
            <w14:checkbox>
              <w14:checked w14:val="0"/>
              <w14:checkedState w14:val="2612" w14:font="MS Gothic"/>
              <w14:uncheckedState w14:val="2610" w14:font="MS Gothic"/>
            </w14:checkbox>
          </w:sdtPr>
          <w:sdtEndPr/>
          <w:sdtContent>
            <w:tc>
              <w:tcPr>
                <w:tcW w:w="0" w:type="auto"/>
              </w:tcPr>
              <w:p w14:paraId="2D1A8853"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2C712D53" w14:textId="77777777" w:rsidTr="00752F6E">
        <w:tc>
          <w:tcPr>
            <w:tcW w:w="0" w:type="auto"/>
            <w:vAlign w:val="center"/>
          </w:tcPr>
          <w:p w14:paraId="2A5E8700" w14:textId="77777777" w:rsidR="001B4F25" w:rsidRPr="001B4F25" w:rsidRDefault="001B4F25" w:rsidP="001B4F25">
            <w:pPr>
              <w:keepNext/>
              <w:spacing w:before="60" w:after="60"/>
              <w:rPr>
                <w:rFonts w:ascii="Calibri" w:eastAsia="Calibri" w:hAnsi="Calibri" w:cs="Calibri"/>
                <w:bCs/>
                <w:color w:val="000000"/>
              </w:rPr>
            </w:pPr>
            <w:r w:rsidRPr="001B4F25">
              <w:rPr>
                <w:rFonts w:ascii="Calibri" w:eastAsia="Calibri" w:hAnsi="Calibri" w:cs="Calibri"/>
                <w:bCs/>
                <w:color w:val="000000"/>
              </w:rPr>
              <w:t>Batteries containing mercury</w:t>
            </w:r>
          </w:p>
        </w:tc>
        <w:sdt>
          <w:sdtPr>
            <w:rPr>
              <w:rFonts w:ascii="Calibri" w:eastAsia="Calibri" w:hAnsi="Calibri" w:cs="Calibri"/>
              <w:bCs/>
            </w:rPr>
            <w:id w:val="453451079"/>
            <w14:checkbox>
              <w14:checked w14:val="0"/>
              <w14:checkedState w14:val="2612" w14:font="MS Gothic"/>
              <w14:uncheckedState w14:val="2610" w14:font="MS Gothic"/>
            </w14:checkbox>
          </w:sdtPr>
          <w:sdtEndPr/>
          <w:sdtContent>
            <w:tc>
              <w:tcPr>
                <w:tcW w:w="1364" w:type="dxa"/>
              </w:tcPr>
              <w:p w14:paraId="076DE3A5"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2102868236"/>
            <w14:checkbox>
              <w14:checked w14:val="0"/>
              <w14:checkedState w14:val="2612" w14:font="MS Gothic"/>
              <w14:uncheckedState w14:val="2610" w14:font="MS Gothic"/>
            </w14:checkbox>
          </w:sdtPr>
          <w:sdtEndPr/>
          <w:sdtContent>
            <w:tc>
              <w:tcPr>
                <w:tcW w:w="1362" w:type="dxa"/>
              </w:tcPr>
              <w:p w14:paraId="1DC2DFD9"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2103683773"/>
            <w14:checkbox>
              <w14:checked w14:val="0"/>
              <w14:checkedState w14:val="2612" w14:font="MS Gothic"/>
              <w14:uncheckedState w14:val="2610" w14:font="MS Gothic"/>
            </w14:checkbox>
          </w:sdtPr>
          <w:sdtEndPr/>
          <w:sdtContent>
            <w:tc>
              <w:tcPr>
                <w:tcW w:w="0" w:type="auto"/>
              </w:tcPr>
              <w:p w14:paraId="5812566E"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1244177203"/>
            <w14:checkbox>
              <w14:checked w14:val="0"/>
              <w14:checkedState w14:val="2612" w14:font="MS Gothic"/>
              <w14:uncheckedState w14:val="2610" w14:font="MS Gothic"/>
            </w14:checkbox>
          </w:sdtPr>
          <w:sdtEndPr/>
          <w:sdtContent>
            <w:tc>
              <w:tcPr>
                <w:tcW w:w="0" w:type="auto"/>
              </w:tcPr>
              <w:p w14:paraId="528AA88E"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5660ABEC" w14:textId="77777777" w:rsidTr="00752F6E">
        <w:tc>
          <w:tcPr>
            <w:tcW w:w="0" w:type="auto"/>
            <w:vAlign w:val="center"/>
          </w:tcPr>
          <w:p w14:paraId="0CE4858C" w14:textId="77777777" w:rsidR="001B4F25" w:rsidRPr="001B4F25" w:rsidRDefault="001B4F25" w:rsidP="001B4F25">
            <w:pPr>
              <w:keepNext/>
              <w:spacing w:before="60" w:after="60"/>
              <w:rPr>
                <w:rFonts w:ascii="Calibri" w:eastAsia="Calibri" w:hAnsi="Calibri" w:cs="Calibri"/>
                <w:bCs/>
                <w:color w:val="000000"/>
              </w:rPr>
            </w:pPr>
            <w:r w:rsidRPr="001B4F25">
              <w:rPr>
                <w:rFonts w:ascii="Calibri" w:eastAsia="Calibri" w:hAnsi="Calibri" w:cs="Calibri"/>
                <w:bCs/>
                <w:color w:val="000000"/>
              </w:rPr>
              <w:t>Waste from industrial pollution control devices</w:t>
            </w:r>
          </w:p>
        </w:tc>
        <w:sdt>
          <w:sdtPr>
            <w:rPr>
              <w:rFonts w:ascii="Calibri" w:eastAsia="Calibri" w:hAnsi="Calibri" w:cs="Calibri"/>
              <w:bCs/>
            </w:rPr>
            <w:id w:val="-1202704825"/>
            <w14:checkbox>
              <w14:checked w14:val="0"/>
              <w14:checkedState w14:val="2612" w14:font="MS Gothic"/>
              <w14:uncheckedState w14:val="2610" w14:font="MS Gothic"/>
            </w14:checkbox>
          </w:sdtPr>
          <w:sdtEndPr/>
          <w:sdtContent>
            <w:tc>
              <w:tcPr>
                <w:tcW w:w="1364" w:type="dxa"/>
              </w:tcPr>
              <w:p w14:paraId="35E40EC5"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539086182"/>
            <w14:checkbox>
              <w14:checked w14:val="0"/>
              <w14:checkedState w14:val="2612" w14:font="MS Gothic"/>
              <w14:uncheckedState w14:val="2610" w14:font="MS Gothic"/>
            </w14:checkbox>
          </w:sdtPr>
          <w:sdtEndPr/>
          <w:sdtContent>
            <w:tc>
              <w:tcPr>
                <w:tcW w:w="1362" w:type="dxa"/>
              </w:tcPr>
              <w:p w14:paraId="09177D47"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tc>
          </w:sdtContent>
        </w:sdt>
        <w:sdt>
          <w:sdtPr>
            <w:rPr>
              <w:rFonts w:ascii="Calibri" w:eastAsia="Calibri" w:hAnsi="Calibri" w:cs="Calibri"/>
              <w:bCs/>
            </w:rPr>
            <w:id w:val="272365355"/>
            <w14:checkbox>
              <w14:checked w14:val="0"/>
              <w14:checkedState w14:val="2612" w14:font="MS Gothic"/>
              <w14:uncheckedState w14:val="2610" w14:font="MS Gothic"/>
            </w14:checkbox>
          </w:sdtPr>
          <w:sdtEndPr/>
          <w:sdtContent>
            <w:tc>
              <w:tcPr>
                <w:tcW w:w="0" w:type="auto"/>
              </w:tcPr>
              <w:p w14:paraId="652DBADF"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sdt>
          <w:sdtPr>
            <w:rPr>
              <w:rFonts w:ascii="Calibri" w:eastAsia="Calibri" w:hAnsi="Calibri" w:cs="Calibri"/>
              <w:bCs/>
            </w:rPr>
            <w:id w:val="1073008622"/>
            <w14:checkbox>
              <w14:checked w14:val="0"/>
              <w14:checkedState w14:val="2612" w14:font="MS Gothic"/>
              <w14:uncheckedState w14:val="2610" w14:font="MS Gothic"/>
            </w14:checkbox>
          </w:sdtPr>
          <w:sdtEndPr/>
          <w:sdtContent>
            <w:tc>
              <w:tcPr>
                <w:tcW w:w="0" w:type="auto"/>
              </w:tcPr>
              <w:p w14:paraId="2666F20D" w14:textId="77777777" w:rsidR="001B4F25" w:rsidRPr="001B4F25" w:rsidRDefault="001B4F25" w:rsidP="001B4F25">
                <w:pPr>
                  <w:keepNext/>
                  <w:spacing w:before="60" w:after="60"/>
                  <w:rPr>
                    <w:rFonts w:ascii="Calibri" w:eastAsia="Calibri" w:hAnsi="Calibri" w:cs="Calibri"/>
                    <w:bCs/>
                    <w:highlight w:val="yellow"/>
                  </w:rPr>
                </w:pPr>
                <w:r w:rsidRPr="001B4F25">
                  <w:rPr>
                    <w:rFonts w:ascii="Segoe UI Symbol" w:eastAsia="Calibri" w:hAnsi="Segoe UI Symbol" w:cs="Segoe UI Symbol"/>
                    <w:bCs/>
                  </w:rPr>
                  <w:t>☐</w:t>
                </w:r>
              </w:p>
            </w:tc>
          </w:sdtContent>
        </w:sdt>
      </w:tr>
      <w:tr w:rsidR="001B4F25" w:rsidRPr="001B4F25" w14:paraId="01170F9A" w14:textId="77777777" w:rsidTr="00752F6E">
        <w:tc>
          <w:tcPr>
            <w:tcW w:w="0" w:type="auto"/>
            <w:vAlign w:val="center"/>
          </w:tcPr>
          <w:p w14:paraId="55B05659" w14:textId="77777777" w:rsidR="001B4F25" w:rsidRPr="001B4F25" w:rsidRDefault="001B4F25" w:rsidP="001B4F25">
            <w:pPr>
              <w:keepNext/>
              <w:spacing w:before="60" w:after="60"/>
              <w:rPr>
                <w:rFonts w:ascii="Calibri" w:eastAsia="Calibri" w:hAnsi="Calibri" w:cs="Calibri"/>
                <w:bCs/>
                <w:color w:val="000000"/>
              </w:rPr>
            </w:pPr>
            <w:r w:rsidRPr="001B4F25">
              <w:rPr>
                <w:rFonts w:ascii="Calibri" w:eastAsia="Calibri" w:hAnsi="Calibri" w:cs="Calibri"/>
                <w:bCs/>
              </w:rPr>
              <w:t>Other mercury compounds (please provide further details)</w:t>
            </w:r>
          </w:p>
        </w:tc>
        <w:tc>
          <w:tcPr>
            <w:tcW w:w="1364" w:type="dxa"/>
          </w:tcPr>
          <w:sdt>
            <w:sdtPr>
              <w:rPr>
                <w:rFonts w:ascii="Calibri" w:eastAsia="Calibri" w:hAnsi="Calibri" w:cs="Calibri"/>
                <w:bCs/>
              </w:rPr>
              <w:id w:val="1385680633"/>
              <w14:checkbox>
                <w14:checked w14:val="0"/>
                <w14:checkedState w14:val="2612" w14:font="MS Gothic"/>
                <w14:uncheckedState w14:val="2610" w14:font="MS Gothic"/>
              </w14:checkbox>
            </w:sdtPr>
            <w:sdtEndPr/>
            <w:sdtContent>
              <w:p w14:paraId="68ED7776"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sdtContent>
          </w:sdt>
          <w:sdt>
            <w:sdtPr>
              <w:rPr>
                <w:rFonts w:ascii="Calibri" w:eastAsia="Calibri" w:hAnsi="Calibri" w:cs="Calibri"/>
                <w:bCs/>
              </w:rPr>
              <w:id w:val="854769308"/>
              <w:placeholder>
                <w:docPart w:val="B5BC09C0900A45FD811347191AD7309F"/>
              </w:placeholder>
              <w:showingPlcHdr/>
            </w:sdtPr>
            <w:sdtEndPr/>
            <w:sdtContent>
              <w:p w14:paraId="790CCF9E"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tc>
        <w:tc>
          <w:tcPr>
            <w:tcW w:w="1362" w:type="dxa"/>
          </w:tcPr>
          <w:sdt>
            <w:sdtPr>
              <w:rPr>
                <w:rFonts w:ascii="Calibri" w:eastAsia="Calibri" w:hAnsi="Calibri" w:cs="Calibri"/>
                <w:bCs/>
              </w:rPr>
              <w:id w:val="-1842157572"/>
              <w14:checkbox>
                <w14:checked w14:val="0"/>
                <w14:checkedState w14:val="2612" w14:font="MS Gothic"/>
                <w14:uncheckedState w14:val="2610" w14:font="MS Gothic"/>
              </w14:checkbox>
            </w:sdtPr>
            <w:sdtEndPr/>
            <w:sdtContent>
              <w:p w14:paraId="7B85D3DC"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sdtContent>
          </w:sdt>
          <w:sdt>
            <w:sdtPr>
              <w:rPr>
                <w:rFonts w:ascii="Calibri" w:eastAsia="Calibri" w:hAnsi="Calibri" w:cs="Calibri"/>
                <w:bCs/>
              </w:rPr>
              <w:id w:val="-1274009498"/>
              <w:placeholder>
                <w:docPart w:val="A97C1BD03EBF4DB89C0AF79A2A5C49A0"/>
              </w:placeholder>
              <w:showingPlcHdr/>
            </w:sdtPr>
            <w:sdtEndPr/>
            <w:sdtContent>
              <w:p w14:paraId="581D9BAD"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tc>
        <w:tc>
          <w:tcPr>
            <w:tcW w:w="0" w:type="auto"/>
          </w:tcPr>
          <w:sdt>
            <w:sdtPr>
              <w:rPr>
                <w:rFonts w:ascii="Calibri" w:eastAsia="Calibri" w:hAnsi="Calibri" w:cs="Calibri"/>
                <w:bCs/>
              </w:rPr>
              <w:id w:val="478745433"/>
              <w14:checkbox>
                <w14:checked w14:val="0"/>
                <w14:checkedState w14:val="2612" w14:font="MS Gothic"/>
                <w14:uncheckedState w14:val="2610" w14:font="MS Gothic"/>
              </w14:checkbox>
            </w:sdtPr>
            <w:sdtEndPr/>
            <w:sdtContent>
              <w:p w14:paraId="02EA2653"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sdtContent>
          </w:sdt>
          <w:sdt>
            <w:sdtPr>
              <w:rPr>
                <w:rFonts w:ascii="Calibri" w:eastAsia="Calibri" w:hAnsi="Calibri" w:cs="Calibri"/>
                <w:bCs/>
              </w:rPr>
              <w:id w:val="646862996"/>
              <w:placeholder>
                <w:docPart w:val="67960052326042219B018626C160CE9B"/>
              </w:placeholder>
              <w:showingPlcHdr/>
            </w:sdtPr>
            <w:sdtEndPr/>
            <w:sdtContent>
              <w:p w14:paraId="6BCCF5E6"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tc>
        <w:tc>
          <w:tcPr>
            <w:tcW w:w="0" w:type="auto"/>
          </w:tcPr>
          <w:sdt>
            <w:sdtPr>
              <w:rPr>
                <w:rFonts w:ascii="Calibri" w:eastAsia="Calibri" w:hAnsi="Calibri" w:cs="Calibri"/>
                <w:bCs/>
              </w:rPr>
              <w:id w:val="-1846163087"/>
              <w14:checkbox>
                <w14:checked w14:val="0"/>
                <w14:checkedState w14:val="2612" w14:font="MS Gothic"/>
                <w14:uncheckedState w14:val="2610" w14:font="MS Gothic"/>
              </w14:checkbox>
            </w:sdtPr>
            <w:sdtEndPr/>
            <w:sdtContent>
              <w:p w14:paraId="310257CB" w14:textId="77777777" w:rsidR="001B4F25" w:rsidRPr="001B4F25" w:rsidRDefault="001B4F25" w:rsidP="001B4F25">
                <w:pPr>
                  <w:keepNext/>
                  <w:spacing w:before="60" w:after="60"/>
                  <w:rPr>
                    <w:rFonts w:ascii="Calibri" w:eastAsia="Calibri" w:hAnsi="Calibri" w:cs="Calibri"/>
                    <w:bCs/>
                  </w:rPr>
                </w:pPr>
                <w:r w:rsidRPr="001B4F25">
                  <w:rPr>
                    <w:rFonts w:ascii="Segoe UI Symbol" w:eastAsia="Calibri" w:hAnsi="Segoe UI Symbol" w:cs="Segoe UI Symbol"/>
                    <w:bCs/>
                  </w:rPr>
                  <w:t>☐</w:t>
                </w:r>
              </w:p>
            </w:sdtContent>
          </w:sdt>
          <w:sdt>
            <w:sdtPr>
              <w:rPr>
                <w:rFonts w:ascii="Calibri" w:eastAsia="Calibri" w:hAnsi="Calibri" w:cs="Calibri"/>
                <w:bCs/>
              </w:rPr>
              <w:id w:val="420837483"/>
              <w:placeholder>
                <w:docPart w:val="4F261B68770244598AD06FD0EF86056E"/>
              </w:placeholder>
              <w:showingPlcHdr/>
            </w:sdtPr>
            <w:sdtEndPr/>
            <w:sdtContent>
              <w:p w14:paraId="41EECC0E" w14:textId="77777777" w:rsidR="001B4F25" w:rsidRPr="001B4F25" w:rsidRDefault="001B4F25" w:rsidP="001B4F25">
                <w:pPr>
                  <w:keepNext/>
                  <w:spacing w:before="60" w:after="60"/>
                  <w:rPr>
                    <w:rFonts w:ascii="Calibri" w:eastAsia="Calibri" w:hAnsi="Calibri" w:cs="Calibri"/>
                    <w:bCs/>
                  </w:rPr>
                </w:pPr>
                <w:r w:rsidRPr="001B4F25">
                  <w:rPr>
                    <w:rFonts w:ascii="Calibri" w:eastAsia="Calibri" w:hAnsi="Calibri" w:cs="Times New Roman"/>
                    <w:bCs/>
                    <w:color w:val="808080"/>
                    <w:sz w:val="18"/>
                  </w:rPr>
                  <w:t>Click or tap here to enter text.</w:t>
                </w:r>
              </w:p>
            </w:sdtContent>
          </w:sdt>
        </w:tc>
      </w:tr>
    </w:tbl>
    <w:p w14:paraId="6CBE4A9A" w14:textId="77777777" w:rsidR="001B4F25" w:rsidRPr="001B4F25" w:rsidRDefault="001B4F25" w:rsidP="001B4F25">
      <w:pPr>
        <w:keepNext/>
        <w:spacing w:before="60" w:after="60" w:line="240" w:lineRule="auto"/>
        <w:rPr>
          <w:rFonts w:ascii="Calibri" w:eastAsia="Calibri" w:hAnsi="Calibri" w:cs="Calibri"/>
          <w:b/>
        </w:rPr>
      </w:pPr>
    </w:p>
    <w:p w14:paraId="5B40F6F9"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 xml:space="preserve">2.5 Please specify the concentration of total mercury by weight in mixtures if known </w:t>
      </w:r>
      <w:r w:rsidRPr="001B4F25">
        <w:rPr>
          <w:rFonts w:ascii="Calibri" w:eastAsia="Calibri" w:hAnsi="Calibri" w:cs="Times New Roman"/>
          <w:bCs/>
          <w:sz w:val="18"/>
        </w:rPr>
        <w:t>[optional]</w:t>
      </w:r>
      <w:r w:rsidRPr="001B4F25">
        <w:rPr>
          <w:rFonts w:ascii="Calibri" w:eastAsia="Calibri" w:hAnsi="Calibri" w:cs="Calibri"/>
          <w:bCs/>
        </w:rPr>
        <w:t>.</w:t>
      </w:r>
    </w:p>
    <w:p w14:paraId="664F8B97"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473336446"/>
          <w:placeholder>
            <w:docPart w:val="B5BC09C0900A45FD811347191AD7309F"/>
          </w:placeholder>
        </w:sdtPr>
        <w:sdtEndPr/>
        <w:sdtContent>
          <w:r w:rsidR="001B4F25" w:rsidRPr="001B4F25">
            <w:rPr>
              <w:rFonts w:ascii="Calibri" w:eastAsia="Calibri" w:hAnsi="Calibri" w:cs="Times New Roman"/>
              <w:b/>
              <w:color w:val="808080"/>
              <w:sz w:val="18"/>
            </w:rPr>
            <w:t>Insert numerical value here</w:t>
          </w:r>
        </w:sdtContent>
      </w:sdt>
      <w:r w:rsidR="001B4F25" w:rsidRPr="001B4F25">
        <w:rPr>
          <w:rFonts w:ascii="Calibri" w:eastAsia="Calibri" w:hAnsi="Calibri" w:cs="Calibri"/>
          <w:bCs/>
        </w:rPr>
        <w:t>% weight/weight</w:t>
      </w:r>
    </w:p>
    <w:p w14:paraId="14AB1798" w14:textId="77777777" w:rsidR="001B4F25" w:rsidRPr="001B4F25" w:rsidRDefault="001B4F25" w:rsidP="001B4F25">
      <w:pPr>
        <w:keepNext/>
        <w:spacing w:before="60" w:after="60" w:line="240" w:lineRule="auto"/>
        <w:rPr>
          <w:rFonts w:ascii="Calibri" w:eastAsia="Calibri" w:hAnsi="Calibri" w:cs="Calibri"/>
          <w:bCs/>
        </w:rPr>
      </w:pPr>
      <w:r w:rsidRPr="001B4F25">
        <w:rPr>
          <w:rFonts w:ascii="Calibri" w:eastAsia="Calibri" w:hAnsi="Calibri" w:cs="Calibri"/>
          <w:bCs/>
        </w:rPr>
        <w:t xml:space="preserve">Please provide further information if needed: </w:t>
      </w:r>
      <w:sdt>
        <w:sdtPr>
          <w:rPr>
            <w:rFonts w:ascii="Calibri" w:eastAsia="Calibri" w:hAnsi="Calibri" w:cs="Calibri"/>
            <w:bCs/>
          </w:rPr>
          <w:id w:val="695585599"/>
          <w:placeholder>
            <w:docPart w:val="814E672C7EE34617BA99D76D15CE8876"/>
          </w:placeholder>
          <w:showingPlcHdr/>
        </w:sdtPr>
        <w:sdtEndPr/>
        <w:sdtContent>
          <w:r w:rsidRPr="001B4F25">
            <w:rPr>
              <w:rFonts w:ascii="Calibri" w:eastAsia="Calibri" w:hAnsi="Calibri" w:cs="Times New Roman"/>
              <w:bCs/>
              <w:color w:val="808080"/>
              <w:sz w:val="18"/>
            </w:rPr>
            <w:t>Click or tap here to enter text.</w:t>
          </w:r>
        </w:sdtContent>
      </w:sdt>
    </w:p>
    <w:p w14:paraId="02B4DFBD" w14:textId="77777777" w:rsidR="001B4F25" w:rsidRPr="001B4F25" w:rsidRDefault="001B4F25" w:rsidP="001B4F25">
      <w:pPr>
        <w:keepNext/>
        <w:spacing w:before="60" w:after="60" w:line="240" w:lineRule="auto"/>
        <w:rPr>
          <w:rFonts w:ascii="Calibri" w:eastAsia="Calibri" w:hAnsi="Calibri" w:cs="Calibri"/>
          <w:b/>
        </w:rPr>
      </w:pPr>
    </w:p>
    <w:p w14:paraId="6FF80E01" w14:textId="77777777" w:rsidR="001B4F25" w:rsidRPr="001B4F25" w:rsidRDefault="001B4F25" w:rsidP="001B4F25">
      <w:pPr>
        <w:keepNext/>
        <w:spacing w:before="60" w:after="60" w:line="240" w:lineRule="auto"/>
        <w:rPr>
          <w:rFonts w:ascii="Calibri" w:eastAsia="Calibri" w:hAnsi="Calibri" w:cs="Calibri"/>
          <w:b/>
        </w:rPr>
      </w:pPr>
    </w:p>
    <w:p w14:paraId="1A3E2CFC" w14:textId="77777777" w:rsidR="001B4F25" w:rsidRPr="001B4F25" w:rsidRDefault="001B4F25" w:rsidP="001B4F25">
      <w:pPr>
        <w:keepNext/>
        <w:spacing w:before="60" w:after="60" w:line="240" w:lineRule="auto"/>
        <w:rPr>
          <w:rFonts w:ascii="Calibri" w:eastAsia="Calibri" w:hAnsi="Calibri" w:cs="Calibri"/>
          <w:b/>
        </w:rPr>
      </w:pPr>
    </w:p>
    <w:p w14:paraId="5E508A40" w14:textId="77777777" w:rsidR="001B4F25" w:rsidRPr="001B4F25" w:rsidRDefault="001B4F25" w:rsidP="001B4F25">
      <w:pPr>
        <w:keepNext/>
        <w:spacing w:before="60" w:after="60" w:line="240" w:lineRule="auto"/>
        <w:rPr>
          <w:rFonts w:ascii="Calibri" w:eastAsia="Calibri" w:hAnsi="Calibri" w:cs="Calibri"/>
          <w:b/>
        </w:rPr>
      </w:pPr>
    </w:p>
    <w:p w14:paraId="52D496C2" w14:textId="77777777" w:rsidR="001B4F25" w:rsidRPr="001B4F25" w:rsidRDefault="001B4F25" w:rsidP="001B4F25">
      <w:pPr>
        <w:keepNext/>
        <w:spacing w:before="60" w:after="60" w:line="240" w:lineRule="auto"/>
        <w:rPr>
          <w:rFonts w:ascii="Calibri" w:eastAsia="Calibri" w:hAnsi="Calibri" w:cs="Calibri"/>
          <w:b/>
        </w:rPr>
      </w:pPr>
    </w:p>
    <w:p w14:paraId="40A884B1"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lastRenderedPageBreak/>
        <w:t>2.6 What were, or are, the intended uses or disposal methods for your mercury stocks? Options below:</w:t>
      </w:r>
    </w:p>
    <w:p w14:paraId="1BF74994" w14:textId="77777777" w:rsidR="001B4F25" w:rsidRPr="001B4F25" w:rsidRDefault="001B4F25" w:rsidP="001B4F25">
      <w:pPr>
        <w:keepNext/>
        <w:spacing w:before="60" w:after="60" w:line="240" w:lineRule="auto"/>
        <w:rPr>
          <w:rFonts w:ascii="Calibri" w:eastAsia="Calibri" w:hAnsi="Calibri" w:cs="Calibri"/>
          <w:b/>
        </w:rPr>
      </w:pPr>
    </w:p>
    <w:p w14:paraId="78CE6CFB" w14:textId="77777777" w:rsidR="001B4F25" w:rsidRPr="001B4F25" w:rsidRDefault="00685A9D" w:rsidP="001B4F25">
      <w:pPr>
        <w:keepNext/>
        <w:spacing w:before="60" w:after="60" w:line="240" w:lineRule="auto"/>
        <w:ind w:left="360"/>
        <w:rPr>
          <w:rFonts w:ascii="Calibri" w:eastAsia="Calibri" w:hAnsi="Calibri" w:cs="Calibri"/>
          <w:bCs/>
        </w:rPr>
      </w:pPr>
      <w:sdt>
        <w:sdtPr>
          <w:rPr>
            <w:rFonts w:ascii="Calibri" w:eastAsia="Calibri" w:hAnsi="Calibri" w:cs="Calibri"/>
            <w:bCs/>
          </w:rPr>
          <w:id w:val="67080040"/>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Manufacture of the product</w:t>
      </w:r>
    </w:p>
    <w:p w14:paraId="2237DE8F" w14:textId="77777777" w:rsidR="001B4F25" w:rsidRPr="001B4F25" w:rsidRDefault="00685A9D" w:rsidP="001B4F25">
      <w:pPr>
        <w:keepNext/>
        <w:spacing w:before="60" w:after="60" w:line="240" w:lineRule="auto"/>
        <w:ind w:left="360"/>
        <w:rPr>
          <w:rFonts w:ascii="Calibri" w:eastAsia="Calibri" w:hAnsi="Calibri" w:cs="Calibri"/>
          <w:bCs/>
        </w:rPr>
      </w:pPr>
      <w:sdt>
        <w:sdtPr>
          <w:rPr>
            <w:rFonts w:ascii="Calibri" w:eastAsia="Calibri" w:hAnsi="Calibri" w:cs="Calibri"/>
            <w:bCs/>
          </w:rPr>
          <w:id w:val="-1940049489"/>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Recycling/reuse/recover</w:t>
      </w:r>
    </w:p>
    <w:p w14:paraId="5461D3B6" w14:textId="77777777" w:rsidR="001B4F25" w:rsidRPr="001B4F25" w:rsidRDefault="00685A9D" w:rsidP="001B4F25">
      <w:pPr>
        <w:keepNext/>
        <w:spacing w:before="60" w:after="60" w:line="240" w:lineRule="auto"/>
        <w:ind w:left="360"/>
        <w:rPr>
          <w:rFonts w:ascii="Calibri" w:eastAsia="Calibri" w:hAnsi="Calibri" w:cs="Calibri"/>
          <w:bCs/>
        </w:rPr>
      </w:pPr>
      <w:sdt>
        <w:sdtPr>
          <w:rPr>
            <w:rFonts w:ascii="Calibri" w:eastAsia="Calibri" w:hAnsi="Calibri" w:cs="Calibri"/>
            <w:bCs/>
          </w:rPr>
          <w:id w:val="297263699"/>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Trade</w:t>
      </w:r>
    </w:p>
    <w:p w14:paraId="4803DD0F" w14:textId="77777777" w:rsidR="001B4F25" w:rsidRPr="001B4F25" w:rsidRDefault="00685A9D" w:rsidP="001B4F25">
      <w:pPr>
        <w:keepNext/>
        <w:spacing w:before="60" w:after="60" w:line="240" w:lineRule="auto"/>
        <w:ind w:left="360"/>
        <w:rPr>
          <w:rFonts w:ascii="Calibri" w:eastAsia="Calibri" w:hAnsi="Calibri" w:cs="Calibri"/>
          <w:bCs/>
        </w:rPr>
      </w:pPr>
      <w:sdt>
        <w:sdtPr>
          <w:rPr>
            <w:rFonts w:ascii="Calibri" w:eastAsia="Calibri" w:hAnsi="Calibri" w:cs="Calibri"/>
            <w:bCs/>
          </w:rPr>
          <w:id w:val="394017078"/>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Environmental sound management</w:t>
      </w:r>
    </w:p>
    <w:p w14:paraId="57447086" w14:textId="77777777" w:rsidR="001B4F25" w:rsidRPr="001B4F25" w:rsidRDefault="00685A9D" w:rsidP="001B4F25">
      <w:pPr>
        <w:keepNext/>
        <w:spacing w:before="60" w:after="60" w:line="240" w:lineRule="auto"/>
        <w:ind w:left="1080"/>
        <w:rPr>
          <w:rFonts w:ascii="Calibri" w:eastAsia="Calibri" w:hAnsi="Calibri" w:cs="Calibri"/>
          <w:bCs/>
        </w:rPr>
      </w:pPr>
      <w:sdt>
        <w:sdtPr>
          <w:rPr>
            <w:rFonts w:ascii="Calibri" w:eastAsia="Calibri" w:hAnsi="Calibri" w:cs="Calibri"/>
            <w:bCs/>
          </w:rPr>
          <w:id w:val="-133414616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Engineered landfills</w:t>
      </w:r>
    </w:p>
    <w:p w14:paraId="779DA9FB" w14:textId="77777777" w:rsidR="001B4F25" w:rsidRPr="001B4F25" w:rsidRDefault="00685A9D" w:rsidP="001B4F25">
      <w:pPr>
        <w:keepNext/>
        <w:spacing w:before="60" w:after="60" w:line="240" w:lineRule="auto"/>
        <w:ind w:left="1080"/>
        <w:rPr>
          <w:rFonts w:ascii="Calibri" w:eastAsia="Calibri" w:hAnsi="Calibri" w:cs="Calibri"/>
          <w:bCs/>
        </w:rPr>
      </w:pPr>
      <w:sdt>
        <w:sdtPr>
          <w:rPr>
            <w:rFonts w:ascii="Calibri" w:eastAsia="Calibri" w:hAnsi="Calibri" w:cs="Calibri"/>
            <w:bCs/>
          </w:rPr>
          <w:id w:val="-168960006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Geologic repository</w:t>
      </w:r>
    </w:p>
    <w:p w14:paraId="768EF233" w14:textId="77777777" w:rsidR="001B4F25" w:rsidRPr="001B4F25" w:rsidRDefault="00685A9D" w:rsidP="001B4F25">
      <w:pPr>
        <w:keepNext/>
        <w:spacing w:before="60" w:after="60" w:line="240" w:lineRule="auto"/>
        <w:ind w:left="360"/>
        <w:rPr>
          <w:rFonts w:ascii="Calibri" w:eastAsia="Calibri" w:hAnsi="Calibri" w:cs="Calibri"/>
          <w:bCs/>
        </w:rPr>
      </w:pPr>
      <w:sdt>
        <w:sdtPr>
          <w:rPr>
            <w:rFonts w:ascii="Calibri" w:eastAsia="Calibri" w:hAnsi="Calibri" w:cs="Calibri"/>
            <w:bCs/>
          </w:rPr>
          <w:id w:val="-1254123866"/>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Other - please provide further details: </w:t>
      </w:r>
      <w:sdt>
        <w:sdtPr>
          <w:rPr>
            <w:rFonts w:ascii="Calibri" w:eastAsia="Calibri" w:hAnsi="Calibri" w:cs="Calibri"/>
            <w:bCs/>
          </w:rPr>
          <w:id w:val="553519854"/>
          <w:placeholder>
            <w:docPart w:val="B5BC09C0900A45FD811347191AD7309F"/>
          </w:placeholder>
          <w:showingPlcHdr/>
        </w:sdtPr>
        <w:sdtEndPr/>
        <w:sdtContent>
          <w:r w:rsidR="001B4F25" w:rsidRPr="001B4F25">
            <w:rPr>
              <w:rFonts w:ascii="Calibri" w:eastAsia="Calibri" w:hAnsi="Calibri" w:cs="Times New Roman"/>
              <w:bCs/>
              <w:color w:val="808080"/>
              <w:sz w:val="18"/>
            </w:rPr>
            <w:t>Click or tap here to enter text.</w:t>
          </w:r>
        </w:sdtContent>
      </w:sdt>
    </w:p>
    <w:p w14:paraId="64EE7DA5" w14:textId="77777777" w:rsidR="001B4F25" w:rsidRPr="001B4F25" w:rsidRDefault="001B4F25" w:rsidP="001B4F25">
      <w:pPr>
        <w:keepNext/>
        <w:spacing w:before="60" w:after="60" w:line="240" w:lineRule="auto"/>
        <w:rPr>
          <w:rFonts w:ascii="Calibri" w:eastAsia="Calibri" w:hAnsi="Calibri" w:cs="Calibri"/>
          <w:bCs/>
        </w:rPr>
      </w:pPr>
    </w:p>
    <w:p w14:paraId="2C570B2B"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2.7 Has this information already been reported publicly or to a government agency? If your answer is no, skip to Question 3.1.</w:t>
      </w:r>
    </w:p>
    <w:p w14:paraId="22543D80" w14:textId="77777777" w:rsidR="001B4F25" w:rsidRPr="001B4F25" w:rsidRDefault="001B4F25" w:rsidP="001B4F25">
      <w:pPr>
        <w:keepNext/>
        <w:spacing w:before="60" w:after="60" w:line="240" w:lineRule="auto"/>
        <w:rPr>
          <w:rFonts w:ascii="Calibri" w:eastAsia="Calibri" w:hAnsi="Calibri" w:cs="Calibri"/>
          <w:b/>
        </w:rPr>
      </w:pPr>
    </w:p>
    <w:p w14:paraId="14C818EA"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531150908"/>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Yes </w:t>
      </w:r>
    </w:p>
    <w:p w14:paraId="5B709270"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63005494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No </w:t>
      </w:r>
    </w:p>
    <w:p w14:paraId="08AEACD4" w14:textId="77777777" w:rsidR="001B4F25" w:rsidRPr="001B4F25" w:rsidRDefault="001B4F25" w:rsidP="001B4F25">
      <w:pPr>
        <w:keepNext/>
        <w:spacing w:before="60" w:after="60" w:line="240" w:lineRule="auto"/>
        <w:rPr>
          <w:rFonts w:ascii="Calibri" w:eastAsia="Calibri" w:hAnsi="Calibri" w:cs="Calibri"/>
          <w:b/>
        </w:rPr>
      </w:pPr>
    </w:p>
    <w:p w14:paraId="30290833"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2.7.1 Please provide details of how it has been reported and to which agency.</w:t>
      </w:r>
    </w:p>
    <w:p w14:paraId="312C556F"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1921520754"/>
          <w:placeholder>
            <w:docPart w:val="61C01ACE6389434EB4C066E692F9E64F"/>
          </w:placeholder>
          <w:showingPlcHdr/>
        </w:sdtPr>
        <w:sdtEndPr/>
        <w:sdtContent>
          <w:r w:rsidR="001B4F25" w:rsidRPr="001B4F25">
            <w:rPr>
              <w:rFonts w:ascii="Calibri" w:eastAsia="Calibri" w:hAnsi="Calibri" w:cs="Times New Roman"/>
              <w:bCs/>
              <w:color w:val="808080"/>
              <w:sz w:val="18"/>
            </w:rPr>
            <w:t>Click or tap here to enter text.</w:t>
          </w:r>
        </w:sdtContent>
      </w:sdt>
    </w:p>
    <w:p w14:paraId="0CD6530D" w14:textId="77777777" w:rsidR="001B4F25" w:rsidRPr="001B4F25" w:rsidRDefault="001B4F25" w:rsidP="001B4F25">
      <w:pPr>
        <w:keepNext/>
        <w:spacing w:before="60" w:after="60" w:line="240" w:lineRule="auto"/>
        <w:rPr>
          <w:rFonts w:ascii="Calibri" w:eastAsia="Calibri" w:hAnsi="Calibri" w:cs="Calibri"/>
          <w:bCs/>
        </w:rPr>
      </w:pPr>
    </w:p>
    <w:p w14:paraId="153CD764"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Section 3. Survey feedback</w:t>
      </w:r>
    </w:p>
    <w:p w14:paraId="5A1FDD9C" w14:textId="77777777" w:rsidR="001B4F25" w:rsidRPr="001B4F25" w:rsidRDefault="001B4F25" w:rsidP="001B4F25">
      <w:pPr>
        <w:keepNext/>
        <w:spacing w:before="60" w:after="60" w:line="240" w:lineRule="auto"/>
        <w:rPr>
          <w:rFonts w:ascii="Calibri" w:eastAsia="Calibri" w:hAnsi="Calibri" w:cs="Calibri"/>
          <w:b/>
        </w:rPr>
      </w:pPr>
    </w:p>
    <w:p w14:paraId="1385920D" w14:textId="77777777" w:rsidR="001B4F25" w:rsidRPr="001B4F25" w:rsidRDefault="001B4F25" w:rsidP="001B4F25">
      <w:pPr>
        <w:keepNext/>
        <w:spacing w:before="60" w:after="60" w:line="240" w:lineRule="auto"/>
        <w:rPr>
          <w:rFonts w:ascii="Calibri" w:eastAsia="Calibri" w:hAnsi="Calibri" w:cs="Calibri"/>
          <w:b/>
        </w:rPr>
      </w:pPr>
      <w:r w:rsidRPr="001B4F25">
        <w:rPr>
          <w:rFonts w:ascii="Calibri" w:eastAsia="Calibri" w:hAnsi="Calibri" w:cs="Calibri"/>
          <w:b/>
        </w:rPr>
        <w:t>3.1 Please share any other feedback, clarifications, comments or information on this survey. Please ensure that no personal information is included in your response.</w:t>
      </w:r>
    </w:p>
    <w:p w14:paraId="0640B12D" w14:textId="77777777" w:rsidR="001B4F25" w:rsidRPr="001B4F25" w:rsidRDefault="00685A9D" w:rsidP="001B4F25">
      <w:pPr>
        <w:keepNext/>
        <w:spacing w:before="60" w:after="60" w:line="240" w:lineRule="auto"/>
        <w:rPr>
          <w:rFonts w:ascii="Calibri" w:eastAsia="Calibri" w:hAnsi="Calibri" w:cs="Calibri"/>
          <w:b/>
        </w:rPr>
      </w:pPr>
      <w:sdt>
        <w:sdtPr>
          <w:rPr>
            <w:rFonts w:ascii="Calibri" w:eastAsia="Calibri" w:hAnsi="Calibri" w:cs="Calibri"/>
            <w:b/>
            <w:bCs/>
            <w:sz w:val="18"/>
          </w:rPr>
          <w:id w:val="-1564021356"/>
          <w:placeholder>
            <w:docPart w:val="3053DC47FA1249AB8BBBEA493453ED6C"/>
          </w:placeholder>
          <w:showingPlcHdr/>
        </w:sdtPr>
        <w:sdtEndPr/>
        <w:sdtContent>
          <w:r w:rsidR="001B4F25" w:rsidRPr="001B4F25">
            <w:rPr>
              <w:rFonts w:ascii="Calibri" w:eastAsia="Calibri" w:hAnsi="Calibri" w:cs="Times New Roman"/>
              <w:bCs/>
              <w:color w:val="808080"/>
              <w:sz w:val="18"/>
            </w:rPr>
            <w:t>Click or tap here to enter text.</w:t>
          </w:r>
        </w:sdtContent>
      </w:sdt>
      <w:r w:rsidR="001B4F25" w:rsidRPr="001B4F25" w:rsidDel="00FF6CCB">
        <w:rPr>
          <w:rFonts w:ascii="Calibri" w:eastAsia="Calibri" w:hAnsi="Calibri" w:cs="Calibri"/>
          <w:bCs/>
        </w:rPr>
        <w:t xml:space="preserve"> </w:t>
      </w:r>
    </w:p>
    <w:bookmarkEnd w:id="4"/>
    <w:bookmarkEnd w:id="5"/>
    <w:p w14:paraId="7AD9C484" w14:textId="77777777" w:rsidR="001B4F25" w:rsidRPr="001B4F25" w:rsidRDefault="001B4F25" w:rsidP="001B4F25">
      <w:pPr>
        <w:keepNext/>
        <w:spacing w:before="60" w:after="60" w:line="240" w:lineRule="auto"/>
        <w:rPr>
          <w:rFonts w:ascii="Calibri" w:eastAsia="Calibri" w:hAnsi="Calibri" w:cs="Calibri"/>
        </w:rPr>
      </w:pPr>
    </w:p>
    <w:p w14:paraId="0F54EC80" w14:textId="77777777" w:rsidR="001B4F25" w:rsidRPr="001B4F25" w:rsidRDefault="001B4F25" w:rsidP="001B4F25">
      <w:pPr>
        <w:keepNext/>
        <w:spacing w:before="60" w:after="60" w:line="240" w:lineRule="auto"/>
        <w:rPr>
          <w:rFonts w:ascii="Calibri" w:eastAsia="Calibri" w:hAnsi="Calibri" w:cs="Calibri"/>
          <w:b/>
          <w:bCs/>
        </w:rPr>
      </w:pPr>
      <w:r w:rsidRPr="001B4F25">
        <w:rPr>
          <w:rFonts w:ascii="Calibri" w:eastAsia="Calibri" w:hAnsi="Calibri" w:cs="Calibri"/>
          <w:b/>
          <w:bCs/>
        </w:rPr>
        <w:t xml:space="preserve">3.2 Please indicate if your responses should be treated as confidential or sensitive. </w:t>
      </w:r>
    </w:p>
    <w:p w14:paraId="48019762" w14:textId="77777777" w:rsidR="001B4F25" w:rsidRPr="001B4F25" w:rsidRDefault="001B4F25" w:rsidP="001B4F25">
      <w:pPr>
        <w:keepNext/>
        <w:spacing w:before="60" w:after="60" w:line="240" w:lineRule="auto"/>
        <w:rPr>
          <w:rFonts w:ascii="Calibri" w:eastAsia="Calibri" w:hAnsi="Calibri" w:cs="Calibri"/>
          <w:b/>
          <w:bCs/>
        </w:rPr>
      </w:pPr>
    </w:p>
    <w:p w14:paraId="00195CE1"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2134747135"/>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Yes, treat as confidential and/or sensitive </w:t>
      </w:r>
    </w:p>
    <w:p w14:paraId="680CC1C8" w14:textId="77777777" w:rsidR="001B4F25" w:rsidRPr="001B4F25" w:rsidRDefault="00685A9D" w:rsidP="001B4F25">
      <w:pPr>
        <w:keepNext/>
        <w:spacing w:before="60" w:after="60" w:line="240" w:lineRule="auto"/>
        <w:rPr>
          <w:rFonts w:ascii="Calibri" w:eastAsia="Calibri" w:hAnsi="Calibri" w:cs="Calibri"/>
          <w:bCs/>
        </w:rPr>
      </w:pPr>
      <w:sdt>
        <w:sdtPr>
          <w:rPr>
            <w:rFonts w:ascii="Calibri" w:eastAsia="Calibri" w:hAnsi="Calibri" w:cs="Calibri"/>
            <w:bCs/>
          </w:rPr>
          <w:id w:val="-2012749274"/>
          <w14:checkbox>
            <w14:checked w14:val="0"/>
            <w14:checkedState w14:val="2612" w14:font="MS Gothic"/>
            <w14:uncheckedState w14:val="2610" w14:font="MS Gothic"/>
          </w14:checkbox>
        </w:sdtPr>
        <w:sdtEndPr/>
        <w:sdtContent>
          <w:r w:rsidR="001B4F25" w:rsidRPr="001B4F25">
            <w:rPr>
              <w:rFonts w:ascii="Segoe UI Symbol" w:eastAsia="Calibri" w:hAnsi="Segoe UI Symbol" w:cs="Segoe UI Symbol"/>
              <w:bCs/>
            </w:rPr>
            <w:t>☐</w:t>
          </w:r>
        </w:sdtContent>
      </w:sdt>
      <w:r w:rsidR="001B4F25" w:rsidRPr="001B4F25">
        <w:rPr>
          <w:rFonts w:ascii="Calibri" w:eastAsia="Calibri" w:hAnsi="Calibri" w:cs="Calibri"/>
          <w:bCs/>
        </w:rPr>
        <w:t xml:space="preserve">No </w:t>
      </w:r>
    </w:p>
    <w:p w14:paraId="4C730FA4" w14:textId="77777777" w:rsidR="001B4F25" w:rsidRPr="001B4F25" w:rsidRDefault="001B4F25" w:rsidP="001B4F25">
      <w:pPr>
        <w:keepNext/>
        <w:spacing w:before="60" w:after="60" w:line="240" w:lineRule="auto"/>
        <w:rPr>
          <w:rFonts w:ascii="Calibri" w:eastAsia="Calibri" w:hAnsi="Calibri" w:cs="Calibri"/>
        </w:rPr>
      </w:pPr>
    </w:p>
    <w:p w14:paraId="7288BE9F" w14:textId="77777777" w:rsidR="001B4F25" w:rsidRDefault="001B4F25" w:rsidP="00380520"/>
    <w:sectPr w:rsidR="001B4F25" w:rsidSect="009D4463">
      <w:headerReference w:type="even" r:id="rId18"/>
      <w:headerReference w:type="default" r:id="rId19"/>
      <w:footerReference w:type="even" r:id="rId20"/>
      <w:footerReference w:type="default" r:id="rId21"/>
      <w:headerReference w:type="first" r:id="rId22"/>
      <w:footerReference w:type="first" r:id="rId23"/>
      <w:pgSz w:w="11906" w:h="16838"/>
      <w:pgMar w:top="1440" w:right="1440" w:bottom="1440"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4B537EF" w14:textId="77777777" w:rsidR="00483525" w:rsidRDefault="00483525" w:rsidP="00E26ED5">
      <w:pPr>
        <w:spacing w:after="0" w:line="240" w:lineRule="auto"/>
      </w:pPr>
      <w:r>
        <w:separator/>
      </w:r>
    </w:p>
  </w:endnote>
  <w:endnote w:type="continuationSeparator" w:id="0">
    <w:p w14:paraId="356FB06B" w14:textId="77777777" w:rsidR="00483525" w:rsidRDefault="00483525" w:rsidP="00E26ED5">
      <w:pPr>
        <w:spacing w:after="0" w:line="240" w:lineRule="auto"/>
      </w:pPr>
      <w:r>
        <w:continuationSeparator/>
      </w:r>
    </w:p>
  </w:endnote>
  <w:endnote w:type="continuationNotice" w:id="1">
    <w:p w14:paraId="44BE7F1A" w14:textId="77777777" w:rsidR="003351ED" w:rsidRDefault="003351E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altName w:val="Calibri"/>
    <w:panose1 w:val="020F0502020204030204"/>
    <w:charset w:val="00"/>
    <w:family w:val="swiss"/>
    <w:pitch w:val="variable"/>
    <w:sig w:usb0="E4002EFF" w:usb1="C200247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CC7FC2" w14:textId="37F1F24A" w:rsidR="003B4646" w:rsidRDefault="003B4646">
    <w:pPr>
      <w:pStyle w:val="Footer"/>
    </w:pPr>
    <w:r>
      <w:rPr>
        <w:noProof/>
      </w:rPr>
      <mc:AlternateContent>
        <mc:Choice Requires="wps">
          <w:drawing>
            <wp:anchor distT="0" distB="0" distL="0" distR="0" simplePos="0" relativeHeight="251665408" behindDoc="0" locked="0" layoutInCell="1" allowOverlap="1" wp14:anchorId="57E8CDFC" wp14:editId="078180AD">
              <wp:simplePos x="635" y="635"/>
              <wp:positionH relativeFrom="page">
                <wp:align>center</wp:align>
              </wp:positionH>
              <wp:positionV relativeFrom="page">
                <wp:align>bottom</wp:align>
              </wp:positionV>
              <wp:extent cx="551815" cy="391160"/>
              <wp:effectExtent l="0" t="0" r="635" b="0"/>
              <wp:wrapNone/>
              <wp:docPr id="455946518"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3A67C6BE" w14:textId="3A404A01"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7E8CDFC" id="_x0000_t202" coordsize="21600,21600" o:spt="202" path="m,l,21600r21600,l21600,xe">
              <v:stroke joinstyle="miter"/>
              <v:path gradientshapeok="t" o:connecttype="rect"/>
            </v:shapetype>
            <v:shape id="Text Box 5" o:spid="_x0000_s1028" type="#_x0000_t202" alt="OFFICIAL" style="position:absolute;margin-left:0;margin-top:0;width:43.45pt;height:30.8pt;z-index:25166540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mlN1DgIAABwEAAAOAAAAZHJzL2Uyb0RvYy54bWysU01v2zAMvQ/YfxB0X2xnSNEacYqsRYYB&#10;QVsgHXpWZCk2IIsCpcTOfv0oJU62bqdhF5kmKX689zS/HzrDDgp9C7bixSTnTFkJdWt3Ff/+uvp0&#10;y5kPwtbCgFUVPyrP7xcfP8x7V6opNGBqhYyKWF/2ruJNCK7MMi8b1Qk/AacsBTVgJwL94i6rUfRU&#10;vTPZNM9vsh6wdghSeU/ex1OQL1J9rZUMz1p7FZipOM0W0onp3MYzW8xFuUPhmlaexxD/MEUnWktN&#10;L6UeRRBsj+0fpbpWInjQYSKhy0DrVqq0A21T5O+22TTCqbQLgePdBSb//8rKp8PGvSALwxcYiMAI&#10;SO986ckZ9xk0dvFLkzKKE4THC2xqCEySczYrbosZZ5JCn++K4ibBml0vO/Thq4KORaPiSKwksMRh&#10;7QM1pNQxJfaysGqNScwY+5uDEqMnu04YrTBsB9bWFZ+O02+hPtJSCCe+vZOrllqvhQ8vAolg2oNE&#10;G57p0Ab6isPZ4qwB/PE3f8wn3CnKWU+CqbglRXNmvlniI2prNHA0tsko7vJZTnG77x6AZFjQi3Ay&#10;meTFYEZTI3RvJOdlbEQhYSW1q/h2NB/CSbn0HKRaLlMSyciJsLYbJ2PpCFfE8nV4E+jOgAdi6glG&#10;NYnyHe6n3HjTu+U+EPqJlAjtCcgz4iTBxNX5uUSN//qfsq6PevETAAD//wMAUEsDBBQABgAIAAAA&#10;IQDLo44Q2gAAAAMBAAAPAAAAZHJzL2Rvd25yZXYueG1sTI9Ba8JAEIXvBf/DMkJvdaPSYNNMRARP&#10;loLaS2/r7phEs7Mhu9H477vtpV4GHu/x3jf5crCNuFLna8cI00kCglg7U3OJ8HXYvCxA+KDYqMYx&#10;IdzJw7IYPeUqM+7GO7ruQyliCftMIVQhtJmUXldklZ+4ljh6J9dZFaLsSmk6dYvltpGzJEmlVTXH&#10;hUq1tK5IX/a9RXjdhY/+kw/z72F2P2/btZ6fthrxeTys3kEEGsJ/GH7xIzoUkenoejZeNAjxkfB3&#10;o7dI30AcEdJpCrLI5SN78QMAAP//AwBQSwECLQAUAAYACAAAACEAtoM4kv4AAADhAQAAEwAAAAAA&#10;AAAAAAAAAAAAAAAAW0NvbnRlbnRfVHlwZXNdLnhtbFBLAQItABQABgAIAAAAIQA4/SH/1gAAAJQB&#10;AAALAAAAAAAAAAAAAAAAAC8BAABfcmVscy8ucmVsc1BLAQItABQABgAIAAAAIQBymlN1DgIAABwE&#10;AAAOAAAAAAAAAAAAAAAAAC4CAABkcnMvZTJvRG9jLnhtbFBLAQItABQABgAIAAAAIQDLo44Q2gAA&#10;AAMBAAAPAAAAAAAAAAAAAAAAAGgEAABkcnMvZG93bnJldi54bWxQSwUGAAAAAAQABADzAAAAbwUA&#10;AAAA&#10;" filled="f" stroked="f">
              <v:textbox style="mso-fit-shape-to-text:t" inset="0,0,0,15pt">
                <w:txbxContent>
                  <w:p w14:paraId="3A67C6BE" w14:textId="3A404A01"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90FB6E" w14:textId="33488AC0" w:rsidR="003B4646" w:rsidRDefault="003B4646">
    <w:pPr>
      <w:pStyle w:val="Footer"/>
    </w:pPr>
    <w:r>
      <w:rPr>
        <w:noProof/>
      </w:rPr>
      <mc:AlternateContent>
        <mc:Choice Requires="wps">
          <w:drawing>
            <wp:anchor distT="0" distB="0" distL="0" distR="0" simplePos="0" relativeHeight="251666432" behindDoc="0" locked="0" layoutInCell="1" allowOverlap="1" wp14:anchorId="00FFAA97" wp14:editId="11CE500C">
              <wp:simplePos x="635" y="635"/>
              <wp:positionH relativeFrom="page">
                <wp:align>center</wp:align>
              </wp:positionH>
              <wp:positionV relativeFrom="page">
                <wp:align>bottom</wp:align>
              </wp:positionV>
              <wp:extent cx="551815" cy="391160"/>
              <wp:effectExtent l="0" t="0" r="635" b="0"/>
              <wp:wrapNone/>
              <wp:docPr id="1360495025"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595AD8D6" w14:textId="0D3D81C8"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0FFAA97" id="_x0000_t202" coordsize="21600,21600" o:spt="202" path="m,l,21600r21600,l21600,xe">
              <v:stroke joinstyle="miter"/>
              <v:path gradientshapeok="t" o:connecttype="rect"/>
            </v:shapetype>
            <v:shape id="Text Box 6" o:spid="_x0000_s1029" type="#_x0000_t202" alt="OFFICIAL" style="position:absolute;margin-left:0;margin-top:0;width:43.45pt;height:30.8pt;z-index:25166643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JeFIDgIAABwEAAAOAAAAZHJzL2Uyb0RvYy54bWysU01v2zAMvQ/YfxB0X2x3SNEacYq0RYYB&#10;QVsgHXpWZCk2IIsCpcTOfv0oJU62bqehF5kmKX689zS7GzrD9gp9C7bixSTnTFkJdWu3Ff/xuvxy&#10;w5kPwtbCgFUVPyjP7+afP816V6oraMDUChkVsb7sXcWbEFyZZV42qhN+Ak5ZCmrATgT6xW1Wo+ip&#10;emeyqzy/znrA2iFI5T15H49BPk/1tVYyPGvtVWCm4jRbSCemcxPPbD4T5RaFa1p5GkP8xxSdaC01&#10;PZd6FEGwHbZ/lepaieBBh4mELgOtW6nSDrRNkb/bZt0Ip9IuBI53Z5j8x5WVT/u1e0EWhnsYiMAI&#10;SO986ckZ9xk0dvFLkzKKE4SHM2xqCEySczotboopZ5JCX2+L4jrBml0uO/Thm4KORaPiSKwksMR+&#10;5QM1pNQxJfaysGyNScwY+4eDEqMnu0wYrTBsBtbW1HycfgP1gZZCOPLtnVy21HolfHgRSATTHiTa&#10;8EyHNtBXHE4WZw3gz3/5Yz7hTlHOehJMxS0pmjPz3RIfUVujgaOxSUZxm09zittd9wAkw4JehJPJ&#10;JC8GM5oaoXsjOS9iIwoJK6ldxTej+RCOyqXnINVikZJIRk6ElV07GUtHuCKWr8ObQHcCPBBTTzCq&#10;SZTvcD/mxpveLXaB0E+kRGiPQJ4QJwkmrk7PJWr89/+UdXnU818AAAD//wMAUEsDBBQABgAIAAAA&#10;IQDLo44Q2gAAAAMBAAAPAAAAZHJzL2Rvd25yZXYueG1sTI9Ba8JAEIXvBf/DMkJvdaPSYNNMRARP&#10;loLaS2/r7phEs7Mhu9H477vtpV4GHu/x3jf5crCNuFLna8cI00kCglg7U3OJ8HXYvCxA+KDYqMYx&#10;IdzJw7IYPeUqM+7GO7ruQyliCftMIVQhtJmUXldklZ+4ljh6J9dZFaLsSmk6dYvltpGzJEmlVTXH&#10;hUq1tK5IX/a9RXjdhY/+kw/z72F2P2/btZ6fthrxeTys3kEEGsJ/GH7xIzoUkenoejZeNAjxkfB3&#10;o7dI30AcEdJpCrLI5SN78QMAAP//AwBQSwECLQAUAAYACAAAACEAtoM4kv4AAADhAQAAEwAAAAAA&#10;AAAAAAAAAAAAAAAAW0NvbnRlbnRfVHlwZXNdLnhtbFBLAQItABQABgAIAAAAIQA4/SH/1gAAAJQB&#10;AAALAAAAAAAAAAAAAAAAAC8BAABfcmVscy8ucmVsc1BLAQItABQABgAIAAAAIQAfJeFIDgIAABwE&#10;AAAOAAAAAAAAAAAAAAAAAC4CAABkcnMvZTJvRG9jLnhtbFBLAQItABQABgAIAAAAIQDLo44Q2gAA&#10;AAMBAAAPAAAAAAAAAAAAAAAAAGgEAABkcnMvZG93bnJldi54bWxQSwUGAAAAAAQABADzAAAAbwUA&#10;AAAA&#10;" filled="f" stroked="f">
              <v:textbox style="mso-fit-shape-to-text:t" inset="0,0,0,15pt">
                <w:txbxContent>
                  <w:p w14:paraId="595AD8D6" w14:textId="0D3D81C8"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60583673"/>
      <w:docPartObj>
        <w:docPartGallery w:val="Page Numbers (Bottom of Page)"/>
        <w:docPartUnique/>
      </w:docPartObj>
    </w:sdtPr>
    <w:sdtEndPr>
      <w:rPr>
        <w:noProof/>
      </w:rPr>
    </w:sdtEndPr>
    <w:sdtContent>
      <w:p w14:paraId="1D48C46B" w14:textId="2209A063" w:rsidR="001B4F25" w:rsidRDefault="001B4F25">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09E1FD37" w14:textId="3D55BD37" w:rsidR="003B4646" w:rsidRDefault="003B464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579DA6" w14:textId="77777777" w:rsidR="00483525" w:rsidRDefault="00483525" w:rsidP="00E26ED5">
      <w:pPr>
        <w:spacing w:after="0" w:line="240" w:lineRule="auto"/>
      </w:pPr>
      <w:r>
        <w:separator/>
      </w:r>
    </w:p>
  </w:footnote>
  <w:footnote w:type="continuationSeparator" w:id="0">
    <w:p w14:paraId="465B3102" w14:textId="77777777" w:rsidR="00483525" w:rsidRDefault="00483525" w:rsidP="00E26ED5">
      <w:pPr>
        <w:spacing w:after="0" w:line="240" w:lineRule="auto"/>
      </w:pPr>
      <w:r>
        <w:continuationSeparator/>
      </w:r>
    </w:p>
  </w:footnote>
  <w:footnote w:type="continuationNotice" w:id="1">
    <w:p w14:paraId="5CC3F15E" w14:textId="77777777" w:rsidR="003351ED" w:rsidRDefault="003351ED">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517A5C" w14:textId="0AE6A0A9" w:rsidR="003B4646" w:rsidRDefault="003B4646">
    <w:pPr>
      <w:pStyle w:val="Header"/>
    </w:pPr>
    <w:r>
      <w:rPr>
        <w:noProof/>
      </w:rPr>
      <mc:AlternateContent>
        <mc:Choice Requires="wps">
          <w:drawing>
            <wp:anchor distT="0" distB="0" distL="0" distR="0" simplePos="0" relativeHeight="251662336" behindDoc="0" locked="0" layoutInCell="1" allowOverlap="1" wp14:anchorId="4CAE2213" wp14:editId="4F88A8E8">
              <wp:simplePos x="635" y="635"/>
              <wp:positionH relativeFrom="page">
                <wp:align>center</wp:align>
              </wp:positionH>
              <wp:positionV relativeFrom="page">
                <wp:align>top</wp:align>
              </wp:positionV>
              <wp:extent cx="551815" cy="391160"/>
              <wp:effectExtent l="0" t="0" r="635" b="8890"/>
              <wp:wrapNone/>
              <wp:docPr id="596223159"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0EAB28FB" w14:textId="574FEC24"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CAE2213" id="_x0000_t202" coordsize="21600,21600" o:spt="202" path="m,l,21600r21600,l21600,xe">
              <v:stroke joinstyle="miter"/>
              <v:path gradientshapeok="t" o:connecttype="rect"/>
            </v:shapetype>
            <v:shape id="Text Box 2" o:spid="_x0000_s1026" type="#_x0000_t202" alt="OFFICIAL" style="position:absolute;margin-left:0;margin-top:0;width:43.45pt;height:30.8pt;z-index:25166233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f9B0CgIAABUEAAAOAAAAZHJzL2Uyb0RvYy54bWysU01v2zAMvQ/YfxB0X2x3SNEacYqsRYYB&#10;QVsgHXpWZCk2IIuCxMTOfv0oxW62bqdhF5kiaX6897S4GzrDjsqHFmzFi1nOmbIS6tbuK/79Zf3p&#10;hrOAwtbCgFUVP6nA75YfPyx6V6oraMDUyjMqYkPZu4o3iK7MsiAb1YkwA6csBTX4TiBd/T6rveip&#10;emeyqzy/znrwtfMgVQjkfTgH+TLV11pJfNI6KGSm4jQbptOncxfPbLkQ5d4L17RyHEP8wxSdaC01&#10;fSv1IFCwg2//KNW10kMAjTMJXQZat1KlHWibIn+3zbYRTqVdCJzg3mAK/6+sfDxu3bNnOHyBgQiM&#10;gPQulIGccZ9B+y5+aVJGcYLw9AabGpBJcs7nxU0x50xS6PNtUVwnWLPLz84H/KqgY9GouCdWElji&#10;uAlIDSl1Som9LKxbYxIzxv7moMToyS4TRguH3TCOvYP6RNt4OBMdnFy31HMjAj4LT8zSAqRWfKJD&#10;G+grDqPFWQP+x9/8MZ8ApyhnPSml4pakzJn5ZomIKKpkFLf5PKebn9y7ybCH7h5IfwU9BSeTGfPQ&#10;TKb20L2SjlexEYWEldSu4jiZ93iWLL0DqVarlET6cQI3dutkLB1xiiC+DK/CuxFpJIoeYZKRKN8B&#10;fs6Nfwa3OiDBntiImJ6BHKEm7SWSxncSxf3rPWVdXvPyJwAAAP//AwBQSwMEFAAGAAgAAAAhAChQ&#10;Uq/ZAAAAAwEAAA8AAABkcnMvZG93bnJldi54bWxMj8FOwzAQRO9I/IO1SNyoY6RGJWRTVUg99FYK&#10;5byNlyQQr6PYbUO/HsMFLiuNZjTztlxOrlcnHkPnBcHMMlAstbedNAivL+u7BagQSSz1XhjhiwMs&#10;q+urkgrrz/LMp11sVCqRUBBCG+NQaB3qlh2FmR9YkvfuR0cxybHRdqRzKne9vs+yXDvqJC20NPBT&#10;y/Xn7ugQuvnKR8P7zfrjzRlvLtvN/LJFvL2ZVo+gIk/xLww/+AkdqsR08EexQfUI6ZH4e5O3yB9A&#10;HRByk4OuSv2fvfoGAAD//wMAUEsBAi0AFAAGAAgAAAAhALaDOJL+AAAA4QEAABMAAAAAAAAAAAAA&#10;AAAAAAAAAFtDb250ZW50X1R5cGVzXS54bWxQSwECLQAUAAYACAAAACEAOP0h/9YAAACUAQAACwAA&#10;AAAAAAAAAAAAAAAvAQAAX3JlbHMvLnJlbHNQSwECLQAUAAYACAAAACEASn/QdAoCAAAVBAAADgAA&#10;AAAAAAAAAAAAAAAuAgAAZHJzL2Uyb0RvYy54bWxQSwECLQAUAAYACAAAACEAKFBSr9kAAAADAQAA&#10;DwAAAAAAAAAAAAAAAABkBAAAZHJzL2Rvd25yZXYueG1sUEsFBgAAAAAEAAQA8wAAAGoFAAAAAA==&#10;" filled="f" stroked="f">
              <v:textbox style="mso-fit-shape-to-text:t" inset="0,15pt,0,0">
                <w:txbxContent>
                  <w:p w14:paraId="0EAB28FB" w14:textId="574FEC24"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06F3C7" w14:textId="3E2B0225" w:rsidR="003B4646" w:rsidRDefault="003B4646">
    <w:pPr>
      <w:pStyle w:val="Header"/>
    </w:pPr>
    <w:r>
      <w:rPr>
        <w:noProof/>
      </w:rPr>
      <mc:AlternateContent>
        <mc:Choice Requires="wps">
          <w:drawing>
            <wp:anchor distT="0" distB="0" distL="0" distR="0" simplePos="0" relativeHeight="251663360" behindDoc="0" locked="0" layoutInCell="1" allowOverlap="1" wp14:anchorId="12FE22CE" wp14:editId="11DD861E">
              <wp:simplePos x="635" y="635"/>
              <wp:positionH relativeFrom="page">
                <wp:align>center</wp:align>
              </wp:positionH>
              <wp:positionV relativeFrom="page">
                <wp:align>top</wp:align>
              </wp:positionV>
              <wp:extent cx="551815" cy="391160"/>
              <wp:effectExtent l="0" t="0" r="635" b="8890"/>
              <wp:wrapNone/>
              <wp:docPr id="478192465"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00EED18A" w14:textId="64E95AD2"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2FE22CE" id="_x0000_t202" coordsize="21600,21600" o:spt="202" path="m,l,21600r21600,l21600,xe">
              <v:stroke joinstyle="miter"/>
              <v:path gradientshapeok="t" o:connecttype="rect"/>
            </v:shapetype>
            <v:shape id="Text Box 3" o:spid="_x0000_s1027" type="#_x0000_t202" alt="OFFICIAL" style="position:absolute;margin-left:0;margin-top:0;width:43.45pt;height:30.8pt;z-index:25166336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nNWHDAIAABwEAAAOAAAAZHJzL2Uyb0RvYy54bWysU01v2zAMvQ/YfxB0X2x3SNEacYqsRYYB&#10;QVsgHXpWZCk2YImCxMTOfv0oJU7abqdhF5kiaX689zS7G0zH9sqHFmzFi0nOmbIS6tZuK/7zZfnl&#10;hrOAwtaiA6sqflCB380/f5r1rlRX0EBXK8+oiA1l7yreILoyy4JslBFhAk5ZCmrwRiBd/Tarveip&#10;uumyqzy/znrwtfMgVQjkfTgG+TzV11pJfNI6KGRdxWk2TKdP5yae2Xwmyq0XrmnlaQzxD1MY0Vpq&#10;ei71IFCwnW//KGVa6SGAxokEk4HWrVRpB9qmyD9ss26EU2kXAie4M0zh/5WVj/u1e/YMh28wEIER&#10;kN6FMpAz7jNob+KXJmUUJwgPZ9jUgEySczotboopZ5JCX2+L4jrBml1+dj7gdwWGRaPinlhJYIn9&#10;KiA1pNQxJfaysGy7LjHT2XcOSoye7DJhtHDYDKyt30y/gfpAS3k48h2cXLbUeiUCPgtPBNMeJFp8&#10;okN30FccThZnDfhff/PHfMKdopz1JJiKW1I0Z90PS3xEbSWjuM2nOd386N6Mht2ZeyAZFvQinExm&#10;zMNuNLUH80pyXsRGFBJWUruK42je41G59BykWixSEsnICVzZtZOxdIQrYvkyvArvToAjMfUIo5pE&#10;+QH3Y278M7jFDgn9REqE9gjkCXGSYOLq9Fyixt/eU9blUc9/AwAA//8DAFBLAwQUAAYACAAAACEA&#10;KFBSr9kAAAADAQAADwAAAGRycy9kb3ducmV2LnhtbEyPwU7DMBBE70j8g7VI3KhjpEYlZFNVSD30&#10;VgrlvI2XJBCvo9htQ78ewwUuK41mNPO2XE6uVyceQ+cFwcwyUCy1t500CK8v67sFqBBJLPVeGOGL&#10;Ayyr66uSCuvP8synXWxUKpFQEEIb41BoHeqWHYWZH1iS9+5HRzHJsdF2pHMqd72+z7JcO+okLbQ0&#10;8FPL9efu6BC6+cpHw/vN+uPNGW8u2838skW8vZlWj6AiT/EvDD/4CR2qxHTwR7FB9Qjpkfh7k7fI&#10;H0AdEHKTg65K/Z+9+gYAAP//AwBQSwECLQAUAAYACAAAACEAtoM4kv4AAADhAQAAEwAAAAAAAAAA&#10;AAAAAAAAAAAAW0NvbnRlbnRfVHlwZXNdLnhtbFBLAQItABQABgAIAAAAIQA4/SH/1gAAAJQBAAAL&#10;AAAAAAAAAAAAAAAAAC8BAABfcmVscy8ucmVsc1BLAQItABQABgAIAAAAIQBbnNWHDAIAABwEAAAO&#10;AAAAAAAAAAAAAAAAAC4CAABkcnMvZTJvRG9jLnhtbFBLAQItABQABgAIAAAAIQAoUFKv2QAAAAMB&#10;AAAPAAAAAAAAAAAAAAAAAGYEAABkcnMvZG93bnJldi54bWxQSwUGAAAAAAQABADzAAAAbAUAAAAA&#10;" filled="f" stroked="f">
              <v:textbox style="mso-fit-shape-to-text:t" inset="0,15pt,0,0">
                <w:txbxContent>
                  <w:p w14:paraId="00EED18A" w14:textId="64E95AD2"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29A40" w14:textId="04156E75" w:rsidR="003351ED" w:rsidRDefault="003B4646">
    <w:pPr>
      <w:pStyle w:val="Header"/>
    </w:pPr>
    <w:r>
      <w:rPr>
        <w:noProof/>
      </w:rPr>
      <mc:AlternateContent>
        <mc:Choice Requires="wps">
          <w:drawing>
            <wp:anchor distT="0" distB="0" distL="0" distR="0" simplePos="0" relativeHeight="251661312" behindDoc="0" locked="0" layoutInCell="1" allowOverlap="1" wp14:anchorId="453B3880" wp14:editId="657B028F">
              <wp:simplePos x="914400" y="447675"/>
              <wp:positionH relativeFrom="page">
                <wp:align>center</wp:align>
              </wp:positionH>
              <wp:positionV relativeFrom="page">
                <wp:align>top</wp:align>
              </wp:positionV>
              <wp:extent cx="551815" cy="391160"/>
              <wp:effectExtent l="0" t="0" r="635" b="8890"/>
              <wp:wrapNone/>
              <wp:docPr id="2121196654"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04318F26" w14:textId="7C4D4AB7"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53B3880" id="_x0000_t202" coordsize="21600,21600" o:spt="202" path="m,l,21600r21600,l21600,xe">
              <v:stroke joinstyle="miter"/>
              <v:path gradientshapeok="t" o:connecttype="rect"/>
            </v:shapetype>
            <v:shape id="Text Box 1" o:spid="_x0000_s1030" type="#_x0000_t202" alt="OFFICIAL" style="position:absolute;margin-left:0;margin-top:0;width:43.45pt;height:30.8pt;z-index:25166131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3q1MDgIAABwEAAAOAAAAZHJzL2Uyb0RvYy54bWysU01v2zAMvQ/YfxB0X2x3S9EacYqsRYYB&#10;QVsgHXpWZCk2IIuCxMTOfv0oJU66bqdhF5kiaX689zS7GzrD9sqHFmzFi0nOmbIS6tZuK/7jZfnp&#10;hrOAwtbCgFUVP6jA7+YfP8x6V6oraMDUyjMqYkPZu4o3iK7MsiAb1YkwAacsBTX4TiBd/Tarveip&#10;emeyqzy/znrwtfMgVQjkfTgG+TzV11pJfNI6KGSm4jQbptOncxPPbD4T5dYL17TyNIb4hyk60Vpq&#10;ei71IFCwnW//KNW10kMAjRMJXQZat1KlHWibIn+3zboRTqVdCJzgzjCF/1dWPu7X7tkzHL7CQARG&#10;QHoXykDOuM+gfRe/NCmjOEF4OMOmBmSSnNNpcVNMOZMU+nxbFNcJ1uzys/MBvynoWDQq7omVBJbY&#10;rwJSQ0odU2IvC8vWmMSMsb85KDF6ssuE0cJhM7C2rviXcfoN1AdaysOR7+DksqXWKxHwWXgimPYg&#10;0eITHdpAX3E4WZw14H/+zR/zCXeKctaTYCpuSdGcme+W+IjaSkZxm09zuvnRvRkNu+vugWRY0Itw&#10;MpkxD81oag/dK8l5ERtRSFhJ7SqOo3mPR+XSc5BqsUhJJCMncGXXTsbSEa6I5cvwKrw7AY7E1COM&#10;ahLlO9yPufHP4BY7JPQTKRHaI5AnxEmCiavTc4kaf3tPWZdHPf8FAAD//wMAUEsDBBQABgAIAAAA&#10;IQAoUFKv2QAAAAMBAAAPAAAAZHJzL2Rvd25yZXYueG1sTI/BTsMwEETvSPyDtUjcqGOkRiVkU1VI&#10;PfRWCuW8jZckEK+j2G1Dvx7DBS4rjWY087ZcTq5XJx5D5wXBzDJQLLW3nTQIry/ruwWoEEks9V4Y&#10;4YsDLKvrq5IK68/yzKddbFQqkVAQQhvjUGgd6pYdhZkfWJL37kdHMcmx0Xakcyp3vb7Pslw76iQt&#10;tDTwU8v15+7oELr5ykfD+836480Zby7bzfyyRby9mVaPoCJP8S8MP/gJHarEdPBHsUH1COmR+HuT&#10;t8gfQB0QcpODrkr9n736BgAA//8DAFBLAQItABQABgAIAAAAIQC2gziS/gAAAOEBAAATAAAAAAAA&#10;AAAAAAAAAAAAAABbQ29udGVudF9UeXBlc10ueG1sUEsBAi0AFAAGAAgAAAAhADj9If/WAAAAlAEA&#10;AAsAAAAAAAAAAAAAAAAALwEAAF9yZWxzLy5yZWxzUEsBAi0AFAAGAAgAAAAhAILerUwOAgAAHAQA&#10;AA4AAAAAAAAAAAAAAAAALgIAAGRycy9lMm9Eb2MueG1sUEsBAi0AFAAGAAgAAAAhAChQUq/ZAAAA&#10;AwEAAA8AAAAAAAAAAAAAAAAAaAQAAGRycy9kb3ducmV2LnhtbFBLBQYAAAAABAAEAPMAAABuBQAA&#10;AAA=&#10;" filled="f" stroked="f">
              <v:textbox style="mso-fit-shape-to-text:t" inset="0,15pt,0,0">
                <w:txbxContent>
                  <w:p w14:paraId="04318F26" w14:textId="7C4D4AB7" w:rsidR="003B4646" w:rsidRPr="003B4646" w:rsidRDefault="003B4646" w:rsidP="003B4646">
                    <w:pPr>
                      <w:spacing w:after="0"/>
                      <w:rPr>
                        <w:rFonts w:ascii="Calibri" w:eastAsia="Calibri" w:hAnsi="Calibri" w:cs="Calibri"/>
                        <w:noProof/>
                        <w:color w:val="FF0000"/>
                        <w:sz w:val="24"/>
                        <w:szCs w:val="24"/>
                      </w:rPr>
                    </w:pPr>
                    <w:r w:rsidRPr="003B4646">
                      <w:rPr>
                        <w:rFonts w:ascii="Calibri" w:eastAsia="Calibri" w:hAnsi="Calibri" w:cs="Calibri"/>
                        <w:noProof/>
                        <w:color w:val="FF0000"/>
                        <w:sz w:val="24"/>
                        <w:szCs w:val="24"/>
                      </w:rPr>
                      <w:t>OFFICIAL</w:t>
                    </w:r>
                  </w:p>
                </w:txbxContent>
              </v:textbox>
              <w10:wrap anchorx="page" anchory="page"/>
            </v:shape>
          </w:pict>
        </mc:Fallback>
      </mc:AlternateContent>
    </w:r>
    <w:r w:rsidR="009D4463" w:rsidRPr="00180BF8">
      <w:rPr>
        <w:noProof/>
      </w:rPr>
      <w:drawing>
        <wp:anchor distT="0" distB="0" distL="114300" distR="114300" simplePos="0" relativeHeight="251660288" behindDoc="0" locked="0" layoutInCell="1" allowOverlap="1" wp14:anchorId="15A14392" wp14:editId="6F9DACFE">
          <wp:simplePos x="0" y="0"/>
          <wp:positionH relativeFrom="margin">
            <wp:align>left</wp:align>
          </wp:positionH>
          <wp:positionV relativeFrom="page">
            <wp:posOffset>214554</wp:posOffset>
          </wp:positionV>
          <wp:extent cx="2861945" cy="594360"/>
          <wp:effectExtent l="0" t="0" r="0" b="0"/>
          <wp:wrapSquare wrapText="bothSides"/>
          <wp:docPr id="584265857" name="Picture 584265857" title="Australian Government Department of Climate Change, Energy, the Environment and Wat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IIS-header-temp.png"/>
                  <pic:cNvPicPr/>
                </pic:nvPicPr>
                <pic:blipFill>
                  <a:blip r:embed="rId1">
                    <a:extLst>
                      <a:ext uri="{28A0092B-C50C-407E-A947-70E740481C1C}">
                        <a14:useLocalDpi xmlns:a14="http://schemas.microsoft.com/office/drawing/2010/main" val="0"/>
                      </a:ext>
                    </a:extLst>
                  </a:blip>
                  <a:stretch>
                    <a:fillRect/>
                  </a:stretch>
                </pic:blipFill>
                <pic:spPr bwMode="auto">
                  <a:xfrm>
                    <a:off x="0" y="0"/>
                    <a:ext cx="2861945" cy="594360"/>
                  </a:xfrm>
                  <a:prstGeom prst="rect">
                    <a:avLst/>
                  </a:prstGeom>
                  <a:solidFill>
                    <a:schemeClr val="bg1"/>
                  </a:solidFill>
                  <a:ln>
                    <a:noFill/>
                  </a:ln>
                  <a:extLst>
                    <a:ext uri="{53640926-AAD7-44d8-BBD7-CCE9431645EC}">
                      <a14:shadowObscured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B2500E"/>
    <w:multiLevelType w:val="hybridMultilevel"/>
    <w:tmpl w:val="C1C6643E"/>
    <w:lvl w:ilvl="0" w:tplc="0C090001">
      <w:start w:val="1"/>
      <w:numFmt w:val="bullet"/>
      <w:lvlText w:val=""/>
      <w:lvlJc w:val="left"/>
      <w:pPr>
        <w:ind w:left="4265" w:hanging="360"/>
      </w:pPr>
      <w:rPr>
        <w:rFonts w:ascii="Symbol" w:hAnsi="Symbol" w:hint="default"/>
      </w:rPr>
    </w:lvl>
    <w:lvl w:ilvl="1" w:tplc="0C090003" w:tentative="1">
      <w:start w:val="1"/>
      <w:numFmt w:val="bullet"/>
      <w:lvlText w:val="o"/>
      <w:lvlJc w:val="left"/>
      <w:pPr>
        <w:ind w:left="4985" w:hanging="360"/>
      </w:pPr>
      <w:rPr>
        <w:rFonts w:ascii="Courier New" w:hAnsi="Courier New" w:cs="Courier New" w:hint="default"/>
      </w:rPr>
    </w:lvl>
    <w:lvl w:ilvl="2" w:tplc="0C090005" w:tentative="1">
      <w:start w:val="1"/>
      <w:numFmt w:val="bullet"/>
      <w:lvlText w:val=""/>
      <w:lvlJc w:val="left"/>
      <w:pPr>
        <w:ind w:left="5705" w:hanging="360"/>
      </w:pPr>
      <w:rPr>
        <w:rFonts w:ascii="Wingdings" w:hAnsi="Wingdings" w:hint="default"/>
      </w:rPr>
    </w:lvl>
    <w:lvl w:ilvl="3" w:tplc="0C090001" w:tentative="1">
      <w:start w:val="1"/>
      <w:numFmt w:val="bullet"/>
      <w:lvlText w:val=""/>
      <w:lvlJc w:val="left"/>
      <w:pPr>
        <w:ind w:left="6425" w:hanging="360"/>
      </w:pPr>
      <w:rPr>
        <w:rFonts w:ascii="Symbol" w:hAnsi="Symbol" w:hint="default"/>
      </w:rPr>
    </w:lvl>
    <w:lvl w:ilvl="4" w:tplc="0C090003" w:tentative="1">
      <w:start w:val="1"/>
      <w:numFmt w:val="bullet"/>
      <w:lvlText w:val="o"/>
      <w:lvlJc w:val="left"/>
      <w:pPr>
        <w:ind w:left="7145" w:hanging="360"/>
      </w:pPr>
      <w:rPr>
        <w:rFonts w:ascii="Courier New" w:hAnsi="Courier New" w:cs="Courier New" w:hint="default"/>
      </w:rPr>
    </w:lvl>
    <w:lvl w:ilvl="5" w:tplc="0C090005" w:tentative="1">
      <w:start w:val="1"/>
      <w:numFmt w:val="bullet"/>
      <w:lvlText w:val=""/>
      <w:lvlJc w:val="left"/>
      <w:pPr>
        <w:ind w:left="7865" w:hanging="360"/>
      </w:pPr>
      <w:rPr>
        <w:rFonts w:ascii="Wingdings" w:hAnsi="Wingdings" w:hint="default"/>
      </w:rPr>
    </w:lvl>
    <w:lvl w:ilvl="6" w:tplc="0C090001" w:tentative="1">
      <w:start w:val="1"/>
      <w:numFmt w:val="bullet"/>
      <w:lvlText w:val=""/>
      <w:lvlJc w:val="left"/>
      <w:pPr>
        <w:ind w:left="8585" w:hanging="360"/>
      </w:pPr>
      <w:rPr>
        <w:rFonts w:ascii="Symbol" w:hAnsi="Symbol" w:hint="default"/>
      </w:rPr>
    </w:lvl>
    <w:lvl w:ilvl="7" w:tplc="0C090003" w:tentative="1">
      <w:start w:val="1"/>
      <w:numFmt w:val="bullet"/>
      <w:lvlText w:val="o"/>
      <w:lvlJc w:val="left"/>
      <w:pPr>
        <w:ind w:left="9305" w:hanging="360"/>
      </w:pPr>
      <w:rPr>
        <w:rFonts w:ascii="Courier New" w:hAnsi="Courier New" w:cs="Courier New" w:hint="default"/>
      </w:rPr>
    </w:lvl>
    <w:lvl w:ilvl="8" w:tplc="0C090005" w:tentative="1">
      <w:start w:val="1"/>
      <w:numFmt w:val="bullet"/>
      <w:lvlText w:val=""/>
      <w:lvlJc w:val="left"/>
      <w:pPr>
        <w:ind w:left="10025" w:hanging="360"/>
      </w:pPr>
      <w:rPr>
        <w:rFonts w:ascii="Wingdings" w:hAnsi="Wingdings" w:hint="default"/>
      </w:rPr>
    </w:lvl>
  </w:abstractNum>
  <w:abstractNum w:abstractNumId="1" w15:restartNumberingAfterBreak="0">
    <w:nsid w:val="21B30CE4"/>
    <w:multiLevelType w:val="hybridMultilevel"/>
    <w:tmpl w:val="CE38DFA0"/>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 w15:restartNumberingAfterBreak="0">
    <w:nsid w:val="2D641D8A"/>
    <w:multiLevelType w:val="hybridMultilevel"/>
    <w:tmpl w:val="3FFAECE2"/>
    <w:lvl w:ilvl="0" w:tplc="CDD882E8">
      <w:start w:val="1"/>
      <w:numFmt w:val="decimal"/>
      <w:lvlText w:val="%1."/>
      <w:lvlJc w:val="left"/>
      <w:pPr>
        <w:ind w:left="360" w:hanging="360"/>
      </w:pPr>
      <w:rPr>
        <w:b w:val="0"/>
        <w:bCs w:val="0"/>
      </w:r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 w15:restartNumberingAfterBreak="0">
    <w:nsid w:val="3C8150A1"/>
    <w:multiLevelType w:val="hybridMultilevel"/>
    <w:tmpl w:val="D682E11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4" w15:restartNumberingAfterBreak="0">
    <w:nsid w:val="4C4375BA"/>
    <w:multiLevelType w:val="hybridMultilevel"/>
    <w:tmpl w:val="5E6E1D9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5A1801BD"/>
    <w:multiLevelType w:val="hybridMultilevel"/>
    <w:tmpl w:val="C45EFB88"/>
    <w:lvl w:ilvl="0" w:tplc="60343C6E">
      <w:start w:val="1"/>
      <w:numFmt w:val="decimal"/>
      <w:lvlText w:val="%1)"/>
      <w:lvlJc w:val="left"/>
      <w:pPr>
        <w:ind w:left="720" w:hanging="360"/>
      </w:pPr>
      <w:rPr>
        <w:rFonts w:hint="default"/>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2117557008">
    <w:abstractNumId w:val="5"/>
  </w:num>
  <w:num w:numId="2" w16cid:durableId="2140342030">
    <w:abstractNumId w:val="1"/>
  </w:num>
  <w:num w:numId="3" w16cid:durableId="249894542">
    <w:abstractNumId w:val="3"/>
  </w:num>
  <w:num w:numId="4" w16cid:durableId="1412699891">
    <w:abstractNumId w:val="2"/>
  </w:num>
  <w:num w:numId="5" w16cid:durableId="1816489500">
    <w:abstractNumId w:val="0"/>
  </w:num>
  <w:num w:numId="6" w16cid:durableId="1504934201">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07C21"/>
    <w:rsid w:val="00003113"/>
    <w:rsid w:val="000108DD"/>
    <w:rsid w:val="00021FCA"/>
    <w:rsid w:val="00036E1D"/>
    <w:rsid w:val="000473F9"/>
    <w:rsid w:val="0005400D"/>
    <w:rsid w:val="00073BA2"/>
    <w:rsid w:val="00086D84"/>
    <w:rsid w:val="000B0201"/>
    <w:rsid w:val="000B2AC2"/>
    <w:rsid w:val="000C7C67"/>
    <w:rsid w:val="000D6ADB"/>
    <w:rsid w:val="0012328A"/>
    <w:rsid w:val="00126C39"/>
    <w:rsid w:val="001532BD"/>
    <w:rsid w:val="00154A79"/>
    <w:rsid w:val="00165382"/>
    <w:rsid w:val="00196941"/>
    <w:rsid w:val="001B4F25"/>
    <w:rsid w:val="001B594F"/>
    <w:rsid w:val="001C6780"/>
    <w:rsid w:val="001D006C"/>
    <w:rsid w:val="001E0C12"/>
    <w:rsid w:val="001E42F9"/>
    <w:rsid w:val="001E5242"/>
    <w:rsid w:val="001F0AAF"/>
    <w:rsid w:val="001F3DAB"/>
    <w:rsid w:val="00207C4F"/>
    <w:rsid w:val="00230BEC"/>
    <w:rsid w:val="0023508E"/>
    <w:rsid w:val="0024280D"/>
    <w:rsid w:val="00256534"/>
    <w:rsid w:val="0026186C"/>
    <w:rsid w:val="00261B0E"/>
    <w:rsid w:val="00262C22"/>
    <w:rsid w:val="00263CBF"/>
    <w:rsid w:val="00264383"/>
    <w:rsid w:val="00274574"/>
    <w:rsid w:val="002B4840"/>
    <w:rsid w:val="002F4D01"/>
    <w:rsid w:val="002F5B37"/>
    <w:rsid w:val="003033D4"/>
    <w:rsid w:val="003121E1"/>
    <w:rsid w:val="003351ED"/>
    <w:rsid w:val="00361611"/>
    <w:rsid w:val="00364C5E"/>
    <w:rsid w:val="00380520"/>
    <w:rsid w:val="003B4646"/>
    <w:rsid w:val="003B5547"/>
    <w:rsid w:val="003C59C4"/>
    <w:rsid w:val="003D3998"/>
    <w:rsid w:val="003E41B9"/>
    <w:rsid w:val="003F1CE4"/>
    <w:rsid w:val="003F4369"/>
    <w:rsid w:val="003F4C3E"/>
    <w:rsid w:val="004049B7"/>
    <w:rsid w:val="004073C2"/>
    <w:rsid w:val="0044784B"/>
    <w:rsid w:val="00462666"/>
    <w:rsid w:val="0046688D"/>
    <w:rsid w:val="00475719"/>
    <w:rsid w:val="004767D2"/>
    <w:rsid w:val="00483525"/>
    <w:rsid w:val="00490584"/>
    <w:rsid w:val="004919ED"/>
    <w:rsid w:val="004A3903"/>
    <w:rsid w:val="004B41A5"/>
    <w:rsid w:val="004C40D1"/>
    <w:rsid w:val="004E534F"/>
    <w:rsid w:val="004F4F28"/>
    <w:rsid w:val="004F6603"/>
    <w:rsid w:val="005157B6"/>
    <w:rsid w:val="005204D5"/>
    <w:rsid w:val="00523956"/>
    <w:rsid w:val="0052442A"/>
    <w:rsid w:val="0053577E"/>
    <w:rsid w:val="005404F3"/>
    <w:rsid w:val="005637A1"/>
    <w:rsid w:val="00565EB8"/>
    <w:rsid w:val="00581B40"/>
    <w:rsid w:val="005A7E62"/>
    <w:rsid w:val="005C38CD"/>
    <w:rsid w:val="005C6EF7"/>
    <w:rsid w:val="005E205B"/>
    <w:rsid w:val="006054E5"/>
    <w:rsid w:val="00605A99"/>
    <w:rsid w:val="006275F6"/>
    <w:rsid w:val="00651E40"/>
    <w:rsid w:val="006610FE"/>
    <w:rsid w:val="00675308"/>
    <w:rsid w:val="00681E77"/>
    <w:rsid w:val="006836DD"/>
    <w:rsid w:val="00685A9D"/>
    <w:rsid w:val="006A28EE"/>
    <w:rsid w:val="006A7CFC"/>
    <w:rsid w:val="006B105E"/>
    <w:rsid w:val="006B1E99"/>
    <w:rsid w:val="0070656C"/>
    <w:rsid w:val="0071796C"/>
    <w:rsid w:val="00736815"/>
    <w:rsid w:val="00750E4B"/>
    <w:rsid w:val="0076310C"/>
    <w:rsid w:val="00764D4F"/>
    <w:rsid w:val="00781AAE"/>
    <w:rsid w:val="00786F7E"/>
    <w:rsid w:val="007A41AA"/>
    <w:rsid w:val="007C6350"/>
    <w:rsid w:val="007F165E"/>
    <w:rsid w:val="007F1C01"/>
    <w:rsid w:val="00803376"/>
    <w:rsid w:val="008162F7"/>
    <w:rsid w:val="00840AA3"/>
    <w:rsid w:val="008515CE"/>
    <w:rsid w:val="00853199"/>
    <w:rsid w:val="00873DE8"/>
    <w:rsid w:val="00875F31"/>
    <w:rsid w:val="008763D1"/>
    <w:rsid w:val="00885E39"/>
    <w:rsid w:val="00890D5A"/>
    <w:rsid w:val="008A69CE"/>
    <w:rsid w:val="008D1979"/>
    <w:rsid w:val="008D6758"/>
    <w:rsid w:val="008E1EF0"/>
    <w:rsid w:val="008F46A6"/>
    <w:rsid w:val="009217BA"/>
    <w:rsid w:val="00925F63"/>
    <w:rsid w:val="00926BB5"/>
    <w:rsid w:val="00933998"/>
    <w:rsid w:val="00940CD9"/>
    <w:rsid w:val="00946AA5"/>
    <w:rsid w:val="0095786C"/>
    <w:rsid w:val="00964124"/>
    <w:rsid w:val="00966D68"/>
    <w:rsid w:val="00973A59"/>
    <w:rsid w:val="00990BD8"/>
    <w:rsid w:val="009A1D58"/>
    <w:rsid w:val="009B4DFC"/>
    <w:rsid w:val="009D4463"/>
    <w:rsid w:val="009D6F74"/>
    <w:rsid w:val="00A052BE"/>
    <w:rsid w:val="00A47502"/>
    <w:rsid w:val="00A71B50"/>
    <w:rsid w:val="00A73615"/>
    <w:rsid w:val="00A801E3"/>
    <w:rsid w:val="00A82362"/>
    <w:rsid w:val="00A970C2"/>
    <w:rsid w:val="00AC38B5"/>
    <w:rsid w:val="00AC5D0B"/>
    <w:rsid w:val="00AD5F95"/>
    <w:rsid w:val="00AF0769"/>
    <w:rsid w:val="00AF29DC"/>
    <w:rsid w:val="00B06A0E"/>
    <w:rsid w:val="00B07ACC"/>
    <w:rsid w:val="00B30AEF"/>
    <w:rsid w:val="00B326CA"/>
    <w:rsid w:val="00B37818"/>
    <w:rsid w:val="00B407B7"/>
    <w:rsid w:val="00B41091"/>
    <w:rsid w:val="00B433F1"/>
    <w:rsid w:val="00B451D4"/>
    <w:rsid w:val="00B87917"/>
    <w:rsid w:val="00BA3E70"/>
    <w:rsid w:val="00BB5C4D"/>
    <w:rsid w:val="00BE5F60"/>
    <w:rsid w:val="00BE678F"/>
    <w:rsid w:val="00C017DF"/>
    <w:rsid w:val="00C10D13"/>
    <w:rsid w:val="00C239E0"/>
    <w:rsid w:val="00C45ACC"/>
    <w:rsid w:val="00C63F52"/>
    <w:rsid w:val="00C74FC5"/>
    <w:rsid w:val="00C750A5"/>
    <w:rsid w:val="00CA2762"/>
    <w:rsid w:val="00CA4CFC"/>
    <w:rsid w:val="00CD6E8E"/>
    <w:rsid w:val="00CF25D2"/>
    <w:rsid w:val="00CF642B"/>
    <w:rsid w:val="00CF78D9"/>
    <w:rsid w:val="00D12037"/>
    <w:rsid w:val="00D14B44"/>
    <w:rsid w:val="00D53CC3"/>
    <w:rsid w:val="00D55AB0"/>
    <w:rsid w:val="00D55DEB"/>
    <w:rsid w:val="00D63C49"/>
    <w:rsid w:val="00D65380"/>
    <w:rsid w:val="00D67F5C"/>
    <w:rsid w:val="00D70F25"/>
    <w:rsid w:val="00D71C24"/>
    <w:rsid w:val="00D83DBE"/>
    <w:rsid w:val="00DA3D4A"/>
    <w:rsid w:val="00DA5870"/>
    <w:rsid w:val="00DB4B15"/>
    <w:rsid w:val="00DB6926"/>
    <w:rsid w:val="00DD52F8"/>
    <w:rsid w:val="00DE740D"/>
    <w:rsid w:val="00E17149"/>
    <w:rsid w:val="00E26ED5"/>
    <w:rsid w:val="00E311D3"/>
    <w:rsid w:val="00E37F9E"/>
    <w:rsid w:val="00E51048"/>
    <w:rsid w:val="00E52ABF"/>
    <w:rsid w:val="00E5616B"/>
    <w:rsid w:val="00E57F76"/>
    <w:rsid w:val="00E64214"/>
    <w:rsid w:val="00E650B7"/>
    <w:rsid w:val="00E70880"/>
    <w:rsid w:val="00E826E5"/>
    <w:rsid w:val="00E9033E"/>
    <w:rsid w:val="00E97FDE"/>
    <w:rsid w:val="00EA0AF3"/>
    <w:rsid w:val="00EB1FEF"/>
    <w:rsid w:val="00EB40C7"/>
    <w:rsid w:val="00EC0933"/>
    <w:rsid w:val="00EC2763"/>
    <w:rsid w:val="00EC71A0"/>
    <w:rsid w:val="00EC79F8"/>
    <w:rsid w:val="00EF06AE"/>
    <w:rsid w:val="00EF6D95"/>
    <w:rsid w:val="00EF7406"/>
    <w:rsid w:val="00F07C21"/>
    <w:rsid w:val="00F132FF"/>
    <w:rsid w:val="00F151EF"/>
    <w:rsid w:val="00F427CD"/>
    <w:rsid w:val="00F51390"/>
    <w:rsid w:val="00F62AED"/>
    <w:rsid w:val="00F63586"/>
    <w:rsid w:val="00F91F6C"/>
    <w:rsid w:val="00F96057"/>
    <w:rsid w:val="00FB0FA1"/>
    <w:rsid w:val="00FD6B8C"/>
    <w:rsid w:val="00FD7443"/>
    <w:rsid w:val="00FE4E00"/>
    <w:rsid w:val="00FE7067"/>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7ADEEF2"/>
  <w15:chartTrackingRefBased/>
  <w15:docId w15:val="{2584EC1F-C339-47D0-BD05-385D15F48EA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aliases w:val="NFP GP Bulleted List,List Paragraph1,Recommendation,List Paragraph11,DDM Gen Text,L,F5 List Paragraph,Dot pt,CV text,List Paragraph111,Medium Grid 1 - Accent 21,Numbered Paragraph,List Paragraph2,Bulleted Para,FooterText,1 heading,ADOTS,列"/>
    <w:basedOn w:val="Normal"/>
    <w:link w:val="ListParagraphChar"/>
    <w:uiPriority w:val="34"/>
    <w:qFormat/>
    <w:rsid w:val="00E826E5"/>
    <w:pPr>
      <w:ind w:left="720"/>
      <w:contextualSpacing/>
    </w:pPr>
  </w:style>
  <w:style w:type="paragraph" w:styleId="EndnoteText">
    <w:name w:val="endnote text"/>
    <w:basedOn w:val="Normal"/>
    <w:link w:val="EndnoteTextChar"/>
    <w:uiPriority w:val="99"/>
    <w:semiHidden/>
    <w:unhideWhenUsed/>
    <w:rsid w:val="00E26ED5"/>
    <w:pPr>
      <w:spacing w:after="0" w:line="240" w:lineRule="auto"/>
    </w:pPr>
    <w:rPr>
      <w:sz w:val="20"/>
      <w:szCs w:val="20"/>
    </w:rPr>
  </w:style>
  <w:style w:type="character" w:customStyle="1" w:styleId="EndnoteTextChar">
    <w:name w:val="Endnote Text Char"/>
    <w:basedOn w:val="DefaultParagraphFont"/>
    <w:link w:val="EndnoteText"/>
    <w:uiPriority w:val="99"/>
    <w:semiHidden/>
    <w:rsid w:val="00E26ED5"/>
    <w:rPr>
      <w:sz w:val="20"/>
      <w:szCs w:val="20"/>
    </w:rPr>
  </w:style>
  <w:style w:type="character" w:styleId="EndnoteReference">
    <w:name w:val="endnote reference"/>
    <w:basedOn w:val="DefaultParagraphFont"/>
    <w:uiPriority w:val="99"/>
    <w:semiHidden/>
    <w:unhideWhenUsed/>
    <w:rsid w:val="00E26ED5"/>
    <w:rPr>
      <w:vertAlign w:val="superscript"/>
    </w:rPr>
  </w:style>
  <w:style w:type="paragraph" w:styleId="Revision">
    <w:name w:val="Revision"/>
    <w:hidden/>
    <w:uiPriority w:val="99"/>
    <w:semiHidden/>
    <w:rsid w:val="00925F63"/>
    <w:pPr>
      <w:spacing w:after="0" w:line="240" w:lineRule="auto"/>
    </w:pPr>
  </w:style>
  <w:style w:type="character" w:styleId="CommentReference">
    <w:name w:val="annotation reference"/>
    <w:basedOn w:val="DefaultParagraphFont"/>
    <w:unhideWhenUsed/>
    <w:rsid w:val="00925F63"/>
    <w:rPr>
      <w:sz w:val="16"/>
      <w:szCs w:val="16"/>
    </w:rPr>
  </w:style>
  <w:style w:type="paragraph" w:styleId="CommentText">
    <w:name w:val="annotation text"/>
    <w:basedOn w:val="Normal"/>
    <w:link w:val="CommentTextChar"/>
    <w:unhideWhenUsed/>
    <w:rsid w:val="00925F63"/>
    <w:pPr>
      <w:spacing w:line="240" w:lineRule="auto"/>
    </w:pPr>
    <w:rPr>
      <w:sz w:val="20"/>
      <w:szCs w:val="20"/>
    </w:rPr>
  </w:style>
  <w:style w:type="character" w:customStyle="1" w:styleId="CommentTextChar">
    <w:name w:val="Comment Text Char"/>
    <w:basedOn w:val="DefaultParagraphFont"/>
    <w:link w:val="CommentText"/>
    <w:rsid w:val="00925F63"/>
    <w:rPr>
      <w:sz w:val="20"/>
      <w:szCs w:val="20"/>
    </w:rPr>
  </w:style>
  <w:style w:type="paragraph" w:styleId="CommentSubject">
    <w:name w:val="annotation subject"/>
    <w:basedOn w:val="CommentText"/>
    <w:next w:val="CommentText"/>
    <w:link w:val="CommentSubjectChar"/>
    <w:uiPriority w:val="99"/>
    <w:semiHidden/>
    <w:unhideWhenUsed/>
    <w:rsid w:val="00925F63"/>
    <w:rPr>
      <w:b/>
      <w:bCs/>
    </w:rPr>
  </w:style>
  <w:style w:type="character" w:customStyle="1" w:styleId="CommentSubjectChar">
    <w:name w:val="Comment Subject Char"/>
    <w:basedOn w:val="CommentTextChar"/>
    <w:link w:val="CommentSubject"/>
    <w:uiPriority w:val="99"/>
    <w:semiHidden/>
    <w:rsid w:val="00925F63"/>
    <w:rPr>
      <w:b/>
      <w:bCs/>
      <w:sz w:val="20"/>
      <w:szCs w:val="20"/>
    </w:rPr>
  </w:style>
  <w:style w:type="paragraph" w:styleId="Header">
    <w:name w:val="header"/>
    <w:basedOn w:val="Normal"/>
    <w:link w:val="HeaderChar"/>
    <w:uiPriority w:val="99"/>
    <w:unhideWhenUsed/>
    <w:rsid w:val="006054E5"/>
    <w:pPr>
      <w:tabs>
        <w:tab w:val="center" w:pos="4513"/>
        <w:tab w:val="right" w:pos="9026"/>
      </w:tabs>
      <w:spacing w:after="0" w:line="240" w:lineRule="auto"/>
    </w:pPr>
  </w:style>
  <w:style w:type="character" w:customStyle="1" w:styleId="HeaderChar">
    <w:name w:val="Header Char"/>
    <w:basedOn w:val="DefaultParagraphFont"/>
    <w:link w:val="Header"/>
    <w:uiPriority w:val="99"/>
    <w:rsid w:val="006054E5"/>
  </w:style>
  <w:style w:type="paragraph" w:styleId="Footer">
    <w:name w:val="footer"/>
    <w:basedOn w:val="Normal"/>
    <w:link w:val="FooterChar"/>
    <w:uiPriority w:val="99"/>
    <w:unhideWhenUsed/>
    <w:rsid w:val="006054E5"/>
    <w:pPr>
      <w:tabs>
        <w:tab w:val="center" w:pos="4513"/>
        <w:tab w:val="right" w:pos="9026"/>
      </w:tabs>
      <w:spacing w:after="0" w:line="240" w:lineRule="auto"/>
    </w:pPr>
  </w:style>
  <w:style w:type="character" w:customStyle="1" w:styleId="FooterChar">
    <w:name w:val="Footer Char"/>
    <w:basedOn w:val="DefaultParagraphFont"/>
    <w:link w:val="Footer"/>
    <w:uiPriority w:val="99"/>
    <w:rsid w:val="006054E5"/>
  </w:style>
  <w:style w:type="character" w:styleId="Hyperlink">
    <w:name w:val="Hyperlink"/>
    <w:basedOn w:val="DefaultParagraphFont"/>
    <w:uiPriority w:val="99"/>
    <w:unhideWhenUsed/>
    <w:rsid w:val="00C750A5"/>
    <w:rPr>
      <w:color w:val="0563C1" w:themeColor="hyperlink"/>
      <w:u w:val="single"/>
    </w:rPr>
  </w:style>
  <w:style w:type="character" w:styleId="UnresolvedMention">
    <w:name w:val="Unresolved Mention"/>
    <w:basedOn w:val="DefaultParagraphFont"/>
    <w:uiPriority w:val="99"/>
    <w:semiHidden/>
    <w:unhideWhenUsed/>
    <w:rsid w:val="00C750A5"/>
    <w:rPr>
      <w:color w:val="605E5C"/>
      <w:shd w:val="clear" w:color="auto" w:fill="E1DFDD"/>
    </w:rPr>
  </w:style>
  <w:style w:type="character" w:customStyle="1" w:styleId="ListParagraphChar">
    <w:name w:val="List Paragraph Char"/>
    <w:aliases w:val="NFP GP Bulleted List Char,List Paragraph1 Char,Recommendation Char,List Paragraph11 Char,DDM Gen Text Char,L Char,F5 List Paragraph Char,Dot pt Char,CV text Char,List Paragraph111 Char,Medium Grid 1 - Accent 21 Char,FooterText Char"/>
    <w:basedOn w:val="DefaultParagraphFont"/>
    <w:link w:val="ListParagraph"/>
    <w:uiPriority w:val="34"/>
    <w:qFormat/>
    <w:locked/>
    <w:rsid w:val="009A1D58"/>
  </w:style>
  <w:style w:type="table" w:customStyle="1" w:styleId="TableGrid1">
    <w:name w:val="Table Grid1"/>
    <w:basedOn w:val="TableNormal"/>
    <w:next w:val="TableGrid"/>
    <w:uiPriority w:val="59"/>
    <w:rsid w:val="001B4F2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Light1">
    <w:name w:val="Table Grid Light1"/>
    <w:basedOn w:val="TableNormal"/>
    <w:next w:val="TableGridLight"/>
    <w:uiPriority w:val="40"/>
    <w:rsid w:val="001B4F25"/>
    <w:pPr>
      <w:spacing w:after="0" w:line="240" w:lineRule="auto"/>
    </w:p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styleId="TableGrid">
    <w:name w:val="Table Grid"/>
    <w:basedOn w:val="TableNormal"/>
    <w:uiPriority w:val="39"/>
    <w:rsid w:val="001B4F2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Light">
    <w:name w:val="Grid Table Light"/>
    <w:basedOn w:val="TableNormal"/>
    <w:uiPriority w:val="40"/>
    <w:rsid w:val="001B4F25"/>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0333471">
      <w:bodyDiv w:val="1"/>
      <w:marLeft w:val="0"/>
      <w:marRight w:val="0"/>
      <w:marTop w:val="0"/>
      <w:marBottom w:val="0"/>
      <w:divBdr>
        <w:top w:val="none" w:sz="0" w:space="0" w:color="auto"/>
        <w:left w:val="none" w:sz="0" w:space="0" w:color="auto"/>
        <w:bottom w:val="none" w:sz="0" w:space="0" w:color="auto"/>
        <w:right w:val="none" w:sz="0" w:space="0" w:color="auto"/>
      </w:divBdr>
    </w:div>
    <w:div w:id="19267608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mercuryconvention.org/en/parties/reporting" TargetMode="External"/><Relationship Id="rId18" Type="http://schemas.openxmlformats.org/officeDocument/2006/relationships/header" Target="head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hyperlink" Target="https://www.dcceew.gov.au/environment/protection/chemicals-management/mercury" TargetMode="External"/><Relationship Id="rId17" Type="http://schemas.openxmlformats.org/officeDocument/2006/relationships/hyperlink" Target="mailto:Minamata@dcceew.gov.au" TargetMode="External"/><Relationship Id="rId25" Type="http://schemas.openxmlformats.org/officeDocument/2006/relationships/glossaryDocument" Target="glossary/document.xml"/><Relationship Id="rId20" Type="http://schemas.openxmlformats.org/officeDocument/2006/relationships/footer" Target="footer1.xml"/><Relationship Id="rId16" Type="http://schemas.openxmlformats.org/officeDocument/2006/relationships/hyperlink" Target="mailto:privacy@dcceew.gov.au"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dcceew.gov.au/about/commitment/privacy" TargetMode="External"/><Relationship Id="rId23" Type="http://schemas.openxmlformats.org/officeDocument/2006/relationships/footer" Target="footer3.xml"/><Relationship Id="rId10" Type="http://schemas.openxmlformats.org/officeDocument/2006/relationships/footnotes" Target="footnotes.xml"/><Relationship Id="rId19" Type="http://schemas.openxmlformats.org/officeDocument/2006/relationships/header" Target="header2.xml"/><Relationship Id="rId22" Type="http://schemas.openxmlformats.org/officeDocument/2006/relationships/header" Target="header3.xml"/><Relationship Id="rId9" Type="http://schemas.openxmlformats.org/officeDocument/2006/relationships/webSettings" Target="webSettings.xml"/><Relationship Id="rId14" Type="http://schemas.openxmlformats.org/officeDocument/2006/relationships/hyperlink" Target="https://www.mercuryconvention.org/en/parties/reporting" TargetMode="Externa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5BC09C0900A45FD811347191AD7309F"/>
        <w:category>
          <w:name w:val="General"/>
          <w:gallery w:val="placeholder"/>
        </w:category>
        <w:types>
          <w:type w:val="bbPlcHdr"/>
        </w:types>
        <w:behaviors>
          <w:behavior w:val="content"/>
        </w:behaviors>
        <w:guid w:val="{C15CC8D2-6CE3-463E-9402-4C38C7739F0B}"/>
      </w:docPartPr>
      <w:docPartBody>
        <w:p w:rsidR="0024711E" w:rsidRDefault="0024711E" w:rsidP="0024711E">
          <w:pPr>
            <w:pStyle w:val="B5BC09C0900A45FD811347191AD7309F"/>
          </w:pPr>
          <w:r w:rsidRPr="00DD5D60">
            <w:rPr>
              <w:rStyle w:val="PlaceholderText"/>
            </w:rPr>
            <w:t>Click or tap here to enter text.</w:t>
          </w:r>
        </w:p>
      </w:docPartBody>
    </w:docPart>
    <w:docPart>
      <w:docPartPr>
        <w:name w:val="FB2E3ED2B8F14D6DA7559FEEFFED436E"/>
        <w:category>
          <w:name w:val="General"/>
          <w:gallery w:val="placeholder"/>
        </w:category>
        <w:types>
          <w:type w:val="bbPlcHdr"/>
        </w:types>
        <w:behaviors>
          <w:behavior w:val="content"/>
        </w:behaviors>
        <w:guid w:val="{135A3528-AA12-43ED-9FE4-574C611F7375}"/>
      </w:docPartPr>
      <w:docPartBody>
        <w:p w:rsidR="0024711E" w:rsidRDefault="0024711E" w:rsidP="0024711E">
          <w:pPr>
            <w:pStyle w:val="FB2E3ED2B8F14D6DA7559FEEFFED436E"/>
          </w:pPr>
          <w:r w:rsidRPr="00DD5D60">
            <w:rPr>
              <w:rStyle w:val="PlaceholderText"/>
            </w:rPr>
            <w:t>Click or tap here to enter text.</w:t>
          </w:r>
        </w:p>
      </w:docPartBody>
    </w:docPart>
    <w:docPart>
      <w:docPartPr>
        <w:name w:val="4C56B30B2B764ADC9A7369EFF61EB979"/>
        <w:category>
          <w:name w:val="General"/>
          <w:gallery w:val="placeholder"/>
        </w:category>
        <w:types>
          <w:type w:val="bbPlcHdr"/>
        </w:types>
        <w:behaviors>
          <w:behavior w:val="content"/>
        </w:behaviors>
        <w:guid w:val="{9E1023C5-36BD-40F4-B5B9-156194480470}"/>
      </w:docPartPr>
      <w:docPartBody>
        <w:p w:rsidR="0024711E" w:rsidRDefault="0024711E" w:rsidP="0024711E">
          <w:pPr>
            <w:pStyle w:val="4C56B30B2B764ADC9A7369EFF61EB979"/>
          </w:pPr>
          <w:r w:rsidRPr="00DD5D60">
            <w:rPr>
              <w:rStyle w:val="PlaceholderText"/>
            </w:rPr>
            <w:t>Click or tap here to enter text.</w:t>
          </w:r>
        </w:p>
      </w:docPartBody>
    </w:docPart>
    <w:docPart>
      <w:docPartPr>
        <w:name w:val="F71514C545DA4F339CE80ABBEFBAF5CA"/>
        <w:category>
          <w:name w:val="General"/>
          <w:gallery w:val="placeholder"/>
        </w:category>
        <w:types>
          <w:type w:val="bbPlcHdr"/>
        </w:types>
        <w:behaviors>
          <w:behavior w:val="content"/>
        </w:behaviors>
        <w:guid w:val="{E803574F-BD67-47A9-83B1-B332F21EFA55}"/>
      </w:docPartPr>
      <w:docPartBody>
        <w:p w:rsidR="0024711E" w:rsidRDefault="0024711E" w:rsidP="0024711E">
          <w:pPr>
            <w:pStyle w:val="F71514C545DA4F339CE80ABBEFBAF5CA"/>
          </w:pPr>
          <w:r w:rsidRPr="00DD5D60">
            <w:rPr>
              <w:rStyle w:val="PlaceholderText"/>
            </w:rPr>
            <w:t>Click or tap here to enter text.</w:t>
          </w:r>
        </w:p>
      </w:docPartBody>
    </w:docPart>
    <w:docPart>
      <w:docPartPr>
        <w:name w:val="D185CCF7D6F948B0A4B361F6CD8DBC57"/>
        <w:category>
          <w:name w:val="General"/>
          <w:gallery w:val="placeholder"/>
        </w:category>
        <w:types>
          <w:type w:val="bbPlcHdr"/>
        </w:types>
        <w:behaviors>
          <w:behavior w:val="content"/>
        </w:behaviors>
        <w:guid w:val="{A5888EBF-0DAE-4417-92CC-473DD0E3A3DC}"/>
      </w:docPartPr>
      <w:docPartBody>
        <w:p w:rsidR="0024711E" w:rsidRDefault="0024711E" w:rsidP="0024711E">
          <w:pPr>
            <w:pStyle w:val="D185CCF7D6F948B0A4B361F6CD8DBC57"/>
          </w:pPr>
          <w:r w:rsidRPr="00DD5D60">
            <w:rPr>
              <w:rStyle w:val="PlaceholderText"/>
            </w:rPr>
            <w:t>Click or tap here to enter text.</w:t>
          </w:r>
        </w:p>
      </w:docPartBody>
    </w:docPart>
    <w:docPart>
      <w:docPartPr>
        <w:name w:val="262C1C8DF06A477BB685EF44F31CE703"/>
        <w:category>
          <w:name w:val="General"/>
          <w:gallery w:val="placeholder"/>
        </w:category>
        <w:types>
          <w:type w:val="bbPlcHdr"/>
        </w:types>
        <w:behaviors>
          <w:behavior w:val="content"/>
        </w:behaviors>
        <w:guid w:val="{6C215805-6EB6-4236-8411-D0C0CC77C043}"/>
      </w:docPartPr>
      <w:docPartBody>
        <w:p w:rsidR="0024711E" w:rsidRDefault="0024711E" w:rsidP="0024711E">
          <w:pPr>
            <w:pStyle w:val="262C1C8DF06A477BB685EF44F31CE703"/>
          </w:pPr>
          <w:r w:rsidRPr="00DD5D60">
            <w:rPr>
              <w:rStyle w:val="PlaceholderText"/>
            </w:rPr>
            <w:t>Click or tap here to enter text.</w:t>
          </w:r>
        </w:p>
      </w:docPartBody>
    </w:docPart>
    <w:docPart>
      <w:docPartPr>
        <w:name w:val="A97C1BD03EBF4DB89C0AF79A2A5C49A0"/>
        <w:category>
          <w:name w:val="General"/>
          <w:gallery w:val="placeholder"/>
        </w:category>
        <w:types>
          <w:type w:val="bbPlcHdr"/>
        </w:types>
        <w:behaviors>
          <w:behavior w:val="content"/>
        </w:behaviors>
        <w:guid w:val="{296EEFA1-71AA-4854-A479-B9549147C0FA}"/>
      </w:docPartPr>
      <w:docPartBody>
        <w:p w:rsidR="0024711E" w:rsidRDefault="0024711E" w:rsidP="0024711E">
          <w:pPr>
            <w:pStyle w:val="A97C1BD03EBF4DB89C0AF79A2A5C49A0"/>
          </w:pPr>
          <w:r w:rsidRPr="00DD5D60">
            <w:rPr>
              <w:rStyle w:val="PlaceholderText"/>
            </w:rPr>
            <w:t>Click or tap here to enter text.</w:t>
          </w:r>
        </w:p>
      </w:docPartBody>
    </w:docPart>
    <w:docPart>
      <w:docPartPr>
        <w:name w:val="67960052326042219B018626C160CE9B"/>
        <w:category>
          <w:name w:val="General"/>
          <w:gallery w:val="placeholder"/>
        </w:category>
        <w:types>
          <w:type w:val="bbPlcHdr"/>
        </w:types>
        <w:behaviors>
          <w:behavior w:val="content"/>
        </w:behaviors>
        <w:guid w:val="{CAC4C7ED-7C48-42AF-A685-7F486EEED792}"/>
      </w:docPartPr>
      <w:docPartBody>
        <w:p w:rsidR="0024711E" w:rsidRDefault="0024711E" w:rsidP="0024711E">
          <w:pPr>
            <w:pStyle w:val="67960052326042219B018626C160CE9B"/>
          </w:pPr>
          <w:r w:rsidRPr="00DD5D60">
            <w:rPr>
              <w:rStyle w:val="PlaceholderText"/>
            </w:rPr>
            <w:t>Click or tap here to enter text.</w:t>
          </w:r>
        </w:p>
      </w:docPartBody>
    </w:docPart>
    <w:docPart>
      <w:docPartPr>
        <w:name w:val="4F261B68770244598AD06FD0EF86056E"/>
        <w:category>
          <w:name w:val="General"/>
          <w:gallery w:val="placeholder"/>
        </w:category>
        <w:types>
          <w:type w:val="bbPlcHdr"/>
        </w:types>
        <w:behaviors>
          <w:behavior w:val="content"/>
        </w:behaviors>
        <w:guid w:val="{944A51EB-B569-45A9-AF63-A00081A38AC8}"/>
      </w:docPartPr>
      <w:docPartBody>
        <w:p w:rsidR="0024711E" w:rsidRDefault="0024711E" w:rsidP="0024711E">
          <w:pPr>
            <w:pStyle w:val="4F261B68770244598AD06FD0EF86056E"/>
          </w:pPr>
          <w:r w:rsidRPr="00DD5D60">
            <w:rPr>
              <w:rStyle w:val="PlaceholderText"/>
            </w:rPr>
            <w:t>Click or tap here to enter text.</w:t>
          </w:r>
        </w:p>
      </w:docPartBody>
    </w:docPart>
    <w:docPart>
      <w:docPartPr>
        <w:name w:val="814E672C7EE34617BA99D76D15CE8876"/>
        <w:category>
          <w:name w:val="General"/>
          <w:gallery w:val="placeholder"/>
        </w:category>
        <w:types>
          <w:type w:val="bbPlcHdr"/>
        </w:types>
        <w:behaviors>
          <w:behavior w:val="content"/>
        </w:behaviors>
        <w:guid w:val="{9D263D03-2B34-4037-91C8-BF6C031347E8}"/>
      </w:docPartPr>
      <w:docPartBody>
        <w:p w:rsidR="0024711E" w:rsidRDefault="0024711E" w:rsidP="0024711E">
          <w:pPr>
            <w:pStyle w:val="814E672C7EE34617BA99D76D15CE8876"/>
          </w:pPr>
          <w:r w:rsidRPr="00DD5D60">
            <w:rPr>
              <w:rStyle w:val="PlaceholderText"/>
            </w:rPr>
            <w:t>Click or tap here to enter text.</w:t>
          </w:r>
        </w:p>
      </w:docPartBody>
    </w:docPart>
    <w:docPart>
      <w:docPartPr>
        <w:name w:val="61C01ACE6389434EB4C066E692F9E64F"/>
        <w:category>
          <w:name w:val="General"/>
          <w:gallery w:val="placeholder"/>
        </w:category>
        <w:types>
          <w:type w:val="bbPlcHdr"/>
        </w:types>
        <w:behaviors>
          <w:behavior w:val="content"/>
        </w:behaviors>
        <w:guid w:val="{295CF63D-6FBC-4153-8FAC-31B5426BE735}"/>
      </w:docPartPr>
      <w:docPartBody>
        <w:p w:rsidR="0024711E" w:rsidRDefault="0024711E" w:rsidP="0024711E">
          <w:pPr>
            <w:pStyle w:val="61C01ACE6389434EB4C066E692F9E64F"/>
          </w:pPr>
          <w:r w:rsidRPr="00DD5D60">
            <w:rPr>
              <w:rStyle w:val="PlaceholderText"/>
            </w:rPr>
            <w:t>Click or tap here to enter text.</w:t>
          </w:r>
        </w:p>
      </w:docPartBody>
    </w:docPart>
    <w:docPart>
      <w:docPartPr>
        <w:name w:val="3053DC47FA1249AB8BBBEA493453ED6C"/>
        <w:category>
          <w:name w:val="General"/>
          <w:gallery w:val="placeholder"/>
        </w:category>
        <w:types>
          <w:type w:val="bbPlcHdr"/>
        </w:types>
        <w:behaviors>
          <w:behavior w:val="content"/>
        </w:behaviors>
        <w:guid w:val="{9DF93224-DB73-4B85-B6B5-750872553178}"/>
      </w:docPartPr>
      <w:docPartBody>
        <w:p w:rsidR="0024711E" w:rsidRDefault="0024711E" w:rsidP="0024711E">
          <w:pPr>
            <w:pStyle w:val="3053DC47FA1249AB8BBBEA493453ED6C"/>
          </w:pPr>
          <w:r w:rsidRPr="00DD5D60">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altName w:val="Calibri"/>
    <w:panose1 w:val="020F0502020204030204"/>
    <w:charset w:val="00"/>
    <w:family w:val="swiss"/>
    <w:pitch w:val="variable"/>
    <w:sig w:usb0="E4002EFF" w:usb1="C200247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4711E"/>
    <w:rsid w:val="0024711E"/>
    <w:rsid w:val="00255240"/>
    <w:rsid w:val="00364C5E"/>
    <w:rsid w:val="0044784B"/>
    <w:rsid w:val="006B105E"/>
    <w:rsid w:val="006B1E99"/>
    <w:rsid w:val="00823F78"/>
    <w:rsid w:val="008304E6"/>
    <w:rsid w:val="009217BA"/>
    <w:rsid w:val="00963A4B"/>
    <w:rsid w:val="00971250"/>
    <w:rsid w:val="00CA0E2F"/>
    <w:rsid w:val="00CD6E8E"/>
    <w:rsid w:val="00FD7443"/>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4711E"/>
    <w:rPr>
      <w:color w:val="808080"/>
    </w:rPr>
  </w:style>
  <w:style w:type="paragraph" w:customStyle="1" w:styleId="B5BC09C0900A45FD811347191AD7309F">
    <w:name w:val="B5BC09C0900A45FD811347191AD7309F"/>
    <w:rsid w:val="0024711E"/>
  </w:style>
  <w:style w:type="paragraph" w:customStyle="1" w:styleId="FB2E3ED2B8F14D6DA7559FEEFFED436E">
    <w:name w:val="FB2E3ED2B8F14D6DA7559FEEFFED436E"/>
    <w:rsid w:val="0024711E"/>
  </w:style>
  <w:style w:type="paragraph" w:customStyle="1" w:styleId="4C56B30B2B764ADC9A7369EFF61EB979">
    <w:name w:val="4C56B30B2B764ADC9A7369EFF61EB979"/>
    <w:rsid w:val="0024711E"/>
  </w:style>
  <w:style w:type="paragraph" w:customStyle="1" w:styleId="F71514C545DA4F339CE80ABBEFBAF5CA">
    <w:name w:val="F71514C545DA4F339CE80ABBEFBAF5CA"/>
    <w:rsid w:val="0024711E"/>
  </w:style>
  <w:style w:type="paragraph" w:customStyle="1" w:styleId="D185CCF7D6F948B0A4B361F6CD8DBC57">
    <w:name w:val="D185CCF7D6F948B0A4B361F6CD8DBC57"/>
    <w:rsid w:val="0024711E"/>
  </w:style>
  <w:style w:type="paragraph" w:customStyle="1" w:styleId="262C1C8DF06A477BB685EF44F31CE703">
    <w:name w:val="262C1C8DF06A477BB685EF44F31CE703"/>
    <w:rsid w:val="0024711E"/>
  </w:style>
  <w:style w:type="paragraph" w:customStyle="1" w:styleId="A97C1BD03EBF4DB89C0AF79A2A5C49A0">
    <w:name w:val="A97C1BD03EBF4DB89C0AF79A2A5C49A0"/>
    <w:rsid w:val="0024711E"/>
  </w:style>
  <w:style w:type="paragraph" w:customStyle="1" w:styleId="67960052326042219B018626C160CE9B">
    <w:name w:val="67960052326042219B018626C160CE9B"/>
    <w:rsid w:val="0024711E"/>
  </w:style>
  <w:style w:type="paragraph" w:customStyle="1" w:styleId="4F261B68770244598AD06FD0EF86056E">
    <w:name w:val="4F261B68770244598AD06FD0EF86056E"/>
    <w:rsid w:val="0024711E"/>
  </w:style>
  <w:style w:type="paragraph" w:customStyle="1" w:styleId="814E672C7EE34617BA99D76D15CE8876">
    <w:name w:val="814E672C7EE34617BA99D76D15CE8876"/>
    <w:rsid w:val="0024711E"/>
  </w:style>
  <w:style w:type="paragraph" w:customStyle="1" w:styleId="61C01ACE6389434EB4C066E692F9E64F">
    <w:name w:val="61C01ACE6389434EB4C066E692F9E64F"/>
    <w:rsid w:val="0024711E"/>
  </w:style>
  <w:style w:type="paragraph" w:customStyle="1" w:styleId="3053DC47FA1249AB8BBBEA493453ED6C">
    <w:name w:val="3053DC47FA1249AB8BBBEA493453ED6C"/>
    <w:rsid w:val="0024711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customXsn xmlns="http://schemas.microsoft.com/office/2006/metadata/customXsn">
  <xsnLocation/>
  <cached>True</cached>
  <openByDefault>False</openByDefault>
  <xsnScope/>
</customXsn>
</file>

<file path=customXml/item3.xml><?xml version="1.0" encoding="utf-8"?>
<ct:contentTypeSchema xmlns:ct="http://schemas.microsoft.com/office/2006/metadata/contentType" xmlns:ma="http://schemas.microsoft.com/office/2006/metadata/properties/metaAttributes" ct:_="" ma:_="" ma:contentTypeName="Document" ma:contentTypeID="0x010100D4A186B34AAF4047A570F9DFA6808567" ma:contentTypeVersion="21" ma:contentTypeDescription="Crée un document." ma:contentTypeScope="" ma:versionID="fce0365f084aa83c939fd411890ab9a5">
  <xsd:schema xmlns:xsd="http://www.w3.org/2001/XMLSchema" xmlns:xs="http://www.w3.org/2001/XMLSchema" xmlns:p="http://schemas.microsoft.com/office/2006/metadata/properties" xmlns:ns2="822da31b-d518-49e2-88cd-1351ccd720a8" xmlns:ns3="8e99bad0-3155-475a-8063-b4d93685c2ad" xmlns:ns4="985ec44e-1bab-4c0b-9df0-6ba128686fc9" targetNamespace="http://schemas.microsoft.com/office/2006/metadata/properties" ma:root="true" ma:fieldsID="da1c42d73d31e540a9d6d98fc89285d8" ns2:_="" ns3:_="" ns4:_="">
    <xsd:import namespace="822da31b-d518-49e2-88cd-1351ccd720a8"/>
    <xsd:import namespace="8e99bad0-3155-475a-8063-b4d93685c2ad"/>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element ref="ns2:Hypelink"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2da31b-d518-49e2-88cd-1351ccd720a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Balises d’image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Hypelink" ma:index="26" nillable="true" ma:displayName="Hypelink" ma:format="Hyperlink" ma:internalName="Hypelink">
      <xsd:complexType>
        <xsd:complexContent>
          <xsd:extension base="dms:URL">
            <xsd:sequence>
              <xsd:element name="Url" type="dms:ValidUrl" minOccurs="0" nillable="true"/>
              <xsd:element name="Description" type="xsd:string" nillable="true"/>
            </xsd:sequence>
          </xsd:extension>
        </xsd:complexContent>
      </xsd:complex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99bad0-3155-475a-8063-b4d93685c2ad" elementFormDefault="qualified">
    <xsd:import namespace="http://schemas.microsoft.com/office/2006/documentManagement/types"/>
    <xsd:import namespace="http://schemas.microsoft.com/office/infopath/2007/PartnerControls"/>
    <xsd:element name="SharedWithUsers" ma:index="10" nillable="true" ma:displayName="Partagé avec"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Partagé avec dé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142ff2ae-b80c-41f6-b4f1-f813bc1fe85a}" ma:internalName="TaxCatchAll" ma:showField="CatchAllData" ma:web="8e99bad0-3155-475a-8063-b4d93685c2a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ct:contentTypeSchema xmlns:ct="http://schemas.microsoft.com/office/2006/metadata/contentType" xmlns:ma="http://schemas.microsoft.com/office/2006/metadata/properties/metaAttributes" ct:_="" ma:_="" ma:contentTypeName="SPIRE Document" ma:contentTypeID="0x01010087E80B6A94CF17418D78389AE32387B5006457E61DA23A7C40A4EE1B7B5B2C7AFF" ma:contentTypeVersion="9" ma:contentTypeDescription="SPIRE Document" ma:contentTypeScope="" ma:versionID="29c503fcab3431e08f396ff25ec6458e">
  <xsd:schema xmlns:xsd="http://www.w3.org/2001/XMLSchema" xmlns:xs="http://www.w3.org/2001/XMLSchema" xmlns:p="http://schemas.microsoft.com/office/2006/metadata/properties" xmlns:ns2="1201fbac-4e05-4e09-943f-b1daffa0ea6b" xmlns:ns3="http://schemas.microsoft.com/sharepoint/v4" targetNamespace="http://schemas.microsoft.com/office/2006/metadata/properties" ma:root="true" ma:fieldsID="e9e171a5c70d592d3da861e682aeda68" ns2:_="" ns3:_="">
    <xsd:import namespace="1201fbac-4e05-4e09-943f-b1daffa0ea6b"/>
    <xsd:import namespace="http://schemas.microsoft.com/sharepoint/v4"/>
    <xsd:element name="properties">
      <xsd:complexType>
        <xsd:sequence>
          <xsd:element name="documentManagement">
            <xsd:complexType>
              <xsd:all>
                <xsd:element ref="ns2:DocumentDescription" minOccurs="0"/>
                <xsd:element ref="ns2:Approval" minOccurs="0"/>
                <xsd:element ref="ns2:RecordNumber" minOccurs="0"/>
                <xsd:element ref="ns2:Function" minOccurs="0"/>
                <xsd:element ref="ns3: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01fbac-4e05-4e09-943f-b1daffa0ea6b" elementFormDefault="qualified">
    <xsd:import namespace="http://schemas.microsoft.com/office/2006/documentManagement/types"/>
    <xsd:import namespace="http://schemas.microsoft.com/office/infopath/2007/PartnerControls"/>
    <xsd:element name="DocumentDescription" ma:index="8" nillable="true" ma:displayName="Document Description" ma:description="Document Description. Max 255 characters" ma:internalName="DocumentDescription">
      <xsd:simpleType>
        <xsd:restriction base="dms:Note">
          <xsd:maxLength value="255"/>
        </xsd:restriction>
      </xsd:simpleType>
    </xsd:element>
    <xsd:element name="Approval" ma:index="9" nillable="true" ma:displayName="Approval" ma:default="" ma:description="Select the approval status of the document" ma:format="Dropdown" ma:internalName="Approval">
      <xsd:simpleType>
        <xsd:restriction base="dms:Choice">
          <xsd:enumeration value="For Review"/>
          <xsd:enumeration value="Approved"/>
          <xsd:enumeration value="Superseded"/>
          <xsd:enumeration value="Cancelled"/>
        </xsd:restriction>
      </xsd:simpleType>
    </xsd:element>
    <xsd:element name="RecordNumber" ma:index="10" nillable="true" ma:displayName="Record Number" ma:description="RecordPoint Record Number" ma:internalName="RecordNumber">
      <xsd:simpleType>
        <xsd:restriction base="dms:Text"/>
      </xsd:simpleType>
    </xsd:element>
    <xsd:element name="Function" ma:index="11" nillable="true" ma:displayName="Function" ma:default="International" ma:description="Select the relevance function" ma:format="Dropdown" ma:hidden="true" ma:internalName="Function" ma:readOnly="false">
      <xsd:simpleType>
        <xsd:restriction base="dms:Choice">
          <xsd:enumeration value="Administration"/>
          <xsd:enumeration value="International"/>
          <xsd:enumeration value="OHS"/>
          <xsd:enumeration value="Legal"/>
          <xsd:enumeration value="Personnel"/>
          <xsd:enumeration value="Program Admin"/>
          <xsd:enumeration value="Project"/>
          <xsd:enumeration value="Property"/>
          <xsd:enumeration value="Regulation"/>
          <xsd:enumeration value="Technology"/>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Hypelink xmlns="822da31b-d518-49e2-88cd-1351ccd720a8">
      <Url xsi:nil="true"/>
      <Description xsi:nil="true"/>
    </Hypelink>
    <lcf76f155ced4ddcb4097134ff3c332f xmlns="822da31b-d518-49e2-88cd-1351ccd720a8">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5A4EF32-8D4E-4CEC-B9D3-293B9F99A6B4}">
  <ds:schemaRefs>
    <ds:schemaRef ds:uri="http://schemas.microsoft.com/sharepoint/v3/contenttype/forms"/>
  </ds:schemaRefs>
</ds:datastoreItem>
</file>

<file path=customXml/itemProps2.xml><?xml version="1.0" encoding="utf-8"?>
<ds:datastoreItem xmlns:ds="http://schemas.openxmlformats.org/officeDocument/2006/customXml" ds:itemID="{4FF88E05-C457-406B-BE74-92977CEB672D}">
  <ds:schemaRefs>
    <ds:schemaRef ds:uri="http://schemas.microsoft.com/office/2006/metadata/customXsn"/>
  </ds:schemaRefs>
</ds:datastoreItem>
</file>

<file path=customXml/itemProps3.xml><?xml version="1.0" encoding="utf-8"?>
<ds:datastoreItem xmlns:ds="http://schemas.openxmlformats.org/officeDocument/2006/customXml" ds:itemID="{83CE5FD4-570E-426D-8716-625186DDE329}"/>
</file>

<file path=customXml/itemProps4.xml><?xml version="1.0" encoding="utf-8"?>
<ds:datastoreItem xmlns:ds="http://schemas.openxmlformats.org/officeDocument/2006/customXml" ds:itemID="{EF0E2A19-4ADD-4D32-9E85-EB3B47838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01fbac-4e05-4e09-943f-b1daffa0ea6b"/>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869784B-68B2-44B3-B9CA-843363B427CA}">
  <ds:schemaRefs>
    <ds:schemaRef ds:uri="http://www.w3.org/XML/1998/namespace"/>
    <ds:schemaRef ds:uri="http://schemas.microsoft.com/office/infopath/2007/PartnerControls"/>
    <ds:schemaRef ds:uri="1201fbac-4e05-4e09-943f-b1daffa0ea6b"/>
    <ds:schemaRef ds:uri="http://schemas.microsoft.com/office/2006/metadata/properties"/>
    <ds:schemaRef ds:uri="http://purl.org/dc/elements/1.1/"/>
    <ds:schemaRef ds:uri="http://schemas.microsoft.com/office/2006/documentManagement/types"/>
    <ds:schemaRef ds:uri="http://purl.org/dc/terms/"/>
    <ds:schemaRef ds:uri="http://schemas.openxmlformats.org/package/2006/metadata/core-properties"/>
    <ds:schemaRef ds:uri="http://schemas.microsoft.com/sharepoint/v4"/>
    <ds:schemaRef ds:uri="http://purl.org/dc/dcmitype/"/>
  </ds:schemaRefs>
</ds:datastoreItem>
</file>

<file path=docMetadata/LabelInfo.xml><?xml version="1.0" encoding="utf-8"?>
<clbl:labelList xmlns:clbl="http://schemas.microsoft.com/office/2020/mipLabelMetadata">
  <clbl:label id="{2e6ba7ff-9897-4e65-9803-3be34fd9cf5a}" enabled="1" method="Privileged" siteId="{8c3c81bc-2b3c-44af-b3f7-6f620b3910ee}" removed="0"/>
</clbl:labelList>
</file>

<file path=docProps/app.xml><?xml version="1.0" encoding="utf-8"?>
<Properties xmlns="http://schemas.openxmlformats.org/officeDocument/2006/extended-properties" xmlns:vt="http://schemas.openxmlformats.org/officeDocument/2006/docPropsVTypes">
  <Template>Normal</Template>
  <TotalTime>1</TotalTime>
  <Pages>9</Pages>
  <Words>2363</Words>
  <Characters>13356</Characters>
  <Application>Microsoft Office Word</Application>
  <DocSecurity>0</DocSecurity>
  <Lines>477</Lines>
  <Paragraphs>357</Paragraphs>
  <ScaleCrop>false</ScaleCrop>
  <HeadingPairs>
    <vt:vector size="2" baseType="variant">
      <vt:variant>
        <vt:lpstr>Title</vt:lpstr>
      </vt:variant>
      <vt:variant>
        <vt:i4>1</vt:i4>
      </vt:variant>
    </vt:vector>
  </HeadingPairs>
  <TitlesOfParts>
    <vt:vector size="1" baseType="lpstr">
      <vt:lpstr>2025 - Full Report - Australia's endeavour to identify mercury stocks</vt:lpstr>
    </vt:vector>
  </TitlesOfParts>
  <Company/>
  <LinksUpToDate>false</LinksUpToDate>
  <CharactersWithSpaces>15362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 Full Report - Australia's endeavour to identify mercury stocks</dc:title>
  <dc:subject/>
  <dc:creator>Furman, Olha</dc:creator>
  <cp:keywords/>
  <dc:description/>
  <cp:lastModifiedBy>Olha FURMAN</cp:lastModifiedBy>
  <cp:revision>2</cp:revision>
  <dcterms:created xsi:type="dcterms:W3CDTF">2026-03-11T03:24:00Z</dcterms:created>
  <dcterms:modified xsi:type="dcterms:W3CDTF">2026-03-11T03:24:00Z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0x010100D4A186B34AAF4047A570F9DFA6808567</vt:lpwstr>
  </property>
  <property fmtid="{D5CDD505-2E9C-101B-9397-08002B2CF9AE}" pid="3" name="RecordPoint_WorkflowType">
    <vt:lpwstr>ActiveSubmitStub</vt:lpwstr>
  </property>
  <property fmtid="{D5CDD505-2E9C-101B-9397-08002B2CF9AE}" pid="4" name="RecordPoint_ActiveItemSiteId">
    <vt:lpwstr>{1385f4fc-5717-4abf-b566-e69ec52ac4b2}</vt:lpwstr>
  </property>
  <property fmtid="{D5CDD505-2E9C-101B-9397-08002B2CF9AE}" pid="5" name="RecordPoint_ActiveItemListId">
    <vt:lpwstr>{31c2e027-cc44-433b-9919-e1942f3d0343}</vt:lpwstr>
  </property>
  <property fmtid="{D5CDD505-2E9C-101B-9397-08002B2CF9AE}" pid="6" name="RecordPoint_ActiveItemUniqueId">
    <vt:lpwstr>{c5d2a7f4-aa2c-4f83-acd4-b1644d676680}</vt:lpwstr>
  </property>
  <property fmtid="{D5CDD505-2E9C-101B-9397-08002B2CF9AE}" pid="7" name="RecordPoint_ActiveItemWebId">
    <vt:lpwstr>{c0bb8d35-4323-41ce-baf0-2a90851b2a5e}</vt:lpwstr>
  </property>
  <property fmtid="{D5CDD505-2E9C-101B-9397-08002B2CF9AE}" pid="8" name="RecordPoint_SubmissionDate">
    <vt:lpwstr/>
  </property>
  <property fmtid="{D5CDD505-2E9C-101B-9397-08002B2CF9AE}" pid="9" name="RecordPoint_RecordNumberSubmitted">
    <vt:lpwstr/>
  </property>
  <property fmtid="{D5CDD505-2E9C-101B-9397-08002B2CF9AE}" pid="10" name="RecordPoint_ActiveItemMoved">
    <vt:lpwstr/>
  </property>
  <property fmtid="{D5CDD505-2E9C-101B-9397-08002B2CF9AE}" pid="11" name="RecordPoint_RecordFormat">
    <vt:lpwstr/>
  </property>
  <property fmtid="{D5CDD505-2E9C-101B-9397-08002B2CF9AE}" pid="12" name="RecordPoint_SubmissionCompleted">
    <vt:lpwstr/>
  </property>
  <property fmtid="{D5CDD505-2E9C-101B-9397-08002B2CF9AE}" pid="13" name="MetadataSecurityLog">
    <vt:lpwstr/>
  </property>
  <property fmtid="{D5CDD505-2E9C-101B-9397-08002B2CF9AE}" pid="14" name="ClassificationContentMarkingHeaderShapeIds">
    <vt:lpwstr>7e6ee46e,2389a4b7,1c80a351</vt:lpwstr>
  </property>
  <property fmtid="{D5CDD505-2E9C-101B-9397-08002B2CF9AE}" pid="15" name="ClassificationContentMarkingHeaderFontProps">
    <vt:lpwstr>#ff0000,12,Calibri</vt:lpwstr>
  </property>
  <property fmtid="{D5CDD505-2E9C-101B-9397-08002B2CF9AE}" pid="16" name="ClassificationContentMarkingHeaderText">
    <vt:lpwstr>OFFICIAL</vt:lpwstr>
  </property>
  <property fmtid="{D5CDD505-2E9C-101B-9397-08002B2CF9AE}" pid="17" name="ClassificationContentMarkingFooterShapeIds">
    <vt:lpwstr>661798b2,1b2d3116,511781b1</vt:lpwstr>
  </property>
  <property fmtid="{D5CDD505-2E9C-101B-9397-08002B2CF9AE}" pid="18" name="ClassificationContentMarkingFooterFontProps">
    <vt:lpwstr>#ff0000,12,Calibri</vt:lpwstr>
  </property>
  <property fmtid="{D5CDD505-2E9C-101B-9397-08002B2CF9AE}" pid="19" name="ClassificationContentMarkingFooterText">
    <vt:lpwstr>OFFICIAL</vt:lpwstr>
  </property>
</Properties>
</file>